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508"/>
    <a:srgbClr val="F4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5483C-F7EC-DF76-F513-0DE15D93F831}" v="52" dt="2021-05-18T13:17:23.164"/>
    <p1510:client id="{6A61CB0D-EC9A-4844-9DC1-C32240D38F69}" v="208" dt="2021-05-06T12:00:40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89" autoAdjust="0"/>
  </p:normalViewPr>
  <p:slideViewPr>
    <p:cSldViewPr snapToGrid="0">
      <p:cViewPr varScale="1">
        <p:scale>
          <a:sx n="67" d="100"/>
          <a:sy n="67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MON Vincent" userId="ad08da9d-cdff-4aef-b9cd-884e4e40304f" providerId="ADAL" clId="{6A61CB0D-EC9A-4844-9DC1-C32240D38F69}"/>
    <pc:docChg chg="undo custSel addSld delSld modSld">
      <pc:chgData name="RIAMON Vincent" userId="ad08da9d-cdff-4aef-b9cd-884e4e40304f" providerId="ADAL" clId="{6A61CB0D-EC9A-4844-9DC1-C32240D38F69}" dt="2021-05-06T12:05:25.111" v="1554" actId="14100"/>
      <pc:docMkLst>
        <pc:docMk/>
      </pc:docMkLst>
      <pc:sldChg chg="modSp mod modNotesTx">
        <pc:chgData name="RIAMON Vincent" userId="ad08da9d-cdff-4aef-b9cd-884e4e40304f" providerId="ADAL" clId="{6A61CB0D-EC9A-4844-9DC1-C32240D38F69}" dt="2021-05-06T08:31:59.235" v="259" actId="20577"/>
        <pc:sldMkLst>
          <pc:docMk/>
          <pc:sldMk cId="919916332" sldId="256"/>
        </pc:sldMkLst>
        <pc:spChg chg="mod">
          <ac:chgData name="RIAMON Vincent" userId="ad08da9d-cdff-4aef-b9cd-884e4e40304f" providerId="ADAL" clId="{6A61CB0D-EC9A-4844-9DC1-C32240D38F69}" dt="2021-05-06T08:31:59.235" v="259" actId="20577"/>
          <ac:spMkLst>
            <pc:docMk/>
            <pc:sldMk cId="919916332" sldId="256"/>
            <ac:spMk id="2" creationId="{DE39EC4D-61AA-4886-B2EC-B6CA7FBDF0EA}"/>
          </ac:spMkLst>
        </pc:spChg>
      </pc:sldChg>
      <pc:sldChg chg="addSp delSp modSp del setBg">
        <pc:chgData name="RIAMON Vincent" userId="ad08da9d-cdff-4aef-b9cd-884e4e40304f" providerId="ADAL" clId="{6A61CB0D-EC9A-4844-9DC1-C32240D38F69}" dt="2021-05-06T08:21:07.203" v="35" actId="47"/>
        <pc:sldMkLst>
          <pc:docMk/>
          <pc:sldMk cId="2631319183" sldId="257"/>
        </pc:sldMkLst>
        <pc:picChg chg="add del mod">
          <ac:chgData name="RIAMON Vincent" userId="ad08da9d-cdff-4aef-b9cd-884e4e40304f" providerId="ADAL" clId="{6A61CB0D-EC9A-4844-9DC1-C32240D38F69}" dt="2021-05-06T08:20:32.596" v="27" actId="478"/>
          <ac:picMkLst>
            <pc:docMk/>
            <pc:sldMk cId="2631319183" sldId="257"/>
            <ac:picMk id="2" creationId="{C8F0B014-19A6-4DF6-8937-CC34629B509A}"/>
          </ac:picMkLst>
        </pc:picChg>
        <pc:picChg chg="del">
          <ac:chgData name="RIAMON Vincent" userId="ad08da9d-cdff-4aef-b9cd-884e4e40304f" providerId="ADAL" clId="{6A61CB0D-EC9A-4844-9DC1-C32240D38F69}" dt="2021-05-06T08:04:56.919" v="0" actId="478"/>
          <ac:picMkLst>
            <pc:docMk/>
            <pc:sldMk cId="2631319183" sldId="257"/>
            <ac:picMk id="1026" creationId="{A7A53DCA-6F7F-46C6-BE06-911AD53E1024}"/>
          </ac:picMkLst>
        </pc:picChg>
      </pc:sldChg>
      <pc:sldChg chg="addSp delSp modSp del mod setBg modClrScheme chgLayout">
        <pc:chgData name="RIAMON Vincent" userId="ad08da9d-cdff-4aef-b9cd-884e4e40304f" providerId="ADAL" clId="{6A61CB0D-EC9A-4844-9DC1-C32240D38F69}" dt="2021-05-06T09:40:35.214" v="619" actId="2696"/>
        <pc:sldMkLst>
          <pc:docMk/>
          <pc:sldMk cId="3437672853" sldId="258"/>
        </pc:sldMkLst>
        <pc:spChg chg="del">
          <ac:chgData name="RIAMON Vincent" userId="ad08da9d-cdff-4aef-b9cd-884e4e40304f" providerId="ADAL" clId="{6A61CB0D-EC9A-4844-9DC1-C32240D38F69}" dt="2021-05-06T08:06:33.291" v="1" actId="478"/>
          <ac:spMkLst>
            <pc:docMk/>
            <pc:sldMk cId="3437672853" sldId="258"/>
            <ac:spMk id="2" creationId="{95FDC35E-21B9-4A37-8CDC-017FDA044560}"/>
          </ac:spMkLst>
        </pc:spChg>
        <pc:spChg chg="add del mod">
          <ac:chgData name="RIAMON Vincent" userId="ad08da9d-cdff-4aef-b9cd-884e4e40304f" providerId="ADAL" clId="{6A61CB0D-EC9A-4844-9DC1-C32240D38F69}" dt="2021-05-06T08:54:52.937" v="264" actId="478"/>
          <ac:spMkLst>
            <pc:docMk/>
            <pc:sldMk cId="3437672853" sldId="258"/>
            <ac:spMk id="3" creationId="{26FB2AC4-F4FD-4CA2-B75E-53724F0C1243}"/>
          </ac:spMkLst>
        </pc:spChg>
        <pc:spChg chg="del">
          <ac:chgData name="RIAMON Vincent" userId="ad08da9d-cdff-4aef-b9cd-884e4e40304f" providerId="ADAL" clId="{6A61CB0D-EC9A-4844-9DC1-C32240D38F69}" dt="2021-05-06T08:06:33.291" v="1" actId="478"/>
          <ac:spMkLst>
            <pc:docMk/>
            <pc:sldMk cId="3437672853" sldId="258"/>
            <ac:spMk id="4" creationId="{B5228548-4974-47CD-A007-3A9F5834B8B4}"/>
          </ac:spMkLst>
        </pc:spChg>
        <pc:spChg chg="del">
          <ac:chgData name="RIAMON Vincent" userId="ad08da9d-cdff-4aef-b9cd-884e4e40304f" providerId="ADAL" clId="{6A61CB0D-EC9A-4844-9DC1-C32240D38F69}" dt="2021-05-06T08:06:33.291" v="1" actId="478"/>
          <ac:spMkLst>
            <pc:docMk/>
            <pc:sldMk cId="3437672853" sldId="258"/>
            <ac:spMk id="5" creationId="{92BDD973-92FD-4111-BA5F-FB46B4CB7155}"/>
          </ac:spMkLst>
        </pc:spChg>
        <pc:spChg chg="add del mod">
          <ac:chgData name="RIAMON Vincent" userId="ad08da9d-cdff-4aef-b9cd-884e4e40304f" providerId="ADAL" clId="{6A61CB0D-EC9A-4844-9DC1-C32240D38F69}" dt="2021-05-06T08:54:55.093" v="265" actId="478"/>
          <ac:spMkLst>
            <pc:docMk/>
            <pc:sldMk cId="3437672853" sldId="258"/>
            <ac:spMk id="6" creationId="{72B7E988-CD10-4B28-9C14-C1C01C2089C0}"/>
          </ac:spMkLst>
        </pc:spChg>
        <pc:spChg chg="del">
          <ac:chgData name="RIAMON Vincent" userId="ad08da9d-cdff-4aef-b9cd-884e4e40304f" providerId="ADAL" clId="{6A61CB0D-EC9A-4844-9DC1-C32240D38F69}" dt="2021-05-06T08:06:33.291" v="1" actId="478"/>
          <ac:spMkLst>
            <pc:docMk/>
            <pc:sldMk cId="3437672853" sldId="258"/>
            <ac:spMk id="7" creationId="{E8806EB7-B646-4400-AF2C-DB5B267A13B8}"/>
          </ac:spMkLst>
        </pc:spChg>
        <pc:spChg chg="add del mod">
          <ac:chgData name="RIAMON Vincent" userId="ad08da9d-cdff-4aef-b9cd-884e4e40304f" providerId="ADAL" clId="{6A61CB0D-EC9A-4844-9DC1-C32240D38F69}" dt="2021-05-06T09:00:30.660" v="305" actId="478"/>
          <ac:spMkLst>
            <pc:docMk/>
            <pc:sldMk cId="3437672853" sldId="258"/>
            <ac:spMk id="8" creationId="{560A5238-5667-44DE-AFD9-2BABE6476F51}"/>
          </ac:spMkLst>
        </pc:spChg>
        <pc:spChg chg="add mod ord">
          <ac:chgData name="RIAMON Vincent" userId="ad08da9d-cdff-4aef-b9cd-884e4e40304f" providerId="ADAL" clId="{6A61CB0D-EC9A-4844-9DC1-C32240D38F69}" dt="2021-05-06T09:16:34" v="609" actId="14100"/>
          <ac:spMkLst>
            <pc:docMk/>
            <pc:sldMk cId="3437672853" sldId="258"/>
            <ac:spMk id="10" creationId="{5A06ADF1-9F02-42FC-80E5-B886331E827F}"/>
          </ac:spMkLst>
        </pc:spChg>
        <pc:spChg chg="add mod">
          <ac:chgData name="RIAMON Vincent" userId="ad08da9d-cdff-4aef-b9cd-884e4e40304f" providerId="ADAL" clId="{6A61CB0D-EC9A-4844-9DC1-C32240D38F69}" dt="2021-05-06T09:16:38.880" v="610" actId="14100"/>
          <ac:spMkLst>
            <pc:docMk/>
            <pc:sldMk cId="3437672853" sldId="258"/>
            <ac:spMk id="11" creationId="{D5B15D50-7FDD-4CA2-BCB4-E07E4DDC34E1}"/>
          </ac:spMkLst>
        </pc:spChg>
        <pc:spChg chg="add del">
          <ac:chgData name="RIAMON Vincent" userId="ad08da9d-cdff-4aef-b9cd-884e4e40304f" providerId="ADAL" clId="{6A61CB0D-EC9A-4844-9DC1-C32240D38F69}" dt="2021-05-06T09:16:20.294" v="605" actId="26606"/>
          <ac:spMkLst>
            <pc:docMk/>
            <pc:sldMk cId="3437672853" sldId="258"/>
            <ac:spMk id="16" creationId="{6FA0A1AD-DEE2-4598-8D3B-C1F65F315A79}"/>
          </ac:spMkLst>
        </pc:spChg>
        <pc:spChg chg="add del">
          <ac:chgData name="RIAMON Vincent" userId="ad08da9d-cdff-4aef-b9cd-884e4e40304f" providerId="ADAL" clId="{6A61CB0D-EC9A-4844-9DC1-C32240D38F69}" dt="2021-05-06T09:16:26.736" v="607" actId="26606"/>
          <ac:spMkLst>
            <pc:docMk/>
            <pc:sldMk cId="3437672853" sldId="258"/>
            <ac:spMk id="18" creationId="{6FA0A1AD-DEE2-4598-8D3B-C1F65F315A79}"/>
          </ac:spMkLst>
        </pc:spChg>
        <pc:spChg chg="add">
          <ac:chgData name="RIAMON Vincent" userId="ad08da9d-cdff-4aef-b9cd-884e4e40304f" providerId="ADAL" clId="{6A61CB0D-EC9A-4844-9DC1-C32240D38F69}" dt="2021-05-06T09:16:26.751" v="608" actId="26606"/>
          <ac:spMkLst>
            <pc:docMk/>
            <pc:sldMk cId="3437672853" sldId="258"/>
            <ac:spMk id="20" creationId="{6FA0A1AD-DEE2-4598-8D3B-C1F65F315A79}"/>
          </ac:spMkLst>
        </pc:spChg>
        <pc:picChg chg="add mod ord">
          <ac:chgData name="RIAMON Vincent" userId="ad08da9d-cdff-4aef-b9cd-884e4e40304f" providerId="ADAL" clId="{6A61CB0D-EC9A-4844-9DC1-C32240D38F69}" dt="2021-05-06T09:16:26.751" v="608" actId="26606"/>
          <ac:picMkLst>
            <pc:docMk/>
            <pc:sldMk cId="3437672853" sldId="258"/>
            <ac:picMk id="9" creationId="{470C1A4B-48E4-45F6-8926-C84CFC2A42FD}"/>
          </ac:picMkLst>
        </pc:picChg>
        <pc:picChg chg="del">
          <ac:chgData name="RIAMON Vincent" userId="ad08da9d-cdff-4aef-b9cd-884e4e40304f" providerId="ADAL" clId="{6A61CB0D-EC9A-4844-9DC1-C32240D38F69}" dt="2021-05-06T08:06:33.291" v="1" actId="478"/>
          <ac:picMkLst>
            <pc:docMk/>
            <pc:sldMk cId="3437672853" sldId="258"/>
            <ac:picMk id="2050" creationId="{CBED143D-1A0B-4D11-A1E2-AB21B544EDE7}"/>
          </ac:picMkLst>
        </pc:picChg>
      </pc:sldChg>
      <pc:sldChg chg="del">
        <pc:chgData name="RIAMON Vincent" userId="ad08da9d-cdff-4aef-b9cd-884e4e40304f" providerId="ADAL" clId="{6A61CB0D-EC9A-4844-9DC1-C32240D38F69}" dt="2021-05-06T08:06:41.068" v="2" actId="2696"/>
        <pc:sldMkLst>
          <pc:docMk/>
          <pc:sldMk cId="45672279" sldId="259"/>
        </pc:sldMkLst>
      </pc:sldChg>
      <pc:sldChg chg="addSp delSp modSp new mod setBg modClrScheme chgLayout">
        <pc:chgData name="RIAMON Vincent" userId="ad08da9d-cdff-4aef-b9cd-884e4e40304f" providerId="ADAL" clId="{6A61CB0D-EC9A-4844-9DC1-C32240D38F69}" dt="2021-05-06T08:31:28.372" v="248" actId="113"/>
        <pc:sldMkLst>
          <pc:docMk/>
          <pc:sldMk cId="3779053928" sldId="259"/>
        </pc:sldMkLst>
        <pc:spChg chg="del mod ord">
          <ac:chgData name="RIAMON Vincent" userId="ad08da9d-cdff-4aef-b9cd-884e4e40304f" providerId="ADAL" clId="{6A61CB0D-EC9A-4844-9DC1-C32240D38F69}" dt="2021-05-06T08:20:45.666" v="29" actId="700"/>
          <ac:spMkLst>
            <pc:docMk/>
            <pc:sldMk cId="3779053928" sldId="259"/>
            <ac:spMk id="2" creationId="{08E0D834-3520-4282-8765-C4DE888B4CBF}"/>
          </ac:spMkLst>
        </pc:spChg>
        <pc:spChg chg="del">
          <ac:chgData name="RIAMON Vincent" userId="ad08da9d-cdff-4aef-b9cd-884e4e40304f" providerId="ADAL" clId="{6A61CB0D-EC9A-4844-9DC1-C32240D38F69}" dt="2021-05-06T08:20:45.666" v="29" actId="700"/>
          <ac:spMkLst>
            <pc:docMk/>
            <pc:sldMk cId="3779053928" sldId="259"/>
            <ac:spMk id="3" creationId="{22270A8C-8D13-47BB-8A25-C5D0A00633FD}"/>
          </ac:spMkLst>
        </pc:spChg>
        <pc:spChg chg="add mod ord">
          <ac:chgData name="RIAMON Vincent" userId="ad08da9d-cdff-4aef-b9cd-884e4e40304f" providerId="ADAL" clId="{6A61CB0D-EC9A-4844-9DC1-C32240D38F69}" dt="2021-05-06T08:23:01.029" v="50" actId="26606"/>
          <ac:spMkLst>
            <pc:docMk/>
            <pc:sldMk cId="3779053928" sldId="259"/>
            <ac:spMk id="4" creationId="{54EEFB3E-8F61-4A28-A59A-D77446363CD4}"/>
          </ac:spMkLst>
        </pc:spChg>
        <pc:spChg chg="add mod">
          <ac:chgData name="RIAMON Vincent" userId="ad08da9d-cdff-4aef-b9cd-884e4e40304f" providerId="ADAL" clId="{6A61CB0D-EC9A-4844-9DC1-C32240D38F69}" dt="2021-05-06T08:31:28.372" v="248" actId="113"/>
          <ac:spMkLst>
            <pc:docMk/>
            <pc:sldMk cId="3779053928" sldId="259"/>
            <ac:spMk id="15" creationId="{4E884E20-868D-4B88-8A13-F2FFB8BBB546}"/>
          </ac:spMkLst>
        </pc:spChg>
        <pc:spChg chg="add">
          <ac:chgData name="RIAMON Vincent" userId="ad08da9d-cdff-4aef-b9cd-884e4e40304f" providerId="ADAL" clId="{6A61CB0D-EC9A-4844-9DC1-C32240D38F69}" dt="2021-05-06T08:23:01.029" v="50" actId="26606"/>
          <ac:spMkLst>
            <pc:docMk/>
            <pc:sldMk cId="3779053928" sldId="259"/>
            <ac:spMk id="73" creationId="{323D50B8-1D27-420D-BA4A-249914120C5D}"/>
          </ac:spMkLst>
        </pc:spChg>
        <pc:spChg chg="add">
          <ac:chgData name="RIAMON Vincent" userId="ad08da9d-cdff-4aef-b9cd-884e4e40304f" providerId="ADAL" clId="{6A61CB0D-EC9A-4844-9DC1-C32240D38F69}" dt="2021-05-06T08:23:01.029" v="50" actId="26606"/>
          <ac:spMkLst>
            <pc:docMk/>
            <pc:sldMk cId="3779053928" sldId="259"/>
            <ac:spMk id="75" creationId="{2EFBB176-B6C1-4B5A-AADA-F930947E09CC}"/>
          </ac:spMkLst>
        </pc:spChg>
        <pc:spChg chg="add">
          <ac:chgData name="RIAMON Vincent" userId="ad08da9d-cdff-4aef-b9cd-884e4e40304f" providerId="ADAL" clId="{6A61CB0D-EC9A-4844-9DC1-C32240D38F69}" dt="2021-05-06T08:23:01.029" v="50" actId="26606"/>
          <ac:spMkLst>
            <pc:docMk/>
            <pc:sldMk cId="3779053928" sldId="259"/>
            <ac:spMk id="77" creationId="{918CDC34-0F26-409D-B10F-578D4DCC46DE}"/>
          </ac:spMkLst>
        </pc:spChg>
        <pc:picChg chg="add del mod">
          <ac:chgData name="RIAMON Vincent" userId="ad08da9d-cdff-4aef-b9cd-884e4e40304f" providerId="ADAL" clId="{6A61CB0D-EC9A-4844-9DC1-C32240D38F69}" dt="2021-05-06T08:27:37.381" v="166"/>
          <ac:picMkLst>
            <pc:docMk/>
            <pc:sldMk cId="3779053928" sldId="259"/>
            <ac:picMk id="20" creationId="{33078364-8EB2-4EEF-A001-013FCE53B806}"/>
          </ac:picMkLst>
        </pc:picChg>
        <pc:picChg chg="add mod ord">
          <ac:chgData name="RIAMON Vincent" userId="ad08da9d-cdff-4aef-b9cd-884e4e40304f" providerId="ADAL" clId="{6A61CB0D-EC9A-4844-9DC1-C32240D38F69}" dt="2021-05-06T08:23:18.826" v="57" actId="1076"/>
          <ac:picMkLst>
            <pc:docMk/>
            <pc:sldMk cId="3779053928" sldId="259"/>
            <ac:picMk id="2050" creationId="{17E46B86-C418-49FE-9F5F-2D32ADC6396B}"/>
          </ac:picMkLst>
        </pc:picChg>
        <pc:picChg chg="add mod">
          <ac:chgData name="RIAMON Vincent" userId="ad08da9d-cdff-4aef-b9cd-884e4e40304f" providerId="ADAL" clId="{6A61CB0D-EC9A-4844-9DC1-C32240D38F69}" dt="2021-05-06T08:27:22.234" v="164" actId="1076"/>
          <ac:picMkLst>
            <pc:docMk/>
            <pc:sldMk cId="3779053928" sldId="259"/>
            <ac:picMk id="2052" creationId="{3CDF7D66-0DB4-4AAB-9B80-64A00E5497EA}"/>
          </ac:picMkLst>
        </pc:picChg>
        <pc:cxnChg chg="add del mod">
          <ac:chgData name="RIAMON Vincent" userId="ad08da9d-cdff-4aef-b9cd-884e4e40304f" providerId="ADAL" clId="{6A61CB0D-EC9A-4844-9DC1-C32240D38F69}" dt="2021-05-06T08:26:13.061" v="154" actId="478"/>
          <ac:cxnSpMkLst>
            <pc:docMk/>
            <pc:sldMk cId="3779053928" sldId="259"/>
            <ac:cxnSpMk id="6" creationId="{8D74AD93-5ABD-4609-AC72-D4E59C6AF45E}"/>
          </ac:cxnSpMkLst>
        </pc:cxnChg>
        <pc:cxnChg chg="add mod">
          <ac:chgData name="RIAMON Vincent" userId="ad08da9d-cdff-4aef-b9cd-884e4e40304f" providerId="ADAL" clId="{6A61CB0D-EC9A-4844-9DC1-C32240D38F69}" dt="2021-05-06T08:27:22.234" v="164" actId="1076"/>
          <ac:cxnSpMkLst>
            <pc:docMk/>
            <pc:sldMk cId="3779053928" sldId="259"/>
            <ac:cxnSpMk id="10" creationId="{FFAFEDBB-6B30-4DDA-9CF1-23A73DD093BA}"/>
          </ac:cxnSpMkLst>
        </pc:cxnChg>
      </pc:sldChg>
      <pc:sldChg chg="delSp add del setBg delDesignElem">
        <pc:chgData name="RIAMON Vincent" userId="ad08da9d-cdff-4aef-b9cd-884e4e40304f" providerId="ADAL" clId="{6A61CB0D-EC9A-4844-9DC1-C32240D38F69}" dt="2021-05-06T08:27:45.746" v="169" actId="47"/>
        <pc:sldMkLst>
          <pc:docMk/>
          <pc:sldMk cId="2338112143" sldId="260"/>
        </pc:sldMkLst>
        <pc:spChg chg="del">
          <ac:chgData name="RIAMON Vincent" userId="ad08da9d-cdff-4aef-b9cd-884e4e40304f" providerId="ADAL" clId="{6A61CB0D-EC9A-4844-9DC1-C32240D38F69}" dt="2021-05-06T08:27:38.862" v="168"/>
          <ac:spMkLst>
            <pc:docMk/>
            <pc:sldMk cId="2338112143" sldId="260"/>
            <ac:spMk id="73" creationId="{323D50B8-1D27-420D-BA4A-249914120C5D}"/>
          </ac:spMkLst>
        </pc:spChg>
        <pc:spChg chg="del">
          <ac:chgData name="RIAMON Vincent" userId="ad08da9d-cdff-4aef-b9cd-884e4e40304f" providerId="ADAL" clId="{6A61CB0D-EC9A-4844-9DC1-C32240D38F69}" dt="2021-05-06T08:27:38.862" v="168"/>
          <ac:spMkLst>
            <pc:docMk/>
            <pc:sldMk cId="2338112143" sldId="260"/>
            <ac:spMk id="75" creationId="{2EFBB176-B6C1-4B5A-AADA-F930947E09CC}"/>
          </ac:spMkLst>
        </pc:spChg>
        <pc:spChg chg="del">
          <ac:chgData name="RIAMON Vincent" userId="ad08da9d-cdff-4aef-b9cd-884e4e40304f" providerId="ADAL" clId="{6A61CB0D-EC9A-4844-9DC1-C32240D38F69}" dt="2021-05-06T08:27:38.862" v="168"/>
          <ac:spMkLst>
            <pc:docMk/>
            <pc:sldMk cId="2338112143" sldId="260"/>
            <ac:spMk id="77" creationId="{918CDC34-0F26-409D-B10F-578D4DCC46DE}"/>
          </ac:spMkLst>
        </pc:spChg>
      </pc:sldChg>
      <pc:sldChg chg="addSp delSp modSp add mod modNotesTx">
        <pc:chgData name="RIAMON Vincent" userId="ad08da9d-cdff-4aef-b9cd-884e4e40304f" providerId="ADAL" clId="{6A61CB0D-EC9A-4844-9DC1-C32240D38F69}" dt="2021-05-06T08:31:40.592" v="249"/>
        <pc:sldMkLst>
          <pc:docMk/>
          <pc:sldMk cId="3501708723" sldId="260"/>
        </pc:sldMkLst>
        <pc:spChg chg="mod">
          <ac:chgData name="RIAMON Vincent" userId="ad08da9d-cdff-4aef-b9cd-884e4e40304f" providerId="ADAL" clId="{6A61CB0D-EC9A-4844-9DC1-C32240D38F69}" dt="2021-05-06T08:29:25.292" v="196" actId="20577"/>
          <ac:spMkLst>
            <pc:docMk/>
            <pc:sldMk cId="3501708723" sldId="260"/>
            <ac:spMk id="4" creationId="{54EEFB3E-8F61-4A28-A59A-D77446363CD4}"/>
          </ac:spMkLst>
        </pc:spChg>
        <pc:spChg chg="add mod">
          <ac:chgData name="RIAMON Vincent" userId="ad08da9d-cdff-4aef-b9cd-884e4e40304f" providerId="ADAL" clId="{6A61CB0D-EC9A-4844-9DC1-C32240D38F69}" dt="2021-05-06T08:31:40.592" v="249"/>
          <ac:spMkLst>
            <pc:docMk/>
            <pc:sldMk cId="3501708723" sldId="260"/>
            <ac:spMk id="11" creationId="{1C5990B6-6ED2-4DFF-BACB-3E90404F1C39}"/>
          </ac:spMkLst>
        </pc:spChg>
        <pc:picChg chg="mod">
          <ac:chgData name="RIAMON Vincent" userId="ad08da9d-cdff-4aef-b9cd-884e4e40304f" providerId="ADAL" clId="{6A61CB0D-EC9A-4844-9DC1-C32240D38F69}" dt="2021-05-06T08:28:51.705" v="193" actId="1038"/>
          <ac:picMkLst>
            <pc:docMk/>
            <pc:sldMk cId="3501708723" sldId="260"/>
            <ac:picMk id="2050" creationId="{17E46B86-C418-49FE-9F5F-2D32ADC6396B}"/>
          </ac:picMkLst>
        </pc:picChg>
        <pc:picChg chg="add del">
          <ac:chgData name="RIAMON Vincent" userId="ad08da9d-cdff-4aef-b9cd-884e4e40304f" providerId="ADAL" clId="{6A61CB0D-EC9A-4844-9DC1-C32240D38F69}" dt="2021-05-06T08:28:13.805" v="172"/>
          <ac:picMkLst>
            <pc:docMk/>
            <pc:sldMk cId="3501708723" sldId="260"/>
            <ac:picMk id="3074" creationId="{3CD03EAC-D42D-4DFC-B35B-5DE81C14B944}"/>
          </ac:picMkLst>
        </pc:picChg>
      </pc:sldChg>
      <pc:sldChg chg="addSp delSp modSp add mod">
        <pc:chgData name="RIAMON Vincent" userId="ad08da9d-cdff-4aef-b9cd-884e4e40304f" providerId="ADAL" clId="{6A61CB0D-EC9A-4844-9DC1-C32240D38F69}" dt="2021-05-06T12:05:25.111" v="1554" actId="14100"/>
        <pc:sldMkLst>
          <pc:docMk/>
          <pc:sldMk cId="682963877" sldId="261"/>
        </pc:sldMkLst>
        <pc:spChg chg="add del mod">
          <ac:chgData name="RIAMON Vincent" userId="ad08da9d-cdff-4aef-b9cd-884e4e40304f" providerId="ADAL" clId="{6A61CB0D-EC9A-4844-9DC1-C32240D38F69}" dt="2021-05-06T11:57:35.912" v="1472" actId="478"/>
          <ac:spMkLst>
            <pc:docMk/>
            <pc:sldMk cId="682963877" sldId="261"/>
            <ac:spMk id="3" creationId="{5767005E-A00E-4A35-8FD8-136658C0FEAD}"/>
          </ac:spMkLst>
        </pc:spChg>
        <pc:spChg chg="add del mod">
          <ac:chgData name="RIAMON Vincent" userId="ad08da9d-cdff-4aef-b9cd-884e4e40304f" providerId="ADAL" clId="{6A61CB0D-EC9A-4844-9DC1-C32240D38F69}" dt="2021-05-06T11:57:34.349" v="1471" actId="478"/>
          <ac:spMkLst>
            <pc:docMk/>
            <pc:sldMk cId="682963877" sldId="261"/>
            <ac:spMk id="6" creationId="{4F94CC88-E9E5-4E6C-B773-01F556FB1721}"/>
          </ac:spMkLst>
        </pc:spChg>
        <pc:spChg chg="del">
          <ac:chgData name="RIAMON Vincent" userId="ad08da9d-cdff-4aef-b9cd-884e4e40304f" providerId="ADAL" clId="{6A61CB0D-EC9A-4844-9DC1-C32240D38F69}" dt="2021-05-06T11:57:31.568" v="1469" actId="478"/>
          <ac:spMkLst>
            <pc:docMk/>
            <pc:sldMk cId="682963877" sldId="261"/>
            <ac:spMk id="10" creationId="{5A06ADF1-9F02-42FC-80E5-B886331E827F}"/>
          </ac:spMkLst>
        </pc:spChg>
        <pc:spChg chg="mod">
          <ac:chgData name="RIAMON Vincent" userId="ad08da9d-cdff-4aef-b9cd-884e4e40304f" providerId="ADAL" clId="{6A61CB0D-EC9A-4844-9DC1-C32240D38F69}" dt="2021-05-06T12:05:25.111" v="1554" actId="14100"/>
          <ac:spMkLst>
            <pc:docMk/>
            <pc:sldMk cId="682963877" sldId="261"/>
            <ac:spMk id="11" creationId="{D5B15D50-7FDD-4CA2-BCB4-E07E4DDC34E1}"/>
          </ac:spMkLst>
        </pc:spChg>
        <pc:picChg chg="mod">
          <ac:chgData name="RIAMON Vincent" userId="ad08da9d-cdff-4aef-b9cd-884e4e40304f" providerId="ADAL" clId="{6A61CB0D-EC9A-4844-9DC1-C32240D38F69}" dt="2021-05-06T11:58:01.101" v="1479" actId="1076"/>
          <ac:picMkLst>
            <pc:docMk/>
            <pc:sldMk cId="682963877" sldId="261"/>
            <ac:picMk id="9" creationId="{470C1A4B-48E4-45F6-8926-C84CFC2A42FD}"/>
          </ac:picMkLst>
        </pc:picChg>
      </pc:sldChg>
      <pc:sldChg chg="addSp delSp modSp add mod">
        <pc:chgData name="RIAMON Vincent" userId="ad08da9d-cdff-4aef-b9cd-884e4e40304f" providerId="ADAL" clId="{6A61CB0D-EC9A-4844-9DC1-C32240D38F69}" dt="2021-05-06T12:03:54.282" v="1553" actId="1076"/>
        <pc:sldMkLst>
          <pc:docMk/>
          <pc:sldMk cId="2431880790" sldId="262"/>
        </pc:sldMkLst>
        <pc:spChg chg="add del mod">
          <ac:chgData name="RIAMON Vincent" userId="ad08da9d-cdff-4aef-b9cd-884e4e40304f" providerId="ADAL" clId="{6A61CB0D-EC9A-4844-9DC1-C32240D38F69}" dt="2021-05-06T11:56:29.618" v="1453" actId="478"/>
          <ac:spMkLst>
            <pc:docMk/>
            <pc:sldMk cId="2431880790" sldId="262"/>
            <ac:spMk id="4" creationId="{7A248B37-7316-47D7-8876-6267B9E65A24}"/>
          </ac:spMkLst>
        </pc:spChg>
        <pc:spChg chg="add del mod">
          <ac:chgData name="RIAMON Vincent" userId="ad08da9d-cdff-4aef-b9cd-884e4e40304f" providerId="ADAL" clId="{6A61CB0D-EC9A-4844-9DC1-C32240D38F69}" dt="2021-05-06T11:57:01.239" v="1461" actId="478"/>
          <ac:spMkLst>
            <pc:docMk/>
            <pc:sldMk cId="2431880790" sldId="262"/>
            <ac:spMk id="6" creationId="{1D568AD4-C43A-430A-B358-A4E351D8CF7D}"/>
          </ac:spMkLst>
        </pc:spChg>
        <pc:spChg chg="add mod">
          <ac:chgData name="RIAMON Vincent" userId="ad08da9d-cdff-4aef-b9cd-884e4e40304f" providerId="ADAL" clId="{6A61CB0D-EC9A-4844-9DC1-C32240D38F69}" dt="2021-05-06T10:20:23.032" v="807" actId="20577"/>
          <ac:spMkLst>
            <pc:docMk/>
            <pc:sldMk cId="2431880790" sldId="262"/>
            <ac:spMk id="7" creationId="{A75DF206-DF69-456E-9B92-0757F235ED9D}"/>
          </ac:spMkLst>
        </pc:spChg>
        <pc:spChg chg="add del mod">
          <ac:chgData name="RIAMON Vincent" userId="ad08da9d-cdff-4aef-b9cd-884e4e40304f" providerId="ADAL" clId="{6A61CB0D-EC9A-4844-9DC1-C32240D38F69}" dt="2021-05-06T11:56:52.945" v="1459" actId="1076"/>
          <ac:spMkLst>
            <pc:docMk/>
            <pc:sldMk cId="2431880790" sldId="262"/>
            <ac:spMk id="8" creationId="{2D7ECE11-A0B8-4845-8473-5C2FC42A6D75}"/>
          </ac:spMkLst>
        </pc:spChg>
        <pc:spChg chg="add del mod">
          <ac:chgData name="RIAMON Vincent" userId="ad08da9d-cdff-4aef-b9cd-884e4e40304f" providerId="ADAL" clId="{6A61CB0D-EC9A-4844-9DC1-C32240D38F69}" dt="2021-05-06T11:56:56.133" v="1460" actId="478"/>
          <ac:spMkLst>
            <pc:docMk/>
            <pc:sldMk cId="2431880790" sldId="262"/>
            <ac:spMk id="10" creationId="{5A06ADF1-9F02-42FC-80E5-B886331E827F}"/>
          </ac:spMkLst>
        </pc:spChg>
        <pc:spChg chg="del">
          <ac:chgData name="RIAMON Vincent" userId="ad08da9d-cdff-4aef-b9cd-884e4e40304f" providerId="ADAL" clId="{6A61CB0D-EC9A-4844-9DC1-C32240D38F69}" dt="2021-05-06T09:44:10.249" v="640" actId="478"/>
          <ac:spMkLst>
            <pc:docMk/>
            <pc:sldMk cId="2431880790" sldId="262"/>
            <ac:spMk id="11" creationId="{D5B15D50-7FDD-4CA2-BCB4-E07E4DDC34E1}"/>
          </ac:spMkLst>
        </pc:spChg>
        <pc:graphicFrameChg chg="add mod modGraphic">
          <ac:chgData name="RIAMON Vincent" userId="ad08da9d-cdff-4aef-b9cd-884e4e40304f" providerId="ADAL" clId="{6A61CB0D-EC9A-4844-9DC1-C32240D38F69}" dt="2021-05-06T12:03:54.282" v="1553" actId="1076"/>
          <ac:graphicFrameMkLst>
            <pc:docMk/>
            <pc:sldMk cId="2431880790" sldId="262"/>
            <ac:graphicFrameMk id="2" creationId="{67EE84E4-A2D4-49B6-AFB5-629A77F3C834}"/>
          </ac:graphicFrameMkLst>
        </pc:graphicFrameChg>
        <pc:picChg chg="del">
          <ac:chgData name="RIAMON Vincent" userId="ad08da9d-cdff-4aef-b9cd-884e4e40304f" providerId="ADAL" clId="{6A61CB0D-EC9A-4844-9DC1-C32240D38F69}" dt="2021-05-06T09:44:10.249" v="640" actId="478"/>
          <ac:picMkLst>
            <pc:docMk/>
            <pc:sldMk cId="2431880790" sldId="262"/>
            <ac:picMk id="9" creationId="{470C1A4B-48E4-45F6-8926-C84CFC2A42FD}"/>
          </ac:picMkLst>
        </pc:picChg>
      </pc:sldChg>
      <pc:sldChg chg="addSp delSp modSp new mod">
        <pc:chgData name="RIAMON Vincent" userId="ad08da9d-cdff-4aef-b9cd-884e4e40304f" providerId="ADAL" clId="{6A61CB0D-EC9A-4844-9DC1-C32240D38F69}" dt="2021-05-06T12:03:31.914" v="1552" actId="14100"/>
        <pc:sldMkLst>
          <pc:docMk/>
          <pc:sldMk cId="64788946" sldId="263"/>
        </pc:sldMkLst>
        <pc:spChg chg="mod">
          <ac:chgData name="RIAMON Vincent" userId="ad08da9d-cdff-4aef-b9cd-884e4e40304f" providerId="ADAL" clId="{6A61CB0D-EC9A-4844-9DC1-C32240D38F69}" dt="2021-05-06T11:38:01.505" v="840" actId="20577"/>
          <ac:spMkLst>
            <pc:docMk/>
            <pc:sldMk cId="64788946" sldId="263"/>
            <ac:spMk id="2" creationId="{82A1FA42-EB6E-4B20-A9D7-EAF02AFA1F66}"/>
          </ac:spMkLst>
        </pc:spChg>
        <pc:spChg chg="add mod">
          <ac:chgData name="RIAMON Vincent" userId="ad08da9d-cdff-4aef-b9cd-884e4e40304f" providerId="ADAL" clId="{6A61CB0D-EC9A-4844-9DC1-C32240D38F69}" dt="2021-05-06T12:00:30.188" v="1549" actId="20577"/>
          <ac:spMkLst>
            <pc:docMk/>
            <pc:sldMk cId="64788946" sldId="263"/>
            <ac:spMk id="5" creationId="{1D0862F4-E25F-4EAB-9FCF-65E98037D562}"/>
          </ac:spMkLst>
        </pc:spChg>
        <pc:graphicFrameChg chg="add del mod">
          <ac:chgData name="RIAMON Vincent" userId="ad08da9d-cdff-4aef-b9cd-884e4e40304f" providerId="ADAL" clId="{6A61CB0D-EC9A-4844-9DC1-C32240D38F69}" dt="2021-05-06T11:38:24.812" v="842"/>
          <ac:graphicFrameMkLst>
            <pc:docMk/>
            <pc:sldMk cId="64788946" sldId="263"/>
            <ac:graphicFrameMk id="3" creationId="{5E244A37-1960-46CD-BB26-DF844DF8CE4E}"/>
          </ac:graphicFrameMkLst>
        </pc:graphicFrameChg>
        <pc:graphicFrameChg chg="add mod modGraphic">
          <ac:chgData name="RIAMON Vincent" userId="ad08da9d-cdff-4aef-b9cd-884e4e40304f" providerId="ADAL" clId="{6A61CB0D-EC9A-4844-9DC1-C32240D38F69}" dt="2021-05-06T12:03:31.914" v="1552" actId="14100"/>
          <ac:graphicFrameMkLst>
            <pc:docMk/>
            <pc:sldMk cId="64788946" sldId="263"/>
            <ac:graphicFrameMk id="4" creationId="{F453D4A0-7B71-4C37-B46B-857F3F41E8FA}"/>
          </ac:graphicFrameMkLst>
        </pc:graphicFrameChg>
      </pc:sldChg>
      <pc:sldChg chg="addSp delSp modSp new mod modClrScheme chgLayout">
        <pc:chgData name="RIAMON Vincent" userId="ad08da9d-cdff-4aef-b9cd-884e4e40304f" providerId="ADAL" clId="{6A61CB0D-EC9A-4844-9DC1-C32240D38F69}" dt="2021-05-06T12:02:40.852" v="1551" actId="20577"/>
        <pc:sldMkLst>
          <pc:docMk/>
          <pc:sldMk cId="2361796326" sldId="264"/>
        </pc:sldMkLst>
        <pc:spChg chg="add del mod ord">
          <ac:chgData name="RIAMON Vincent" userId="ad08da9d-cdff-4aef-b9cd-884e4e40304f" providerId="ADAL" clId="{6A61CB0D-EC9A-4844-9DC1-C32240D38F69}" dt="2021-05-06T11:59:15.233" v="1487" actId="700"/>
          <ac:spMkLst>
            <pc:docMk/>
            <pc:sldMk cId="2361796326" sldId="264"/>
            <ac:spMk id="2" creationId="{B21B426C-37E4-4F04-B358-F62A11231FB7}"/>
          </ac:spMkLst>
        </pc:spChg>
        <pc:spChg chg="add del mod ord">
          <ac:chgData name="RIAMON Vincent" userId="ad08da9d-cdff-4aef-b9cd-884e4e40304f" providerId="ADAL" clId="{6A61CB0D-EC9A-4844-9DC1-C32240D38F69}" dt="2021-05-06T11:58:46.420" v="1486" actId="700"/>
          <ac:spMkLst>
            <pc:docMk/>
            <pc:sldMk cId="2361796326" sldId="264"/>
            <ac:spMk id="3" creationId="{96659B2B-0930-4479-A53D-32C7D3F6993C}"/>
          </ac:spMkLst>
        </pc:spChg>
        <pc:spChg chg="add del mod ord">
          <ac:chgData name="RIAMON Vincent" userId="ad08da9d-cdff-4aef-b9cd-884e4e40304f" providerId="ADAL" clId="{6A61CB0D-EC9A-4844-9DC1-C32240D38F69}" dt="2021-05-06T11:58:46.420" v="1486" actId="700"/>
          <ac:spMkLst>
            <pc:docMk/>
            <pc:sldMk cId="2361796326" sldId="264"/>
            <ac:spMk id="4" creationId="{0544CF26-E00B-404E-B304-FC6BAC5A69E8}"/>
          </ac:spMkLst>
        </pc:spChg>
        <pc:spChg chg="add del mod ord">
          <ac:chgData name="RIAMON Vincent" userId="ad08da9d-cdff-4aef-b9cd-884e4e40304f" providerId="ADAL" clId="{6A61CB0D-EC9A-4844-9DC1-C32240D38F69}" dt="2021-05-06T11:59:26.265" v="1488" actId="700"/>
          <ac:spMkLst>
            <pc:docMk/>
            <pc:sldMk cId="2361796326" sldId="264"/>
            <ac:spMk id="5" creationId="{F0AAC8B3-FEEE-4415-A77F-89F6DBB0B642}"/>
          </ac:spMkLst>
        </pc:spChg>
        <pc:spChg chg="add del mod ord">
          <ac:chgData name="RIAMON Vincent" userId="ad08da9d-cdff-4aef-b9cd-884e4e40304f" providerId="ADAL" clId="{6A61CB0D-EC9A-4844-9DC1-C32240D38F69}" dt="2021-05-06T11:59:26.265" v="1488" actId="700"/>
          <ac:spMkLst>
            <pc:docMk/>
            <pc:sldMk cId="2361796326" sldId="264"/>
            <ac:spMk id="6" creationId="{D6AEF331-880C-4CB7-B351-F4D66794909E}"/>
          </ac:spMkLst>
        </pc:spChg>
        <pc:spChg chg="add del mod ord">
          <ac:chgData name="RIAMON Vincent" userId="ad08da9d-cdff-4aef-b9cd-884e4e40304f" providerId="ADAL" clId="{6A61CB0D-EC9A-4844-9DC1-C32240D38F69}" dt="2021-05-06T11:59:26.265" v="1488" actId="700"/>
          <ac:spMkLst>
            <pc:docMk/>
            <pc:sldMk cId="2361796326" sldId="264"/>
            <ac:spMk id="7" creationId="{45C75119-84F5-477F-BCCE-F3425314CB66}"/>
          </ac:spMkLst>
        </pc:spChg>
        <pc:spChg chg="add mod">
          <ac:chgData name="RIAMON Vincent" userId="ad08da9d-cdff-4aef-b9cd-884e4e40304f" providerId="ADAL" clId="{6A61CB0D-EC9A-4844-9DC1-C32240D38F69}" dt="2021-05-06T12:02:40.852" v="1551" actId="20577"/>
          <ac:spMkLst>
            <pc:docMk/>
            <pc:sldMk cId="2361796326" sldId="264"/>
            <ac:spMk id="8" creationId="{F1D001D8-1DBA-4309-A3EC-D775E51D2CB6}"/>
          </ac:spMkLst>
        </pc:spChg>
        <pc:spChg chg="add mod">
          <ac:chgData name="RIAMON Vincent" userId="ad08da9d-cdff-4aef-b9cd-884e4e40304f" providerId="ADAL" clId="{6A61CB0D-EC9A-4844-9DC1-C32240D38F69}" dt="2021-05-06T11:59:59.957" v="1541" actId="20577"/>
          <ac:spMkLst>
            <pc:docMk/>
            <pc:sldMk cId="2361796326" sldId="264"/>
            <ac:spMk id="9" creationId="{1D2BD193-6FF0-4073-95D9-F92C208E82B7}"/>
          </ac:spMkLst>
        </pc:spChg>
      </pc:sldChg>
      <pc:sldChg chg="new del">
        <pc:chgData name="RIAMON Vincent" userId="ad08da9d-cdff-4aef-b9cd-884e4e40304f" providerId="ADAL" clId="{6A61CB0D-EC9A-4844-9DC1-C32240D38F69}" dt="2021-05-06T11:58:35.488" v="1484" actId="680"/>
        <pc:sldMkLst>
          <pc:docMk/>
          <pc:sldMk cId="1753082483" sldId="265"/>
        </pc:sldMkLst>
      </pc:sldChg>
    </pc:docChg>
  </pc:docChgLst>
  <pc:docChgLst>
    <pc:chgData name="RIAMON Vincent" userId="S::v.riamon@ynov.com::ad08da9d-cdff-4aef-b9cd-884e4e40304f" providerId="AD" clId="Web-{3FC5483C-F7EC-DF76-F513-0DE15D93F831}"/>
    <pc:docChg chg="addSld modSld">
      <pc:chgData name="RIAMON Vincent" userId="S::v.riamon@ynov.com::ad08da9d-cdff-4aef-b9cd-884e4e40304f" providerId="AD" clId="Web-{3FC5483C-F7EC-DF76-F513-0DE15D93F831}" dt="2021-05-18T13:17:23.164" v="29" actId="1076"/>
      <pc:docMkLst>
        <pc:docMk/>
      </pc:docMkLst>
      <pc:sldChg chg="addSp delSp modSp new">
        <pc:chgData name="RIAMON Vincent" userId="S::v.riamon@ynov.com::ad08da9d-cdff-4aef-b9cd-884e4e40304f" providerId="AD" clId="Web-{3FC5483C-F7EC-DF76-F513-0DE15D93F831}" dt="2021-05-18T13:17:23.164" v="29" actId="1076"/>
        <pc:sldMkLst>
          <pc:docMk/>
          <pc:sldMk cId="2097540037" sldId="265"/>
        </pc:sldMkLst>
        <pc:spChg chg="del">
          <ac:chgData name="RIAMON Vincent" userId="S::v.riamon@ynov.com::ad08da9d-cdff-4aef-b9cd-884e4e40304f" providerId="AD" clId="Web-{3FC5483C-F7EC-DF76-F513-0DE15D93F831}" dt="2021-05-18T13:16:32.459" v="2"/>
          <ac:spMkLst>
            <pc:docMk/>
            <pc:sldMk cId="2097540037" sldId="265"/>
            <ac:spMk id="2" creationId="{A764DFC8-5861-494A-9D66-AE5D2470A17F}"/>
          </ac:spMkLst>
        </pc:spChg>
        <pc:spChg chg="add mod">
          <ac:chgData name="RIAMON Vincent" userId="S::v.riamon@ynov.com::ad08da9d-cdff-4aef-b9cd-884e4e40304f" providerId="AD" clId="Web-{3FC5483C-F7EC-DF76-F513-0DE15D93F831}" dt="2021-05-18T13:16:38.006" v="5" actId="20577"/>
          <ac:spMkLst>
            <pc:docMk/>
            <pc:sldMk cId="2097540037" sldId="265"/>
            <ac:spMk id="4" creationId="{034BE9E8-AB63-4241-851C-64ABBFE9025E}"/>
          </ac:spMkLst>
        </pc:spChg>
        <pc:spChg chg="add mod">
          <ac:chgData name="RIAMON Vincent" userId="S::v.riamon@ynov.com::ad08da9d-cdff-4aef-b9cd-884e4e40304f" providerId="AD" clId="Web-{3FC5483C-F7EC-DF76-F513-0DE15D93F831}" dt="2021-05-18T13:17:23.164" v="29" actId="1076"/>
          <ac:spMkLst>
            <pc:docMk/>
            <pc:sldMk cId="2097540037" sldId="265"/>
            <ac:spMk id="5" creationId="{5AA239B4-FFE1-4EDD-BEF7-D122B26FCD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CE8F7-1D65-4831-842A-8B0F2570FF5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C9748-3C02-4831-AA43-89E2AFFAE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0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Le </a:t>
            </a:r>
            <a:r>
              <a:rPr lang="fr-FR" b="1" i="0" dirty="0">
                <a:solidFill>
                  <a:srgbClr val="373737"/>
                </a:solidFill>
                <a:effectLst/>
                <a:latin typeface="Helvetica Neue"/>
              </a:rPr>
              <a:t>SQL</a:t>
            </a:r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 (</a:t>
            </a:r>
            <a:r>
              <a:rPr lang="fr-FR" b="0" i="0" dirty="0" err="1">
                <a:solidFill>
                  <a:srgbClr val="373737"/>
                </a:solidFill>
                <a:effectLst/>
                <a:latin typeface="Helvetica Neue"/>
              </a:rPr>
              <a:t>Structured</a:t>
            </a:r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 </a:t>
            </a:r>
            <a:r>
              <a:rPr lang="fr-FR" b="0" i="0" dirty="0" err="1">
                <a:solidFill>
                  <a:srgbClr val="373737"/>
                </a:solidFill>
                <a:effectLst/>
                <a:latin typeface="Helvetica Neue"/>
              </a:rPr>
              <a:t>Query</a:t>
            </a:r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 </a:t>
            </a:r>
            <a:r>
              <a:rPr lang="fr-FR" b="0" i="0" dirty="0" err="1">
                <a:solidFill>
                  <a:srgbClr val="373737"/>
                </a:solidFill>
                <a:effectLst/>
                <a:latin typeface="Helvetica Neue"/>
              </a:rPr>
              <a:t>Language</a:t>
            </a:r>
            <a:r>
              <a:rPr lang="fr-FR" b="0" i="0" dirty="0">
                <a:solidFill>
                  <a:srgbClr val="373737"/>
                </a:solidFill>
                <a:effectLst/>
                <a:latin typeface="Helvetica Neue"/>
              </a:rPr>
              <a:t>) est un langage permettant de communiquer avec une base de données.</a:t>
            </a:r>
          </a:p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333333"/>
                </a:solidFill>
                <a:effectLst/>
                <a:latin typeface="Karla"/>
              </a:rPr>
              <a:t>Une base de est une </a:t>
            </a:r>
            <a:r>
              <a:rPr lang="fr-FR" b="1" i="0" dirty="0">
                <a:solidFill>
                  <a:srgbClr val="333333"/>
                </a:solidFill>
                <a:effectLst/>
                <a:latin typeface="Karla"/>
              </a:rPr>
              <a:t>collection d’informations organisées afin d’être facilement consultables, gérables et mises à jour</a:t>
            </a:r>
            <a:r>
              <a:rPr lang="fr-FR" b="0" i="0" dirty="0">
                <a:solidFill>
                  <a:srgbClr val="333333"/>
                </a:solidFill>
                <a:effectLst/>
                <a:latin typeface="Karla"/>
              </a:rPr>
              <a:t>. Au sein d’une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Karla"/>
              </a:rPr>
              <a:t>database</a:t>
            </a:r>
            <a:r>
              <a:rPr lang="fr-FR" b="0" i="0" dirty="0">
                <a:solidFill>
                  <a:srgbClr val="333333"/>
                </a:solidFill>
                <a:effectLst/>
                <a:latin typeface="Karla"/>
              </a:rPr>
              <a:t>, les données sont organisées en lignes, colonnes et tableaux.</a:t>
            </a:r>
            <a:endParaRPr lang="fr-FR" b="0" i="0" dirty="0">
              <a:solidFill>
                <a:srgbClr val="373737"/>
              </a:solidFill>
              <a:effectLst/>
              <a:latin typeface="Helvetica Neue"/>
            </a:endParaRPr>
          </a:p>
          <a:p>
            <a:endParaRPr lang="fr-FR" b="0" i="0" dirty="0">
              <a:solidFill>
                <a:srgbClr val="373737"/>
              </a:solidFill>
              <a:effectLst/>
              <a:latin typeface="Helvetica Neue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C9748-3C02-4831-AA43-89E2AFFAEB8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18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de  notions de Client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C9748-3C02-4831-AA43-89E2AFFAEB8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0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C9748-3C02-4831-AA43-89E2AFFAEB8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1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73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3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9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5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0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9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8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752A5D-5757-4DBE-8512-AAB96B56B1B9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DD106D-E0AB-4B43-A488-37AD85890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qlitetutorial.net/what-is-sqlit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sqlitetutorial.net/what-is-sqlite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datatype3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tutorial.net/sqlite-cheat-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9EC4D-61AA-4886-B2EC-B6CA7FBDF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SQLite, BDD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6966CA-DC38-49E0-B67E-8A6DD2DC3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Qu’est 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91991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EEFB3E-8F61-4A28-A59A-D7744636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SQL</a:t>
            </a:r>
          </a:p>
        </p:txBody>
      </p:sp>
      <p:pic>
        <p:nvPicPr>
          <p:cNvPr id="2050" name="Picture 2" descr="RDBMS Client Server Architecture">
            <a:extLst>
              <a:ext uri="{FF2B5EF4-FFF2-40B4-BE49-F238E27FC236}">
                <a16:creationId xmlns:a16="http://schemas.microsoft.com/office/drawing/2014/main" id="{17E46B86-C418-49FE-9F5F-2D32ADC6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785" y="134173"/>
            <a:ext cx="6755489" cy="266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FAFEDBB-6B30-4DDA-9CF1-23A73DD093BA}"/>
              </a:ext>
            </a:extLst>
          </p:cNvPr>
          <p:cNvCxnSpPr>
            <a:cxnSpLocks/>
            <a:endCxn id="2052" idx="0"/>
          </p:cNvCxnSpPr>
          <p:nvPr/>
        </p:nvCxnSpPr>
        <p:spPr>
          <a:xfrm>
            <a:off x="6926094" y="1348873"/>
            <a:ext cx="2006763" cy="1450446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What is a Database Schema? | Database.Guide">
            <a:extLst>
              <a:ext uri="{FF2B5EF4-FFF2-40B4-BE49-F238E27FC236}">
                <a16:creationId xmlns:a16="http://schemas.microsoft.com/office/drawing/2014/main" id="{3CDF7D66-0DB4-4AAB-9B80-64A00E54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0646" y="2799319"/>
            <a:ext cx="3624422" cy="207759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E884E20-868D-4B88-8A13-F2FFB8BBB546}"/>
              </a:ext>
            </a:extLst>
          </p:cNvPr>
          <p:cNvSpPr txBox="1"/>
          <p:nvPr/>
        </p:nvSpPr>
        <p:spPr>
          <a:xfrm>
            <a:off x="944183" y="6400399"/>
            <a:ext cx="773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Source</a:t>
            </a:r>
            <a:r>
              <a:rPr lang="fr-FR" sz="1200" dirty="0">
                <a:solidFill>
                  <a:schemeClr val="bg1"/>
                </a:solidFill>
              </a:rPr>
              <a:t>: </a:t>
            </a:r>
            <a:r>
              <a:rPr lang="fr-FR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https://www.sqlitetutorial.net/what-is-sqlite/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EEFB3E-8F61-4A28-A59A-D7744636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SQLite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46B86-C418-49FE-9F5F-2D32ADC6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154" y="499967"/>
            <a:ext cx="6536686" cy="17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FAFEDBB-6B30-4DDA-9CF1-23A73DD093BA}"/>
              </a:ext>
            </a:extLst>
          </p:cNvPr>
          <p:cNvCxnSpPr>
            <a:cxnSpLocks/>
            <a:endCxn id="2052" idx="0"/>
          </p:cNvCxnSpPr>
          <p:nvPr/>
        </p:nvCxnSpPr>
        <p:spPr>
          <a:xfrm>
            <a:off x="6926094" y="1348873"/>
            <a:ext cx="2006763" cy="1450446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What is a Database Schema? | Database.Guide">
            <a:extLst>
              <a:ext uri="{FF2B5EF4-FFF2-40B4-BE49-F238E27FC236}">
                <a16:creationId xmlns:a16="http://schemas.microsoft.com/office/drawing/2014/main" id="{3CDF7D66-0DB4-4AAB-9B80-64A00E54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0646" y="2799319"/>
            <a:ext cx="3624422" cy="207759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C5990B6-6ED2-4DFF-BACB-3E90404F1C39}"/>
              </a:ext>
            </a:extLst>
          </p:cNvPr>
          <p:cNvSpPr txBox="1"/>
          <p:nvPr/>
        </p:nvSpPr>
        <p:spPr>
          <a:xfrm>
            <a:off x="944183" y="6400399"/>
            <a:ext cx="773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Source</a:t>
            </a:r>
            <a:r>
              <a:rPr lang="fr-FR" sz="1200" dirty="0">
                <a:solidFill>
                  <a:schemeClr val="bg1"/>
                </a:solidFill>
              </a:rPr>
              <a:t>: </a:t>
            </a:r>
            <a:r>
              <a:rPr lang="fr-FR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https://www.sqlitetutorial.net/what-is-sqlite/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0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What is a Database Schema? | Database.Guide">
            <a:extLst>
              <a:ext uri="{FF2B5EF4-FFF2-40B4-BE49-F238E27FC236}">
                <a16:creationId xmlns:a16="http://schemas.microsoft.com/office/drawing/2014/main" id="{470C1A4B-48E4-45F6-8926-C84CFC2A4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6" r="35270" b="37464"/>
          <a:stretch/>
        </p:blipFill>
        <p:spPr bwMode="auto">
          <a:xfrm>
            <a:off x="598468" y="1896702"/>
            <a:ext cx="3772565" cy="40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B15D50-7FDD-4CA2-BCB4-E07E4DDC34E1}"/>
              </a:ext>
            </a:extLst>
          </p:cNvPr>
          <p:cNvSpPr txBox="1"/>
          <p:nvPr/>
        </p:nvSpPr>
        <p:spPr>
          <a:xfrm>
            <a:off x="4958105" y="2464719"/>
            <a:ext cx="5924260" cy="327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Contient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propriétés</a:t>
            </a:r>
            <a:br>
              <a:rPr lang="en-US" dirty="0"/>
            </a:b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Une </a:t>
            </a:r>
            <a:r>
              <a:rPr lang="en-US" dirty="0" err="1"/>
              <a:t>propriété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associé</a:t>
            </a:r>
            <a:r>
              <a:rPr lang="en-US" dirty="0"/>
              <a:t> à un type de </a:t>
            </a:r>
            <a:r>
              <a:rPr lang="en-US" dirty="0" err="1"/>
              <a:t>donnée</a:t>
            </a:r>
            <a:br>
              <a:rPr lang="en-US" dirty="0"/>
            </a:b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Une table doit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propriété</a:t>
            </a:r>
            <a:r>
              <a:rPr lang="en-US" dirty="0"/>
              <a:t> </a:t>
            </a:r>
            <a:r>
              <a:rPr lang="en-US" dirty="0" err="1"/>
              <a:t>noté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« Primary Key »</a:t>
            </a:r>
          </a:p>
          <a:p>
            <a:pPr marL="742950" lvl="1" indent="-182880" defTabSz="91440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/>
              <a:t>Elle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d’identifier</a:t>
            </a:r>
            <a:r>
              <a:rPr lang="en-US" dirty="0"/>
              <a:t> </a:t>
            </a:r>
            <a:r>
              <a:rPr lang="en-US" dirty="0" err="1"/>
              <a:t>l’unicité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ligne</a:t>
            </a:r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F94CC88-E9E5-4E6C-B773-01F556FB1721}"/>
              </a:ext>
            </a:extLst>
          </p:cNvPr>
          <p:cNvSpPr txBox="1">
            <a:spLocks/>
          </p:cNvSpPr>
          <p:nvPr/>
        </p:nvSpPr>
        <p:spPr>
          <a:xfrm>
            <a:off x="397713" y="325567"/>
            <a:ext cx="9692640" cy="1041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68296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67EE84E4-A2D4-49B6-AFB5-629A77F3C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15873"/>
              </p:ext>
            </p:extLst>
          </p:nvPr>
        </p:nvGraphicFramePr>
        <p:xfrm>
          <a:off x="397713" y="1893788"/>
          <a:ext cx="10360284" cy="362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824">
                  <a:extLst>
                    <a:ext uri="{9D8B030D-6E8A-4147-A177-3AD203B41FA5}">
                      <a16:colId xmlns:a16="http://schemas.microsoft.com/office/drawing/2014/main" val="1011870834"/>
                    </a:ext>
                  </a:extLst>
                </a:gridCol>
                <a:gridCol w="2653824">
                  <a:extLst>
                    <a:ext uri="{9D8B030D-6E8A-4147-A177-3AD203B41FA5}">
                      <a16:colId xmlns:a16="http://schemas.microsoft.com/office/drawing/2014/main" val="2697144095"/>
                    </a:ext>
                  </a:extLst>
                </a:gridCol>
                <a:gridCol w="2653824">
                  <a:extLst>
                    <a:ext uri="{9D8B030D-6E8A-4147-A177-3AD203B41FA5}">
                      <a16:colId xmlns:a16="http://schemas.microsoft.com/office/drawing/2014/main" val="1343358668"/>
                    </a:ext>
                  </a:extLst>
                </a:gridCol>
                <a:gridCol w="2398812">
                  <a:extLst>
                    <a:ext uri="{9D8B030D-6E8A-4147-A177-3AD203B41FA5}">
                      <a16:colId xmlns:a16="http://schemas.microsoft.com/office/drawing/2014/main" val="347094475"/>
                    </a:ext>
                  </a:extLst>
                </a:gridCol>
              </a:tblGrid>
              <a:tr h="6041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5265"/>
                  </a:ext>
                </a:extLst>
              </a:tr>
              <a:tr h="60419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CHARACTER(20)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611239"/>
                  </a:ext>
                </a:extLst>
              </a:tr>
              <a:tr h="6041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DECIMAL(10,5)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74915"/>
                  </a:ext>
                </a:extLst>
              </a:tr>
              <a:tr h="6041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VARYING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150393"/>
                  </a:ext>
                </a:extLst>
              </a:tr>
              <a:tr h="6041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010983"/>
                  </a:ext>
                </a:extLst>
              </a:tr>
              <a:tr h="6041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4924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A75DF206-DF69-456E-9B92-0757F235ED9D}"/>
              </a:ext>
            </a:extLst>
          </p:cNvPr>
          <p:cNvSpPr txBox="1"/>
          <p:nvPr/>
        </p:nvSpPr>
        <p:spPr>
          <a:xfrm>
            <a:off x="481888" y="6381505"/>
            <a:ext cx="773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Source</a:t>
            </a:r>
            <a:r>
              <a:rPr lang="fr-FR" sz="1200" dirty="0"/>
              <a:t>: </a:t>
            </a:r>
            <a:r>
              <a:rPr lang="fr-FR" sz="1200" dirty="0">
                <a:hlinkClick r:id="rId2"/>
              </a:rPr>
              <a:t>https://www.sqlite.org/datatype3.html</a:t>
            </a:r>
            <a:endParaRPr lang="fr-FR" sz="12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7ECE11-A0B8-4845-8473-5C2FC42A6D75}"/>
              </a:ext>
            </a:extLst>
          </p:cNvPr>
          <p:cNvSpPr txBox="1">
            <a:spLocks/>
          </p:cNvSpPr>
          <p:nvPr/>
        </p:nvSpPr>
        <p:spPr>
          <a:xfrm>
            <a:off x="397713" y="325567"/>
            <a:ext cx="9692640" cy="1041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Types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4318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FA42-EB6E-4B20-A9D7-EAF02AFA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13" y="325567"/>
            <a:ext cx="9692640" cy="1041009"/>
          </a:xfrm>
        </p:spPr>
        <p:txBody>
          <a:bodyPr/>
          <a:lstStyle/>
          <a:p>
            <a:r>
              <a:rPr lang="fr-FR" dirty="0"/>
              <a:t>Instructions SQL principales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453D4A0-7B71-4C37-B46B-857F3F41E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48998"/>
              </p:ext>
            </p:extLst>
          </p:nvPr>
        </p:nvGraphicFramePr>
        <p:xfrm>
          <a:off x="481887" y="1989434"/>
          <a:ext cx="10308253" cy="3600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412485">
                  <a:extLst>
                    <a:ext uri="{9D8B030D-6E8A-4147-A177-3AD203B41FA5}">
                      <a16:colId xmlns:a16="http://schemas.microsoft.com/office/drawing/2014/main" val="4033930099"/>
                    </a:ext>
                  </a:extLst>
                </a:gridCol>
                <a:gridCol w="6895768">
                  <a:extLst>
                    <a:ext uri="{9D8B030D-6E8A-4147-A177-3AD203B41FA5}">
                      <a16:colId xmlns:a16="http://schemas.microsoft.com/office/drawing/2014/main" val="3941033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fr-FR" dirty="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Permet de sélectionner n élément d’une table en fonction de conditions / paramètres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945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fr-FR" dirty="0"/>
                        <a:t>INSERT INTO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Insère une ligne dans une table donnée, en spécifiant les valeurs pour chaque propriétés de la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7700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fr-FR" dirty="0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Modifie une table donné en fonction de conditions / paramètres pour en modifier n lignes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7004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fr-FR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Modifie une table donné en fonction de conditions / paramètres pour en supprimer n lignes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497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CREATE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Permet de créer une nouvelle table dans la BDD, en spécifiant les nom des propriétés ainsi que leur type de données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96377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D0862F4-E25F-4EAB-9FCF-65E98037D562}"/>
              </a:ext>
            </a:extLst>
          </p:cNvPr>
          <p:cNvSpPr txBox="1"/>
          <p:nvPr/>
        </p:nvSpPr>
        <p:spPr>
          <a:xfrm>
            <a:off x="481888" y="6381505"/>
            <a:ext cx="773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Source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https://www.sqlitetutorial.net/sqlite-cheat-sheet/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478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F1D001D8-1DBA-4309-A3EC-D775E51D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Traduction ?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D2BD193-6FF0-4073-95D9-F92C208E8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Quelque exemples..</a:t>
            </a:r>
          </a:p>
        </p:txBody>
      </p:sp>
    </p:spTree>
    <p:extLst>
      <p:ext uri="{BB962C8B-B14F-4D97-AF65-F5344CB8AC3E}">
        <p14:creationId xmlns:p14="http://schemas.microsoft.com/office/powerpoint/2010/main" val="236179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34BE9E8-AB63-4241-851C-64ABBFE9025E}"/>
              </a:ext>
            </a:extLst>
          </p:cNvPr>
          <p:cNvSpPr txBox="1">
            <a:spLocks/>
          </p:cNvSpPr>
          <p:nvPr/>
        </p:nvSpPr>
        <p:spPr>
          <a:xfrm>
            <a:off x="397713" y="325567"/>
            <a:ext cx="9692640" cy="1041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Bon à connaître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A239B4-FFE1-4EDD-BEF7-D122B26FCD39}"/>
              </a:ext>
            </a:extLst>
          </p:cNvPr>
          <p:cNvSpPr txBox="1"/>
          <p:nvPr/>
        </p:nvSpPr>
        <p:spPr>
          <a:xfrm>
            <a:off x="783431" y="2009774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Foreign key</a:t>
            </a:r>
          </a:p>
          <a:p>
            <a:r>
              <a:rPr lang="fr-FR"/>
              <a:t>Innerjoin</a:t>
            </a:r>
            <a:endParaRPr lang="fr-FR" dirty="0"/>
          </a:p>
          <a:p>
            <a:r>
              <a:rPr lang="fr-FR"/>
              <a:t>OrderBy (desc, asc)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540037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11" ma:contentTypeDescription="Crée un document." ma:contentTypeScope="" ma:versionID="8e75a43a2199080a0bdfe34e41aebcab">
  <xsd:schema xmlns:xsd="http://www.w3.org/2001/XMLSchema" xmlns:xs="http://www.w3.org/2001/XMLSchema" xmlns:p="http://schemas.microsoft.com/office/2006/metadata/properties" xmlns:ns2="67f4420f-720a-4844-ab91-e0c41b6d4045" xmlns:ns3="3728a3a5-31be-49de-8fac-d48d3d2514c7" targetNamespace="http://schemas.microsoft.com/office/2006/metadata/properties" ma:root="true" ma:fieldsID="992cc5ba06a7c30e0c552bb94f41bed4" ns2:_="" ns3:_="">
    <xsd:import namespace="67f4420f-720a-4844-ab91-e0c41b6d4045"/>
    <xsd:import namespace="3728a3a5-31be-49de-8fac-d48d3d251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a3a5-31be-49de-8fac-d48d3d2514c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e43f744-0867-424d-9c73-3ab56e0571fc}" ma:internalName="TaxCatchAll" ma:showField="CatchAllData" ma:web="3728a3a5-31be-49de-8fac-d48d3d2514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f4420f-720a-4844-ab91-e0c41b6d4045">
      <Terms xmlns="http://schemas.microsoft.com/office/infopath/2007/PartnerControls"/>
    </lcf76f155ced4ddcb4097134ff3c332f>
    <TaxCatchAll xmlns="3728a3a5-31be-49de-8fac-d48d3d2514c7" xsi:nil="true"/>
  </documentManagement>
</p:properties>
</file>

<file path=customXml/itemProps1.xml><?xml version="1.0" encoding="utf-8"?>
<ds:datastoreItem xmlns:ds="http://schemas.openxmlformats.org/officeDocument/2006/customXml" ds:itemID="{18F79D0E-1A9E-4FAA-966A-6F744E6DC28B}"/>
</file>

<file path=customXml/itemProps2.xml><?xml version="1.0" encoding="utf-8"?>
<ds:datastoreItem xmlns:ds="http://schemas.openxmlformats.org/officeDocument/2006/customXml" ds:itemID="{057DE98C-48AF-4335-BE75-CC1B866E4FB6}"/>
</file>

<file path=customXml/itemProps3.xml><?xml version="1.0" encoding="utf-8"?>
<ds:datastoreItem xmlns:ds="http://schemas.openxmlformats.org/officeDocument/2006/customXml" ds:itemID="{9A861134-A8F3-4B10-9162-EA16C498576A}"/>
</file>

<file path=docProps/app.xml><?xml version="1.0" encoding="utf-8"?>
<Properties xmlns="http://schemas.openxmlformats.org/officeDocument/2006/extended-properties" xmlns:vt="http://schemas.openxmlformats.org/officeDocument/2006/docPropsVTypes">
  <Template>Asynchrone JS</Template>
  <TotalTime>241</TotalTime>
  <Words>288</Words>
  <Application>Microsoft Office PowerPoint</Application>
  <PresentationFormat>Grand écran</PresentationFormat>
  <Paragraphs>56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Vue</vt:lpstr>
      <vt:lpstr>SQLite, BDD</vt:lpstr>
      <vt:lpstr>SQL</vt:lpstr>
      <vt:lpstr>SQLite</vt:lpstr>
      <vt:lpstr>Présentation PowerPoint</vt:lpstr>
      <vt:lpstr>Présentation PowerPoint</vt:lpstr>
      <vt:lpstr>Instructions SQL principales</vt:lpstr>
      <vt:lpstr>Traduction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SQLite, BDD</dc:title>
  <dc:creator>RIAMON Vincent</dc:creator>
  <cp:lastModifiedBy>RIAMON Vincent</cp:lastModifiedBy>
  <cp:revision>9</cp:revision>
  <dcterms:created xsi:type="dcterms:W3CDTF">2021-05-06T08:03:51Z</dcterms:created>
  <dcterms:modified xsi:type="dcterms:W3CDTF">2021-05-18T13:17:24Z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  <property fmtid="{D5CDD505-2E9C-101B-9397-08002B2CF9AE}" pid="3" name="MediaServiceImageTags">
    <vt:lpwstr/>
  </property>
</Properties>
</file>