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4"/>
  </p:sldMasterIdLst>
  <p:notesMasterIdLst>
    <p:notesMasterId r:id="rId20"/>
  </p:notesMasterIdLst>
  <p:sldIdLst>
    <p:sldId id="266" r:id="rId5"/>
    <p:sldId id="258" r:id="rId6"/>
    <p:sldId id="260" r:id="rId7"/>
    <p:sldId id="262" r:id="rId8"/>
    <p:sldId id="267" r:id="rId9"/>
    <p:sldId id="268" r:id="rId10"/>
    <p:sldId id="276" r:id="rId11"/>
    <p:sldId id="269" r:id="rId12"/>
    <p:sldId id="25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Montserrat Alternates" panose="020B0604020202020204" charset="0"/>
      <p:regular r:id="rId31"/>
      <p:bold r:id="rId32"/>
      <p:italic r:id="rId33"/>
      <p:boldItalic r:id="rId34"/>
    </p:embeddedFont>
    <p:embeddedFont>
      <p:font typeface="Montserrat Alternates ExtraBold" panose="020B0604020202020204" charset="0"/>
      <p:bold r:id="rId35"/>
      <p:boldItalic r:id="rId36"/>
    </p:embeddedFont>
    <p:embeddedFont>
      <p:font typeface="Montserrat Black" panose="00000A00000000000000" pitchFamily="2" charset="0"/>
      <p:bold r:id="rId37"/>
      <p:boldItalic r:id="rId38"/>
    </p:embeddedFont>
    <p:embeddedFont>
      <p:font typeface="Montserrat ExtraBold" panose="00000900000000000000" pitchFamily="2" charset="0"/>
      <p:bold r:id="rId39"/>
      <p:boldItalic r:id="rId4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09211-663F-479D-9CCF-4035F1022E84}" v="2" dt="2021-08-06T07:19:51.670"/>
    <p1510:client id="{158C165D-F871-4D3D-B6F6-7A61D7E72A86}" v="3" dt="2021-08-11T09:13:03.605"/>
    <p1510:client id="{674E0733-F1A0-41CB-9B14-B4AF56BA1585}" v="114" dt="2021-08-02T11:52:42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microsoft.com/office/2015/10/relationships/revisionInfo" Target="revisionInfo.xml"/><Relationship Id="rId20" Type="http://schemas.openxmlformats.org/officeDocument/2006/relationships/notesMaster" Target="notesMasters/notesMaster1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IERT Alan" userId="S::alan.philipiert@ynov.com::123d56f6-5b97-4f8c-bafd-e05bbad0b6eb" providerId="AD" clId="Web-{2C1029EB-3AB0-4357-9B80-F4236F41D803}"/>
    <pc:docChg chg="addSld modSld">
      <pc:chgData name="PHILIPIERT Alan" userId="S::alan.philipiert@ynov.com::123d56f6-5b97-4f8c-bafd-e05bbad0b6eb" providerId="AD" clId="Web-{2C1029EB-3AB0-4357-9B80-F4236F41D803}" dt="2021-08-02T11:50:01.505" v="10"/>
      <pc:docMkLst>
        <pc:docMk/>
      </pc:docMkLst>
      <pc:sldChg chg="addSp delSp modSp new mod setBg">
        <pc:chgData name="PHILIPIERT Alan" userId="S::alan.philipiert@ynov.com::123d56f6-5b97-4f8c-bafd-e05bbad0b6eb" providerId="AD" clId="Web-{2C1029EB-3AB0-4357-9B80-F4236F41D803}" dt="2021-08-02T11:50:01.505" v="10"/>
        <pc:sldMkLst>
          <pc:docMk/>
          <pc:sldMk cId="3377328674" sldId="276"/>
        </pc:sldMkLst>
        <pc:spChg chg="del">
          <ac:chgData name="PHILIPIERT Alan" userId="S::alan.philipiert@ynov.com::123d56f6-5b97-4f8c-bafd-e05bbad0b6eb" providerId="AD" clId="Web-{2C1029EB-3AB0-4357-9B80-F4236F41D803}" dt="2021-08-02T11:47:09.078" v="1"/>
          <ac:spMkLst>
            <pc:docMk/>
            <pc:sldMk cId="3377328674" sldId="276"/>
            <ac:spMk id="2" creationId="{FD500FDE-C3E3-4CD1-9C37-BF279FF1E1F3}"/>
          </ac:spMkLst>
        </pc:spChg>
        <pc:spChg chg="del">
          <ac:chgData name="PHILIPIERT Alan" userId="S::alan.philipiert@ynov.com::123d56f6-5b97-4f8c-bafd-e05bbad0b6eb" providerId="AD" clId="Web-{2C1029EB-3AB0-4357-9B80-F4236F41D803}" dt="2021-08-02T11:47:11.563" v="2"/>
          <ac:spMkLst>
            <pc:docMk/>
            <pc:sldMk cId="3377328674" sldId="276"/>
            <ac:spMk id="3" creationId="{B12AA73E-13E9-4CFF-A1EC-C615BA45EEFB}"/>
          </ac:spMkLst>
        </pc:spChg>
        <pc:spChg chg="add del mod">
          <ac:chgData name="PHILIPIERT Alan" userId="S::alan.philipiert@ynov.com::123d56f6-5b97-4f8c-bafd-e05bbad0b6eb" providerId="AD" clId="Web-{2C1029EB-3AB0-4357-9B80-F4236F41D803}" dt="2021-08-02T11:50:01.505" v="10"/>
          <ac:spMkLst>
            <pc:docMk/>
            <pc:sldMk cId="3377328674" sldId="276"/>
            <ac:spMk id="5" creationId="{C0A787BC-C1E7-4212-BFEA-1B4B71AC0C8D}"/>
          </ac:spMkLst>
        </pc:spChg>
        <pc:spChg chg="add">
          <ac:chgData name="PHILIPIERT Alan" userId="S::alan.philipiert@ynov.com::123d56f6-5b97-4f8c-bafd-e05bbad0b6eb" providerId="AD" clId="Web-{2C1029EB-3AB0-4357-9B80-F4236F41D803}" dt="2021-08-02T11:49:36.864" v="7"/>
          <ac:spMkLst>
            <pc:docMk/>
            <pc:sldMk cId="3377328674" sldId="276"/>
            <ac:spMk id="9" creationId="{42A4FC2C-047E-45A5-965D-8E1E3BF09BC6}"/>
          </ac:spMkLst>
        </pc:spChg>
        <pc:picChg chg="add mod">
          <ac:chgData name="PHILIPIERT Alan" userId="S::alan.philipiert@ynov.com::123d56f6-5b97-4f8c-bafd-e05bbad0b6eb" providerId="AD" clId="Web-{2C1029EB-3AB0-4357-9B80-F4236F41D803}" dt="2021-08-02T11:49:36.864" v="7"/>
          <ac:picMkLst>
            <pc:docMk/>
            <pc:sldMk cId="3377328674" sldId="276"/>
            <ac:picMk id="4" creationId="{72C11469-6D08-4D9F-9B8C-09B87122FC4D}"/>
          </ac:picMkLst>
        </pc:picChg>
      </pc:sldChg>
    </pc:docChg>
  </pc:docChgLst>
  <pc:docChgLst>
    <pc:chgData name="PHILIPIERT Alan" userId="S::alan.philipiert@ynov.com::123d56f6-5b97-4f8c-bafd-e05bbad0b6eb" providerId="AD" clId="Web-{9BC9A08A-FB37-430C-862A-7A612246E8C1}"/>
    <pc:docChg chg="addSld delSld modSld addMainMaster">
      <pc:chgData name="PHILIPIERT Alan" userId="S::alan.philipiert@ynov.com::123d56f6-5b97-4f8c-bafd-e05bbad0b6eb" providerId="AD" clId="Web-{9BC9A08A-FB37-430C-862A-7A612246E8C1}" dt="2021-07-30T14:00:53.983" v="44" actId="20577"/>
      <pc:docMkLst>
        <pc:docMk/>
      </pc:docMkLst>
      <pc:sldChg chg="del">
        <pc:chgData name="PHILIPIERT Alan" userId="S::alan.philipiert@ynov.com::123d56f6-5b97-4f8c-bafd-e05bbad0b6eb" providerId="AD" clId="Web-{9BC9A08A-FB37-430C-862A-7A612246E8C1}" dt="2021-07-30T13:54:55.444" v="1"/>
        <pc:sldMkLst>
          <pc:docMk/>
          <pc:sldMk cId="3784089036" sldId="256"/>
        </pc:sldMkLst>
      </pc:sldChg>
      <pc:sldChg chg="modSp add">
        <pc:chgData name="PHILIPIERT Alan" userId="S::alan.philipiert@ynov.com::123d56f6-5b97-4f8c-bafd-e05bbad0b6eb" providerId="AD" clId="Web-{9BC9A08A-FB37-430C-862A-7A612246E8C1}" dt="2021-07-30T13:55:00.460" v="3" actId="20577"/>
        <pc:sldMkLst>
          <pc:docMk/>
          <pc:sldMk cId="921690494" sldId="257"/>
        </pc:sldMkLst>
        <pc:spChg chg="mod">
          <ac:chgData name="PHILIPIERT Alan" userId="S::alan.philipiert@ynov.com::123d56f6-5b97-4f8c-bafd-e05bbad0b6eb" providerId="AD" clId="Web-{9BC9A08A-FB37-430C-862A-7A612246E8C1}" dt="2021-07-30T13:55:00.460" v="3" actId="20577"/>
          <ac:spMkLst>
            <pc:docMk/>
            <pc:sldMk cId="921690494" sldId="257"/>
            <ac:spMk id="2" creationId="{EA4F6384-761D-4B1B-A8BF-34BC873372CD}"/>
          </ac:spMkLst>
        </pc:spChg>
      </pc:sldChg>
      <pc:sldChg chg="addSp delSp modSp new">
        <pc:chgData name="PHILIPIERT Alan" userId="S::alan.philipiert@ynov.com::123d56f6-5b97-4f8c-bafd-e05bbad0b6eb" providerId="AD" clId="Web-{9BC9A08A-FB37-430C-862A-7A612246E8C1}" dt="2021-07-30T14:00:53.983" v="44" actId="20577"/>
        <pc:sldMkLst>
          <pc:docMk/>
          <pc:sldMk cId="3253507166" sldId="258"/>
        </pc:sldMkLst>
        <pc:spChg chg="mod">
          <ac:chgData name="PHILIPIERT Alan" userId="S::alan.philipiert@ynov.com::123d56f6-5b97-4f8c-bafd-e05bbad0b6eb" providerId="AD" clId="Web-{9BC9A08A-FB37-430C-862A-7A612246E8C1}" dt="2021-07-30T14:00:53.983" v="44" actId="20577"/>
          <ac:spMkLst>
            <pc:docMk/>
            <pc:sldMk cId="3253507166" sldId="258"/>
            <ac:spMk id="2" creationId="{CAE16955-E606-4B59-9E4B-545160395F3D}"/>
          </ac:spMkLst>
        </pc:spChg>
        <pc:spChg chg="del">
          <ac:chgData name="PHILIPIERT Alan" userId="S::alan.philipiert@ynov.com::123d56f6-5b97-4f8c-bafd-e05bbad0b6eb" providerId="AD" clId="Web-{9BC9A08A-FB37-430C-862A-7A612246E8C1}" dt="2021-07-30T13:56:02.258" v="15"/>
          <ac:spMkLst>
            <pc:docMk/>
            <pc:sldMk cId="3253507166" sldId="258"/>
            <ac:spMk id="3" creationId="{2B31FA6E-3CB2-404A-8EEF-685B0EDF343D}"/>
          </ac:spMkLst>
        </pc:spChg>
        <pc:spChg chg="add mod">
          <ac:chgData name="PHILIPIERT Alan" userId="S::alan.philipiert@ynov.com::123d56f6-5b97-4f8c-bafd-e05bbad0b6eb" providerId="AD" clId="Web-{9BC9A08A-FB37-430C-862A-7A612246E8C1}" dt="2021-07-30T13:59:58.200" v="36" actId="20577"/>
          <ac:spMkLst>
            <pc:docMk/>
            <pc:sldMk cId="3253507166" sldId="258"/>
            <ac:spMk id="6" creationId="{B5C7DA66-FF85-4F25-B7ED-FC718242BE48}"/>
          </ac:spMkLst>
        </pc:spChg>
        <pc:picChg chg="add del mod ord">
          <ac:chgData name="PHILIPIERT Alan" userId="S::alan.philipiert@ynov.com::123d56f6-5b97-4f8c-bafd-e05bbad0b6eb" providerId="AD" clId="Web-{9BC9A08A-FB37-430C-862A-7A612246E8C1}" dt="2021-07-30T13:56:27.305" v="18"/>
          <ac:picMkLst>
            <pc:docMk/>
            <pc:sldMk cId="3253507166" sldId="258"/>
            <ac:picMk id="4" creationId="{5F91BC86-7B6A-4203-9651-E7EF26F734A5}"/>
          </ac:picMkLst>
        </pc:picChg>
      </pc:sldChg>
      <pc:sldMasterChg chg="add addSldLayout">
        <pc:chgData name="PHILIPIERT Alan" userId="S::alan.philipiert@ynov.com::123d56f6-5b97-4f8c-bafd-e05bbad0b6eb" providerId="AD" clId="Web-{9BC9A08A-FB37-430C-862A-7A612246E8C1}" dt="2021-07-30T13:54:53.475" v="0"/>
        <pc:sldMasterMkLst>
          <pc:docMk/>
          <pc:sldMasterMk cId="1509846458" sldId="2147483696"/>
        </pc:sldMasterMkLst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1527238753" sldId="2147483697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1144371850" sldId="2147483698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3300335999" sldId="2147483699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992791858" sldId="2147483700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19524192" sldId="2147483701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264492487" sldId="2147483702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3970926681" sldId="2147483703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1835578880" sldId="2147483704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4286498115" sldId="2147483705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2427697932" sldId="2147483706"/>
          </pc:sldLayoutMkLst>
        </pc:sldLayoutChg>
        <pc:sldLayoutChg chg="add">
          <pc:chgData name="PHILIPIERT Alan" userId="S::alan.philipiert@ynov.com::123d56f6-5b97-4f8c-bafd-e05bbad0b6eb" providerId="AD" clId="Web-{9BC9A08A-FB37-430C-862A-7A612246E8C1}" dt="2021-07-30T13:54:53.475" v="0"/>
          <pc:sldLayoutMkLst>
            <pc:docMk/>
            <pc:sldMasterMk cId="1509846458" sldId="2147483696"/>
            <pc:sldLayoutMk cId="2906855298" sldId="2147483707"/>
          </pc:sldLayoutMkLst>
        </pc:sldLayoutChg>
      </pc:sldMasterChg>
    </pc:docChg>
  </pc:docChgLst>
  <pc:docChgLst>
    <pc:chgData name="PHILIPIERT Alan" userId="123d56f6-5b97-4f8c-bafd-e05bbad0b6eb" providerId="ADAL" clId="{674E0733-F1A0-41CB-9B14-B4AF56BA1585}"/>
    <pc:docChg chg="undo redo custSel addSld delSld modSld">
      <pc:chgData name="PHILIPIERT Alan" userId="123d56f6-5b97-4f8c-bafd-e05bbad0b6eb" providerId="ADAL" clId="{674E0733-F1A0-41CB-9B14-B4AF56BA1585}" dt="2021-08-05T10:22:03.073" v="2858" actId="478"/>
      <pc:docMkLst>
        <pc:docMk/>
      </pc:docMkLst>
      <pc:sldChg chg="del">
        <pc:chgData name="PHILIPIERT Alan" userId="123d56f6-5b97-4f8c-bafd-e05bbad0b6eb" providerId="ADAL" clId="{674E0733-F1A0-41CB-9B14-B4AF56BA1585}" dt="2021-07-30T14:32:06.533" v="590" actId="47"/>
        <pc:sldMkLst>
          <pc:docMk/>
          <pc:sldMk cId="921690494" sldId="257"/>
        </pc:sldMkLst>
      </pc:sldChg>
      <pc:sldChg chg="addSp delSp modSp mod">
        <pc:chgData name="PHILIPIERT Alan" userId="123d56f6-5b97-4f8c-bafd-e05bbad0b6eb" providerId="ADAL" clId="{674E0733-F1A0-41CB-9B14-B4AF56BA1585}" dt="2021-07-30T14:18:28.535" v="147" actId="20577"/>
        <pc:sldMkLst>
          <pc:docMk/>
          <pc:sldMk cId="3253507166" sldId="258"/>
        </pc:sldMkLst>
        <pc:spChg chg="mod">
          <ac:chgData name="PHILIPIERT Alan" userId="123d56f6-5b97-4f8c-bafd-e05bbad0b6eb" providerId="ADAL" clId="{674E0733-F1A0-41CB-9B14-B4AF56BA1585}" dt="2021-07-30T14:18:28.535" v="147" actId="20577"/>
          <ac:spMkLst>
            <pc:docMk/>
            <pc:sldMk cId="3253507166" sldId="258"/>
            <ac:spMk id="2" creationId="{CAE16955-E606-4B59-9E4B-545160395F3D}"/>
          </ac:spMkLst>
        </pc:spChg>
        <pc:spChg chg="mod">
          <ac:chgData name="PHILIPIERT Alan" userId="123d56f6-5b97-4f8c-bafd-e05bbad0b6eb" providerId="ADAL" clId="{674E0733-F1A0-41CB-9B14-B4AF56BA1585}" dt="2021-07-30T14:07:12.841" v="26" actId="1076"/>
          <ac:spMkLst>
            <pc:docMk/>
            <pc:sldMk cId="3253507166" sldId="258"/>
            <ac:spMk id="6" creationId="{B5C7DA66-FF85-4F25-B7ED-FC718242BE48}"/>
          </ac:spMkLst>
        </pc:spChg>
        <pc:spChg chg="add del mod">
          <ac:chgData name="PHILIPIERT Alan" userId="123d56f6-5b97-4f8c-bafd-e05bbad0b6eb" providerId="ADAL" clId="{674E0733-F1A0-41CB-9B14-B4AF56BA1585}" dt="2021-07-30T14:10:24.800" v="52" actId="21"/>
          <ac:spMkLst>
            <pc:docMk/>
            <pc:sldMk cId="3253507166" sldId="258"/>
            <ac:spMk id="8" creationId="{087551A6-3891-4ED1-8660-A97E2210B924}"/>
          </ac:spMkLst>
        </pc:spChg>
        <pc:spChg chg="add mod">
          <ac:chgData name="PHILIPIERT Alan" userId="123d56f6-5b97-4f8c-bafd-e05bbad0b6eb" providerId="ADAL" clId="{674E0733-F1A0-41CB-9B14-B4AF56BA1585}" dt="2021-07-30T14:14:44.473" v="130" actId="207"/>
          <ac:spMkLst>
            <pc:docMk/>
            <pc:sldMk cId="3253507166" sldId="258"/>
            <ac:spMk id="17" creationId="{C3A007BB-327E-4DEC-A2C5-0C67224C24BE}"/>
          </ac:spMkLst>
        </pc:spChg>
        <pc:picChg chg="add del mod">
          <ac:chgData name="PHILIPIERT Alan" userId="123d56f6-5b97-4f8c-bafd-e05bbad0b6eb" providerId="ADAL" clId="{674E0733-F1A0-41CB-9B14-B4AF56BA1585}" dt="2021-07-30T14:09:29.084" v="43" actId="478"/>
          <ac:picMkLst>
            <pc:docMk/>
            <pc:sldMk cId="3253507166" sldId="258"/>
            <ac:picMk id="4" creationId="{F8AFB0D4-7A3B-4A8D-B82E-6F5BFF6C168C}"/>
          </ac:picMkLst>
        </pc:picChg>
        <pc:picChg chg="add mod">
          <ac:chgData name="PHILIPIERT Alan" userId="123d56f6-5b97-4f8c-bafd-e05bbad0b6eb" providerId="ADAL" clId="{674E0733-F1A0-41CB-9B14-B4AF56BA1585}" dt="2021-07-30T14:09:48.141" v="49" actId="1076"/>
          <ac:picMkLst>
            <pc:docMk/>
            <pc:sldMk cId="3253507166" sldId="258"/>
            <ac:picMk id="7" creationId="{758A845B-E56B-408C-B999-BB1D5FD81C00}"/>
          </ac:picMkLst>
        </pc:picChg>
        <pc:picChg chg="add del mod">
          <ac:chgData name="PHILIPIERT Alan" userId="123d56f6-5b97-4f8c-bafd-e05bbad0b6eb" providerId="ADAL" clId="{674E0733-F1A0-41CB-9B14-B4AF56BA1585}" dt="2021-07-30T14:10:24.800" v="52" actId="21"/>
          <ac:picMkLst>
            <pc:docMk/>
            <pc:sldMk cId="3253507166" sldId="258"/>
            <ac:picMk id="10" creationId="{68B98311-FA1A-4F94-BED8-BADF571EF990}"/>
          </ac:picMkLst>
        </pc:picChg>
        <pc:picChg chg="add del mod">
          <ac:chgData name="PHILIPIERT Alan" userId="123d56f6-5b97-4f8c-bafd-e05bbad0b6eb" providerId="ADAL" clId="{674E0733-F1A0-41CB-9B14-B4AF56BA1585}" dt="2021-07-30T14:13:40.630" v="71" actId="478"/>
          <ac:picMkLst>
            <pc:docMk/>
            <pc:sldMk cId="3253507166" sldId="258"/>
            <ac:picMk id="12" creationId="{F6398DA7-A835-4F66-B2A7-D7251E159733}"/>
          </ac:picMkLst>
        </pc:picChg>
        <pc:picChg chg="add del mod">
          <ac:chgData name="PHILIPIERT Alan" userId="123d56f6-5b97-4f8c-bafd-e05bbad0b6eb" providerId="ADAL" clId="{674E0733-F1A0-41CB-9B14-B4AF56BA1585}" dt="2021-07-30T14:13:41.039" v="72" actId="478"/>
          <ac:picMkLst>
            <pc:docMk/>
            <pc:sldMk cId="3253507166" sldId="258"/>
            <ac:picMk id="14" creationId="{61852A52-CF5B-44B9-A6B3-25E51E24FCCA}"/>
          </ac:picMkLst>
        </pc:picChg>
        <pc:picChg chg="add mod">
          <ac:chgData name="PHILIPIERT Alan" userId="123d56f6-5b97-4f8c-bafd-e05bbad0b6eb" providerId="ADAL" clId="{674E0733-F1A0-41CB-9B14-B4AF56BA1585}" dt="2021-07-30T14:13:47.554" v="76" actId="1076"/>
          <ac:picMkLst>
            <pc:docMk/>
            <pc:sldMk cId="3253507166" sldId="258"/>
            <ac:picMk id="16" creationId="{41BBD7D1-26E4-4A63-89CD-D3880886D9FA}"/>
          </ac:picMkLst>
        </pc:picChg>
      </pc:sldChg>
      <pc:sldChg chg="addSp delSp modSp new mod">
        <pc:chgData name="PHILIPIERT Alan" userId="123d56f6-5b97-4f8c-bafd-e05bbad0b6eb" providerId="ADAL" clId="{674E0733-F1A0-41CB-9B14-B4AF56BA1585}" dt="2021-08-02T08:02:13.981" v="2054" actId="20577"/>
        <pc:sldMkLst>
          <pc:docMk/>
          <pc:sldMk cId="4069948090" sldId="259"/>
        </pc:sldMkLst>
        <pc:spChg chg="del">
          <ac:chgData name="PHILIPIERT Alan" userId="123d56f6-5b97-4f8c-bafd-e05bbad0b6eb" providerId="ADAL" clId="{674E0733-F1A0-41CB-9B14-B4AF56BA1585}" dt="2021-07-30T15:01:00.446" v="1085" actId="478"/>
          <ac:spMkLst>
            <pc:docMk/>
            <pc:sldMk cId="4069948090" sldId="259"/>
            <ac:spMk id="2" creationId="{23C924C8-6EFE-4E5E-BC5B-A15588FCE6F9}"/>
          </ac:spMkLst>
        </pc:spChg>
        <pc:spChg chg="del">
          <ac:chgData name="PHILIPIERT Alan" userId="123d56f6-5b97-4f8c-bafd-e05bbad0b6eb" providerId="ADAL" clId="{674E0733-F1A0-41CB-9B14-B4AF56BA1585}" dt="2021-07-30T14:10:28.402" v="54" actId="478"/>
          <ac:spMkLst>
            <pc:docMk/>
            <pc:sldMk cId="4069948090" sldId="259"/>
            <ac:spMk id="3" creationId="{3000A770-B3FF-4507-A720-BAFE5597FCD2}"/>
          </ac:spMkLst>
        </pc:spChg>
        <pc:spChg chg="add del mod">
          <ac:chgData name="PHILIPIERT Alan" userId="123d56f6-5b97-4f8c-bafd-e05bbad0b6eb" providerId="ADAL" clId="{674E0733-F1A0-41CB-9B14-B4AF56BA1585}" dt="2021-07-30T15:01:40.294" v="1109" actId="478"/>
          <ac:spMkLst>
            <pc:docMk/>
            <pc:sldMk cId="4069948090" sldId="259"/>
            <ac:spMk id="4" creationId="{14611075-6A21-45D0-965C-ACD0BAC7B527}"/>
          </ac:spMkLst>
        </pc:spChg>
        <pc:spChg chg="add mod">
          <ac:chgData name="PHILIPIERT Alan" userId="123d56f6-5b97-4f8c-bafd-e05bbad0b6eb" providerId="ADAL" clId="{674E0733-F1A0-41CB-9B14-B4AF56BA1585}" dt="2021-07-30T15:02:12.875" v="1112" actId="1076"/>
          <ac:spMkLst>
            <pc:docMk/>
            <pc:sldMk cId="4069948090" sldId="259"/>
            <ac:spMk id="6" creationId="{851325DF-BD46-4FB5-94ED-C30DA841B6A8}"/>
          </ac:spMkLst>
        </pc:spChg>
        <pc:spChg chg="add mod">
          <ac:chgData name="PHILIPIERT Alan" userId="123d56f6-5b97-4f8c-bafd-e05bbad0b6eb" providerId="ADAL" clId="{674E0733-F1A0-41CB-9B14-B4AF56BA1585}" dt="2021-07-30T15:02:12.875" v="1112" actId="1076"/>
          <ac:spMkLst>
            <pc:docMk/>
            <pc:sldMk cId="4069948090" sldId="259"/>
            <ac:spMk id="7" creationId="{71FD3BDC-80C5-4B9F-8BA0-CD0927A4CCDF}"/>
          </ac:spMkLst>
        </pc:spChg>
        <pc:spChg chg="add mod">
          <ac:chgData name="PHILIPIERT Alan" userId="123d56f6-5b97-4f8c-bafd-e05bbad0b6eb" providerId="ADAL" clId="{674E0733-F1A0-41CB-9B14-B4AF56BA1585}" dt="2021-08-02T08:02:13.981" v="2054" actId="20577"/>
          <ac:spMkLst>
            <pc:docMk/>
            <pc:sldMk cId="4069948090" sldId="259"/>
            <ac:spMk id="8" creationId="{0DDADF43-A847-4069-9E12-414AE824FA6E}"/>
          </ac:spMkLst>
        </pc:spChg>
        <pc:spChg chg="add del mod">
          <ac:chgData name="PHILIPIERT Alan" userId="123d56f6-5b97-4f8c-bafd-e05bbad0b6eb" providerId="ADAL" clId="{674E0733-F1A0-41CB-9B14-B4AF56BA1585}" dt="2021-07-30T15:00:06.622" v="1082" actId="478"/>
          <ac:spMkLst>
            <pc:docMk/>
            <pc:sldMk cId="4069948090" sldId="259"/>
            <ac:spMk id="9" creationId="{B6940962-47E6-4A2B-86AA-95A189065183}"/>
          </ac:spMkLst>
        </pc:spChg>
        <pc:spChg chg="add del mod">
          <ac:chgData name="PHILIPIERT Alan" userId="123d56f6-5b97-4f8c-bafd-e05bbad0b6eb" providerId="ADAL" clId="{674E0733-F1A0-41CB-9B14-B4AF56BA1585}" dt="2021-07-30T15:00:05.542" v="1081" actId="478"/>
          <ac:spMkLst>
            <pc:docMk/>
            <pc:sldMk cId="4069948090" sldId="259"/>
            <ac:spMk id="10" creationId="{459B0616-A89F-417D-8EB6-49A492853721}"/>
          </ac:spMkLst>
        </pc:spChg>
        <pc:spChg chg="add mod">
          <ac:chgData name="PHILIPIERT Alan" userId="123d56f6-5b97-4f8c-bafd-e05bbad0b6eb" providerId="ADAL" clId="{674E0733-F1A0-41CB-9B14-B4AF56BA1585}" dt="2021-07-30T15:01:29.198" v="1093" actId="1076"/>
          <ac:spMkLst>
            <pc:docMk/>
            <pc:sldMk cId="4069948090" sldId="259"/>
            <ac:spMk id="12" creationId="{40F4D80B-486E-44F9-AE33-F32FA6F3D9E5}"/>
          </ac:spMkLst>
        </pc:spChg>
        <pc:spChg chg="add mod">
          <ac:chgData name="PHILIPIERT Alan" userId="123d56f6-5b97-4f8c-bafd-e05bbad0b6eb" providerId="ADAL" clId="{674E0733-F1A0-41CB-9B14-B4AF56BA1585}" dt="2021-07-30T15:01:37.774" v="1108" actId="20577"/>
          <ac:spMkLst>
            <pc:docMk/>
            <pc:sldMk cId="4069948090" sldId="259"/>
            <ac:spMk id="13" creationId="{ACB04773-BC91-407F-9537-5FDF649C2E30}"/>
          </ac:spMkLst>
        </pc:spChg>
        <pc:spChg chg="add mod">
          <ac:chgData name="PHILIPIERT Alan" userId="123d56f6-5b97-4f8c-bafd-e05bbad0b6eb" providerId="ADAL" clId="{674E0733-F1A0-41CB-9B14-B4AF56BA1585}" dt="2021-08-02T07:32:15.137" v="1450" actId="20577"/>
          <ac:spMkLst>
            <pc:docMk/>
            <pc:sldMk cId="4069948090" sldId="259"/>
            <ac:spMk id="14" creationId="{778CBE35-2050-4969-A56C-3BC70FB54B19}"/>
          </ac:spMkLst>
        </pc:spChg>
        <pc:picChg chg="add mod">
          <ac:chgData name="PHILIPIERT Alan" userId="123d56f6-5b97-4f8c-bafd-e05bbad0b6eb" providerId="ADAL" clId="{674E0733-F1A0-41CB-9B14-B4AF56BA1585}" dt="2021-08-02T07:30:24.700" v="1402" actId="1076"/>
          <ac:picMkLst>
            <pc:docMk/>
            <pc:sldMk cId="4069948090" sldId="259"/>
            <ac:picMk id="3" creationId="{EB751388-02AA-41AC-9273-D6660B204B41}"/>
          </ac:picMkLst>
        </pc:picChg>
        <pc:picChg chg="add mod">
          <ac:chgData name="PHILIPIERT Alan" userId="123d56f6-5b97-4f8c-bafd-e05bbad0b6eb" providerId="ADAL" clId="{674E0733-F1A0-41CB-9B14-B4AF56BA1585}" dt="2021-07-30T15:01:47.215" v="1111" actId="1076"/>
          <ac:picMkLst>
            <pc:docMk/>
            <pc:sldMk cId="4069948090" sldId="259"/>
            <ac:picMk id="5" creationId="{A21D2107-8993-420B-9696-E9B83FADE907}"/>
          </ac:picMkLst>
        </pc:picChg>
        <pc:picChg chg="add mod">
          <ac:chgData name="PHILIPIERT Alan" userId="123d56f6-5b97-4f8c-bafd-e05bbad0b6eb" providerId="ADAL" clId="{674E0733-F1A0-41CB-9B14-B4AF56BA1585}" dt="2021-08-02T07:32:21.742" v="1451" actId="1076"/>
          <ac:picMkLst>
            <pc:docMk/>
            <pc:sldMk cId="4069948090" sldId="259"/>
            <ac:picMk id="9" creationId="{6AE8A88A-CC47-4E87-ACF2-6AE499FBE332}"/>
          </ac:picMkLst>
        </pc:picChg>
        <pc:picChg chg="add mod">
          <ac:chgData name="PHILIPIERT Alan" userId="123d56f6-5b97-4f8c-bafd-e05bbad0b6eb" providerId="ADAL" clId="{674E0733-F1A0-41CB-9B14-B4AF56BA1585}" dt="2021-07-30T15:02:12.875" v="1112" actId="1076"/>
          <ac:picMkLst>
            <pc:docMk/>
            <pc:sldMk cId="4069948090" sldId="259"/>
            <ac:picMk id="11" creationId="{A9FB220A-9FCC-4D9C-834A-F3E17395FA25}"/>
          </ac:picMkLst>
        </pc:picChg>
      </pc:sldChg>
      <pc:sldChg chg="addSp delSp modSp new mod">
        <pc:chgData name="PHILIPIERT Alan" userId="123d56f6-5b97-4f8c-bafd-e05bbad0b6eb" providerId="ADAL" clId="{674E0733-F1A0-41CB-9B14-B4AF56BA1585}" dt="2021-07-30T14:23:00.092" v="411" actId="1076"/>
        <pc:sldMkLst>
          <pc:docMk/>
          <pc:sldMk cId="4269962306" sldId="260"/>
        </pc:sldMkLst>
        <pc:spChg chg="mod">
          <ac:chgData name="PHILIPIERT Alan" userId="123d56f6-5b97-4f8c-bafd-e05bbad0b6eb" providerId="ADAL" clId="{674E0733-F1A0-41CB-9B14-B4AF56BA1585}" dt="2021-07-30T14:18:58.022" v="214" actId="20577"/>
          <ac:spMkLst>
            <pc:docMk/>
            <pc:sldMk cId="4269962306" sldId="260"/>
            <ac:spMk id="2" creationId="{7D1B230C-5CD7-47FC-9D7B-4C8EF718627F}"/>
          </ac:spMkLst>
        </pc:spChg>
        <pc:spChg chg="mod">
          <ac:chgData name="PHILIPIERT Alan" userId="123d56f6-5b97-4f8c-bafd-e05bbad0b6eb" providerId="ADAL" clId="{674E0733-F1A0-41CB-9B14-B4AF56BA1585}" dt="2021-07-30T14:19:49.189" v="269" actId="20577"/>
          <ac:spMkLst>
            <pc:docMk/>
            <pc:sldMk cId="4269962306" sldId="260"/>
            <ac:spMk id="3" creationId="{DA0C1D14-50F1-4054-A22A-5FB2D66729DA}"/>
          </ac:spMkLst>
        </pc:spChg>
        <pc:spChg chg="add del mod">
          <ac:chgData name="PHILIPIERT Alan" userId="123d56f6-5b97-4f8c-bafd-e05bbad0b6eb" providerId="ADAL" clId="{674E0733-F1A0-41CB-9B14-B4AF56BA1585}" dt="2021-07-30T14:22:27.773" v="395" actId="478"/>
          <ac:spMkLst>
            <pc:docMk/>
            <pc:sldMk cId="4269962306" sldId="260"/>
            <ac:spMk id="8" creationId="{E3C27338-4FD2-437C-98E8-4C01F3B0F1FC}"/>
          </ac:spMkLst>
        </pc:spChg>
        <pc:spChg chg="add mod">
          <ac:chgData name="PHILIPIERT Alan" userId="123d56f6-5b97-4f8c-bafd-e05bbad0b6eb" providerId="ADAL" clId="{674E0733-F1A0-41CB-9B14-B4AF56BA1585}" dt="2021-07-30T14:22:57.672" v="410" actId="1076"/>
          <ac:spMkLst>
            <pc:docMk/>
            <pc:sldMk cId="4269962306" sldId="260"/>
            <ac:spMk id="9" creationId="{C57B1EF1-DCC7-443C-A033-E8B5429F86FD}"/>
          </ac:spMkLst>
        </pc:spChg>
        <pc:picChg chg="add mod">
          <ac:chgData name="PHILIPIERT Alan" userId="123d56f6-5b97-4f8c-bafd-e05bbad0b6eb" providerId="ADAL" clId="{674E0733-F1A0-41CB-9B14-B4AF56BA1585}" dt="2021-07-30T14:19:16.092" v="258" actId="931"/>
          <ac:picMkLst>
            <pc:docMk/>
            <pc:sldMk cId="4269962306" sldId="260"/>
            <ac:picMk id="5" creationId="{00A91186-FF0D-4576-B9E7-35AE3CA65D62}"/>
          </ac:picMkLst>
        </pc:picChg>
        <pc:picChg chg="add mod">
          <ac:chgData name="PHILIPIERT Alan" userId="123d56f6-5b97-4f8c-bafd-e05bbad0b6eb" providerId="ADAL" clId="{674E0733-F1A0-41CB-9B14-B4AF56BA1585}" dt="2021-07-30T14:23:00.092" v="411" actId="1076"/>
          <ac:picMkLst>
            <pc:docMk/>
            <pc:sldMk cId="4269962306" sldId="260"/>
            <ac:picMk id="7" creationId="{A311D0FE-970C-45F3-889B-0E2957EC39E6}"/>
          </ac:picMkLst>
        </pc:picChg>
      </pc:sldChg>
      <pc:sldChg chg="new del">
        <pc:chgData name="PHILIPIERT Alan" userId="123d56f6-5b97-4f8c-bafd-e05bbad0b6eb" providerId="ADAL" clId="{674E0733-F1A0-41CB-9B14-B4AF56BA1585}" dt="2021-07-30T14:24:31.472" v="414" actId="47"/>
        <pc:sldMkLst>
          <pc:docMk/>
          <pc:sldMk cId="853422658" sldId="261"/>
        </pc:sldMkLst>
      </pc:sldChg>
      <pc:sldChg chg="addSp delSp modSp add mod">
        <pc:chgData name="PHILIPIERT Alan" userId="123d56f6-5b97-4f8c-bafd-e05bbad0b6eb" providerId="ADAL" clId="{674E0733-F1A0-41CB-9B14-B4AF56BA1585}" dt="2021-08-05T10:22:03.073" v="2858" actId="478"/>
        <pc:sldMkLst>
          <pc:docMk/>
          <pc:sldMk cId="2632558920" sldId="262"/>
        </pc:sldMkLst>
        <pc:spChg chg="mod">
          <ac:chgData name="PHILIPIERT Alan" userId="123d56f6-5b97-4f8c-bafd-e05bbad0b6eb" providerId="ADAL" clId="{674E0733-F1A0-41CB-9B14-B4AF56BA1585}" dt="2021-07-30T14:24:37.462" v="428" actId="20577"/>
          <ac:spMkLst>
            <pc:docMk/>
            <pc:sldMk cId="2632558920" sldId="262"/>
            <ac:spMk id="2" creationId="{CAE16955-E606-4B59-9E4B-545160395F3D}"/>
          </ac:spMkLst>
        </pc:spChg>
        <pc:spChg chg="add mod">
          <ac:chgData name="PHILIPIERT Alan" userId="123d56f6-5b97-4f8c-bafd-e05bbad0b6eb" providerId="ADAL" clId="{674E0733-F1A0-41CB-9B14-B4AF56BA1585}" dt="2021-08-05T10:22:01.838" v="2853" actId="14100"/>
          <ac:spMkLst>
            <pc:docMk/>
            <pc:sldMk cId="2632558920" sldId="262"/>
            <ac:spMk id="5" creationId="{07CC8A88-8A3A-456A-A1B0-06B8788C9899}"/>
          </ac:spMkLst>
        </pc:spChg>
        <pc:spChg chg="mod">
          <ac:chgData name="PHILIPIERT Alan" userId="123d56f6-5b97-4f8c-bafd-e05bbad0b6eb" providerId="ADAL" clId="{674E0733-F1A0-41CB-9B14-B4AF56BA1585}" dt="2021-07-30T14:24:50.809" v="445" actId="20577"/>
          <ac:spMkLst>
            <pc:docMk/>
            <pc:sldMk cId="2632558920" sldId="262"/>
            <ac:spMk id="6" creationId="{B5C7DA66-FF85-4F25-B7ED-FC718242BE48}"/>
          </ac:spMkLst>
        </pc:spChg>
        <pc:spChg chg="add mod">
          <ac:chgData name="PHILIPIERT Alan" userId="123d56f6-5b97-4f8c-bafd-e05bbad0b6eb" providerId="ADAL" clId="{674E0733-F1A0-41CB-9B14-B4AF56BA1585}" dt="2021-08-05T10:22:01.653" v="2852" actId="1076"/>
          <ac:spMkLst>
            <pc:docMk/>
            <pc:sldMk cId="2632558920" sldId="262"/>
            <ac:spMk id="8" creationId="{D0B1745B-FD59-44FD-9325-55D008E243E0}"/>
          </ac:spMkLst>
        </pc:spChg>
        <pc:spChg chg="add mod">
          <ac:chgData name="PHILIPIERT Alan" userId="123d56f6-5b97-4f8c-bafd-e05bbad0b6eb" providerId="ADAL" clId="{674E0733-F1A0-41CB-9B14-B4AF56BA1585}" dt="2021-08-05T10:22:02.491" v="2856" actId="20577"/>
          <ac:spMkLst>
            <pc:docMk/>
            <pc:sldMk cId="2632558920" sldId="262"/>
            <ac:spMk id="9" creationId="{B63B3E3D-0948-414A-B302-10AC2899B9A8}"/>
          </ac:spMkLst>
        </pc:spChg>
        <pc:spChg chg="add mod">
          <ac:chgData name="PHILIPIERT Alan" userId="123d56f6-5b97-4f8c-bafd-e05bbad0b6eb" providerId="ADAL" clId="{674E0733-F1A0-41CB-9B14-B4AF56BA1585}" dt="2021-07-30T14:31:17.610" v="588" actId="255"/>
          <ac:spMkLst>
            <pc:docMk/>
            <pc:sldMk cId="2632558920" sldId="262"/>
            <ac:spMk id="10" creationId="{CF4C374F-5D91-4FAD-B30F-E0B25FDA59E1}"/>
          </ac:spMkLst>
        </pc:spChg>
        <pc:spChg chg="add del mod">
          <ac:chgData name="PHILIPIERT Alan" userId="123d56f6-5b97-4f8c-bafd-e05bbad0b6eb" providerId="ADAL" clId="{674E0733-F1A0-41CB-9B14-B4AF56BA1585}" dt="2021-08-05T10:22:03.073" v="2858" actId="478"/>
          <ac:spMkLst>
            <pc:docMk/>
            <pc:sldMk cId="2632558920" sldId="262"/>
            <ac:spMk id="12" creationId="{0513FC79-B612-4786-8D6C-6A5B86E695DB}"/>
          </ac:spMkLst>
        </pc:spChg>
        <pc:spChg chg="add del mod">
          <ac:chgData name="PHILIPIERT Alan" userId="123d56f6-5b97-4f8c-bafd-e05bbad0b6eb" providerId="ADAL" clId="{674E0733-F1A0-41CB-9B14-B4AF56BA1585}" dt="2021-08-05T10:22:02.777" v="2857" actId="478"/>
          <ac:spMkLst>
            <pc:docMk/>
            <pc:sldMk cId="2632558920" sldId="262"/>
            <ac:spMk id="13" creationId="{39BD95FD-4DBF-4EF1-8FAD-1AFCEBFFEFB6}"/>
          </ac:spMkLst>
        </pc:spChg>
        <pc:spChg chg="del">
          <ac:chgData name="PHILIPIERT Alan" userId="123d56f6-5b97-4f8c-bafd-e05bbad0b6eb" providerId="ADAL" clId="{674E0733-F1A0-41CB-9B14-B4AF56BA1585}" dt="2021-07-30T14:26:01.809" v="451" actId="478"/>
          <ac:spMkLst>
            <pc:docMk/>
            <pc:sldMk cId="2632558920" sldId="262"/>
            <ac:spMk id="17" creationId="{C3A007BB-327E-4DEC-A2C5-0C67224C24BE}"/>
          </ac:spMkLst>
        </pc:spChg>
        <pc:picChg chg="add mod">
          <ac:chgData name="PHILIPIERT Alan" userId="123d56f6-5b97-4f8c-bafd-e05bbad0b6eb" providerId="ADAL" clId="{674E0733-F1A0-41CB-9B14-B4AF56BA1585}" dt="2021-07-30T14:26:12.938" v="456" actId="1076"/>
          <ac:picMkLst>
            <pc:docMk/>
            <pc:sldMk cId="2632558920" sldId="262"/>
            <ac:picMk id="4" creationId="{B940F587-E100-4DB4-A0F0-5CD01C5A7EF7}"/>
          </ac:picMkLst>
        </pc:picChg>
        <pc:picChg chg="del">
          <ac:chgData name="PHILIPIERT Alan" userId="123d56f6-5b97-4f8c-bafd-e05bbad0b6eb" providerId="ADAL" clId="{674E0733-F1A0-41CB-9B14-B4AF56BA1585}" dt="2021-07-30T14:26:00.697" v="450" actId="478"/>
          <ac:picMkLst>
            <pc:docMk/>
            <pc:sldMk cId="2632558920" sldId="262"/>
            <ac:picMk id="7" creationId="{758A845B-E56B-408C-B999-BB1D5FD81C00}"/>
          </ac:picMkLst>
        </pc:picChg>
        <pc:picChg chg="add mod">
          <ac:chgData name="PHILIPIERT Alan" userId="123d56f6-5b97-4f8c-bafd-e05bbad0b6eb" providerId="ADAL" clId="{674E0733-F1A0-41CB-9B14-B4AF56BA1585}" dt="2021-08-05T10:22:01.653" v="2852" actId="1076"/>
          <ac:picMkLst>
            <pc:docMk/>
            <pc:sldMk cId="2632558920" sldId="262"/>
            <ac:picMk id="14" creationId="{DD5E66FC-053B-4DCE-9A25-5C75158A82F5}"/>
          </ac:picMkLst>
        </pc:picChg>
        <pc:picChg chg="del">
          <ac:chgData name="PHILIPIERT Alan" userId="123d56f6-5b97-4f8c-bafd-e05bbad0b6eb" providerId="ADAL" clId="{674E0733-F1A0-41CB-9B14-B4AF56BA1585}" dt="2021-07-30T14:26:02.602" v="452" actId="478"/>
          <ac:picMkLst>
            <pc:docMk/>
            <pc:sldMk cId="2632558920" sldId="262"/>
            <ac:picMk id="16" creationId="{41BBD7D1-26E4-4A63-89CD-D3880886D9FA}"/>
          </ac:picMkLst>
        </pc:picChg>
      </pc:sldChg>
      <pc:sldChg chg="addSp delSp modSp add mod">
        <pc:chgData name="PHILIPIERT Alan" userId="123d56f6-5b97-4f8c-bafd-e05bbad0b6eb" providerId="ADAL" clId="{674E0733-F1A0-41CB-9B14-B4AF56BA1585}" dt="2021-07-30T14:34:34.764" v="613" actId="1076"/>
        <pc:sldMkLst>
          <pc:docMk/>
          <pc:sldMk cId="1902117164" sldId="266"/>
        </pc:sldMkLst>
        <pc:spChg chg="del mod">
          <ac:chgData name="PHILIPIERT Alan" userId="123d56f6-5b97-4f8c-bafd-e05bbad0b6eb" providerId="ADAL" clId="{674E0733-F1A0-41CB-9B14-B4AF56BA1585}" dt="2021-07-30T14:34:11.198" v="610" actId="478"/>
          <ac:spMkLst>
            <pc:docMk/>
            <pc:sldMk cId="1902117164" sldId="266"/>
            <ac:spMk id="7" creationId="{0B71D48B-0F45-477A-BEAE-CFA6800DF2ED}"/>
          </ac:spMkLst>
        </pc:spChg>
        <pc:spChg chg="add mod">
          <ac:chgData name="PHILIPIERT Alan" userId="123d56f6-5b97-4f8c-bafd-e05bbad0b6eb" providerId="ADAL" clId="{674E0733-F1A0-41CB-9B14-B4AF56BA1585}" dt="2021-07-30T14:34:11.432" v="611"/>
          <ac:spMkLst>
            <pc:docMk/>
            <pc:sldMk cId="1902117164" sldId="266"/>
            <ac:spMk id="10" creationId="{A274E7ED-F714-4E25-A77A-E01CAD8AECF1}"/>
          </ac:spMkLst>
        </pc:spChg>
        <pc:picChg chg="add mod">
          <ac:chgData name="PHILIPIERT Alan" userId="123d56f6-5b97-4f8c-bafd-e05bbad0b6eb" providerId="ADAL" clId="{674E0733-F1A0-41CB-9B14-B4AF56BA1585}" dt="2021-07-30T14:34:34.764" v="613" actId="1076"/>
          <ac:picMkLst>
            <pc:docMk/>
            <pc:sldMk cId="1902117164" sldId="266"/>
            <ac:picMk id="3" creationId="{C305C483-0303-4762-B831-791AD03E4677}"/>
          </ac:picMkLst>
        </pc:picChg>
        <pc:picChg chg="del">
          <ac:chgData name="PHILIPIERT Alan" userId="123d56f6-5b97-4f8c-bafd-e05bbad0b6eb" providerId="ADAL" clId="{674E0733-F1A0-41CB-9B14-B4AF56BA1585}" dt="2021-07-30T14:32:20.542" v="599" actId="478"/>
          <ac:picMkLst>
            <pc:docMk/>
            <pc:sldMk cId="1902117164" sldId="266"/>
            <ac:picMk id="4" creationId="{ADC5CCAE-A9BD-4EE8-9D9F-C2427CACA8D3}"/>
          </ac:picMkLst>
        </pc:picChg>
      </pc:sldChg>
      <pc:sldChg chg="addSp delSp modSp add mod">
        <pc:chgData name="PHILIPIERT Alan" userId="123d56f6-5b97-4f8c-bafd-e05bbad0b6eb" providerId="ADAL" clId="{674E0733-F1A0-41CB-9B14-B4AF56BA1585}" dt="2021-07-30T14:50:48.125" v="922" actId="1076"/>
        <pc:sldMkLst>
          <pc:docMk/>
          <pc:sldMk cId="3289908454" sldId="267"/>
        </pc:sldMkLst>
        <pc:spChg chg="mod">
          <ac:chgData name="PHILIPIERT Alan" userId="123d56f6-5b97-4f8c-bafd-e05bbad0b6eb" providerId="ADAL" clId="{674E0733-F1A0-41CB-9B14-B4AF56BA1585}" dt="2021-07-30T14:35:29.765" v="620" actId="20577"/>
          <ac:spMkLst>
            <pc:docMk/>
            <pc:sldMk cId="3289908454" sldId="267"/>
            <ac:spMk id="2" creationId="{CAE16955-E606-4B59-9E4B-545160395F3D}"/>
          </ac:spMkLst>
        </pc:spChg>
        <pc:spChg chg="add del mod">
          <ac:chgData name="PHILIPIERT Alan" userId="123d56f6-5b97-4f8c-bafd-e05bbad0b6eb" providerId="ADAL" clId="{674E0733-F1A0-41CB-9B14-B4AF56BA1585}" dt="2021-07-30T14:39:17.076" v="655" actId="478"/>
          <ac:spMkLst>
            <pc:docMk/>
            <pc:sldMk cId="3289908454" sldId="267"/>
            <ac:spMk id="3" creationId="{5DB13F99-6230-4D39-B7C3-4C2E1A37B160}"/>
          </ac:spMkLst>
        </pc:spChg>
        <pc:spChg chg="mod">
          <ac:chgData name="PHILIPIERT Alan" userId="123d56f6-5b97-4f8c-bafd-e05bbad0b6eb" providerId="ADAL" clId="{674E0733-F1A0-41CB-9B14-B4AF56BA1585}" dt="2021-07-30T14:35:55.238" v="650" actId="313"/>
          <ac:spMkLst>
            <pc:docMk/>
            <pc:sldMk cId="3289908454" sldId="267"/>
            <ac:spMk id="6" creationId="{B5C7DA66-FF85-4F25-B7ED-FC718242BE48}"/>
          </ac:spMkLst>
        </pc:spChg>
        <pc:spChg chg="add mod">
          <ac:chgData name="PHILIPIERT Alan" userId="123d56f6-5b97-4f8c-bafd-e05bbad0b6eb" providerId="ADAL" clId="{674E0733-F1A0-41CB-9B14-B4AF56BA1585}" dt="2021-07-30T14:46:28.249" v="749" actId="1076"/>
          <ac:spMkLst>
            <pc:docMk/>
            <pc:sldMk cId="3289908454" sldId="267"/>
            <ac:spMk id="10" creationId="{7057F368-D31E-4598-BD1D-5862542B1AD4}"/>
          </ac:spMkLst>
        </pc:spChg>
        <pc:spChg chg="add mod">
          <ac:chgData name="PHILIPIERT Alan" userId="123d56f6-5b97-4f8c-bafd-e05bbad0b6eb" providerId="ADAL" clId="{674E0733-F1A0-41CB-9B14-B4AF56BA1585}" dt="2021-07-30T14:46:28.249" v="749" actId="1076"/>
          <ac:spMkLst>
            <pc:docMk/>
            <pc:sldMk cId="3289908454" sldId="267"/>
            <ac:spMk id="13" creationId="{054A5836-EDCF-4B8A-98DC-342423B5226B}"/>
          </ac:spMkLst>
        </pc:spChg>
        <pc:spChg chg="del">
          <ac:chgData name="PHILIPIERT Alan" userId="123d56f6-5b97-4f8c-bafd-e05bbad0b6eb" providerId="ADAL" clId="{674E0733-F1A0-41CB-9B14-B4AF56BA1585}" dt="2021-07-30T14:38:33.436" v="652" actId="478"/>
          <ac:spMkLst>
            <pc:docMk/>
            <pc:sldMk cId="3289908454" sldId="267"/>
            <ac:spMk id="17" creationId="{C3A007BB-327E-4DEC-A2C5-0C67224C24BE}"/>
          </ac:spMkLst>
        </pc:spChg>
        <pc:spChg chg="add mod">
          <ac:chgData name="PHILIPIERT Alan" userId="123d56f6-5b97-4f8c-bafd-e05bbad0b6eb" providerId="ADAL" clId="{674E0733-F1A0-41CB-9B14-B4AF56BA1585}" dt="2021-07-30T14:49:05.970" v="814" actId="1076"/>
          <ac:spMkLst>
            <pc:docMk/>
            <pc:sldMk cId="3289908454" sldId="267"/>
            <ac:spMk id="20" creationId="{E040997F-07C6-4003-A89F-13D6F5375078}"/>
          </ac:spMkLst>
        </pc:spChg>
        <pc:spChg chg="add mod">
          <ac:chgData name="PHILIPIERT Alan" userId="123d56f6-5b97-4f8c-bafd-e05bbad0b6eb" providerId="ADAL" clId="{674E0733-F1A0-41CB-9B14-B4AF56BA1585}" dt="2021-07-30T14:49:37.210" v="821" actId="14100"/>
          <ac:spMkLst>
            <pc:docMk/>
            <pc:sldMk cId="3289908454" sldId="267"/>
            <ac:spMk id="21" creationId="{E3B76D07-7BE3-423F-A248-915527BD79FC}"/>
          </ac:spMkLst>
        </pc:spChg>
        <pc:spChg chg="add mod">
          <ac:chgData name="PHILIPIERT Alan" userId="123d56f6-5b97-4f8c-bafd-e05bbad0b6eb" providerId="ADAL" clId="{674E0733-F1A0-41CB-9B14-B4AF56BA1585}" dt="2021-07-30T14:50:48.125" v="922" actId="1076"/>
          <ac:spMkLst>
            <pc:docMk/>
            <pc:sldMk cId="3289908454" sldId="267"/>
            <ac:spMk id="22" creationId="{4A0DBA5D-9446-4F85-B2E7-2E4EECAA5C87}"/>
          </ac:spMkLst>
        </pc:spChg>
        <pc:spChg chg="add mod">
          <ac:chgData name="PHILIPIERT Alan" userId="123d56f6-5b97-4f8c-bafd-e05bbad0b6eb" providerId="ADAL" clId="{674E0733-F1A0-41CB-9B14-B4AF56BA1585}" dt="2021-07-30T14:50:48.125" v="922" actId="1076"/>
          <ac:spMkLst>
            <pc:docMk/>
            <pc:sldMk cId="3289908454" sldId="267"/>
            <ac:spMk id="23" creationId="{20045226-5EC8-4F2C-BEED-FB9B455BFA86}"/>
          </ac:spMkLst>
        </pc:spChg>
        <pc:picChg chg="add mod">
          <ac:chgData name="PHILIPIERT Alan" userId="123d56f6-5b97-4f8c-bafd-e05bbad0b6eb" providerId="ADAL" clId="{674E0733-F1A0-41CB-9B14-B4AF56BA1585}" dt="2021-07-30T14:47:57.527" v="754" actId="1076"/>
          <ac:picMkLst>
            <pc:docMk/>
            <pc:sldMk cId="3289908454" sldId="267"/>
            <ac:picMk id="5" creationId="{E29832B1-B257-4B42-8D41-5CF54FBF4878}"/>
          </ac:picMkLst>
        </pc:picChg>
        <pc:picChg chg="del">
          <ac:chgData name="PHILIPIERT Alan" userId="123d56f6-5b97-4f8c-bafd-e05bbad0b6eb" providerId="ADAL" clId="{674E0733-F1A0-41CB-9B14-B4AF56BA1585}" dt="2021-07-30T14:35:49.837" v="638" actId="478"/>
          <ac:picMkLst>
            <pc:docMk/>
            <pc:sldMk cId="3289908454" sldId="267"/>
            <ac:picMk id="7" creationId="{758A845B-E56B-408C-B999-BB1D5FD81C00}"/>
          </ac:picMkLst>
        </pc:picChg>
        <pc:picChg chg="add mod">
          <ac:chgData name="PHILIPIERT Alan" userId="123d56f6-5b97-4f8c-bafd-e05bbad0b6eb" providerId="ADAL" clId="{674E0733-F1A0-41CB-9B14-B4AF56BA1585}" dt="2021-07-30T14:49:51.592" v="825" actId="1076"/>
          <ac:picMkLst>
            <pc:docMk/>
            <pc:sldMk cId="3289908454" sldId="267"/>
            <ac:picMk id="9" creationId="{1E61647F-22A0-4B0B-B19A-0158A8AC65E4}"/>
          </ac:picMkLst>
        </pc:picChg>
        <pc:picChg chg="add mod">
          <ac:chgData name="PHILIPIERT Alan" userId="123d56f6-5b97-4f8c-bafd-e05bbad0b6eb" providerId="ADAL" clId="{674E0733-F1A0-41CB-9B14-B4AF56BA1585}" dt="2021-07-30T14:50:48.125" v="922" actId="1076"/>
          <ac:picMkLst>
            <pc:docMk/>
            <pc:sldMk cId="3289908454" sldId="267"/>
            <ac:picMk id="12" creationId="{857B57D0-DE5E-4FFB-98B1-DD70845D889F}"/>
          </ac:picMkLst>
        </pc:picChg>
        <pc:picChg chg="add mod">
          <ac:chgData name="PHILIPIERT Alan" userId="123d56f6-5b97-4f8c-bafd-e05bbad0b6eb" providerId="ADAL" clId="{674E0733-F1A0-41CB-9B14-B4AF56BA1585}" dt="2021-07-30T14:49:23.975" v="817" actId="1076"/>
          <ac:picMkLst>
            <pc:docMk/>
            <pc:sldMk cId="3289908454" sldId="267"/>
            <ac:picMk id="15" creationId="{AFDC2333-6C4D-4B2C-845E-81D573A9CA32}"/>
          </ac:picMkLst>
        </pc:picChg>
        <pc:picChg chg="del">
          <ac:chgData name="PHILIPIERT Alan" userId="123d56f6-5b97-4f8c-bafd-e05bbad0b6eb" providerId="ADAL" clId="{674E0733-F1A0-41CB-9B14-B4AF56BA1585}" dt="2021-07-30T14:38:32.116" v="651" actId="478"/>
          <ac:picMkLst>
            <pc:docMk/>
            <pc:sldMk cId="3289908454" sldId="267"/>
            <ac:picMk id="16" creationId="{41BBD7D1-26E4-4A63-89CD-D3880886D9FA}"/>
          </ac:picMkLst>
        </pc:picChg>
        <pc:picChg chg="add del">
          <ac:chgData name="PHILIPIERT Alan" userId="123d56f6-5b97-4f8c-bafd-e05bbad0b6eb" providerId="ADAL" clId="{674E0733-F1A0-41CB-9B14-B4AF56BA1585}" dt="2021-07-30T14:48:00.992" v="756" actId="478"/>
          <ac:picMkLst>
            <pc:docMk/>
            <pc:sldMk cId="3289908454" sldId="267"/>
            <ac:picMk id="19" creationId="{C160446A-29BA-4749-BE0F-5494DB970223}"/>
          </ac:picMkLst>
        </pc:picChg>
      </pc:sldChg>
      <pc:sldChg chg="addSp delSp modSp new mod">
        <pc:chgData name="PHILIPIERT Alan" userId="123d56f6-5b97-4f8c-bafd-e05bbad0b6eb" providerId="ADAL" clId="{674E0733-F1A0-41CB-9B14-B4AF56BA1585}" dt="2021-07-30T14:58:07.107" v="1059" actId="1076"/>
        <pc:sldMkLst>
          <pc:docMk/>
          <pc:sldMk cId="2602852523" sldId="268"/>
        </pc:sldMkLst>
        <pc:spChg chg="del">
          <ac:chgData name="PHILIPIERT Alan" userId="123d56f6-5b97-4f8c-bafd-e05bbad0b6eb" providerId="ADAL" clId="{674E0733-F1A0-41CB-9B14-B4AF56BA1585}" dt="2021-07-30T14:51:11.356" v="924"/>
          <ac:spMkLst>
            <pc:docMk/>
            <pc:sldMk cId="2602852523" sldId="268"/>
            <ac:spMk id="2" creationId="{0B48DC41-A56A-42F9-A012-8066BE28DF65}"/>
          </ac:spMkLst>
        </pc:spChg>
        <pc:spChg chg="mod">
          <ac:chgData name="PHILIPIERT Alan" userId="123d56f6-5b97-4f8c-bafd-e05bbad0b6eb" providerId="ADAL" clId="{674E0733-F1A0-41CB-9B14-B4AF56BA1585}" dt="2021-07-30T14:51:37.719" v="985" actId="14100"/>
          <ac:spMkLst>
            <pc:docMk/>
            <pc:sldMk cId="2602852523" sldId="268"/>
            <ac:spMk id="3" creationId="{52543658-0B23-4134-94F6-CBB497E1BD80}"/>
          </ac:spMkLst>
        </pc:spChg>
        <pc:spChg chg="add mod">
          <ac:chgData name="PHILIPIERT Alan" userId="123d56f6-5b97-4f8c-bafd-e05bbad0b6eb" providerId="ADAL" clId="{674E0733-F1A0-41CB-9B14-B4AF56BA1585}" dt="2021-07-30T14:51:11.356" v="924"/>
          <ac:spMkLst>
            <pc:docMk/>
            <pc:sldMk cId="2602852523" sldId="268"/>
            <ac:spMk id="4" creationId="{7C6E8B3C-A2D9-4793-BF6C-D0549544CA76}"/>
          </ac:spMkLst>
        </pc:spChg>
        <pc:spChg chg="add del mod">
          <ac:chgData name="PHILIPIERT Alan" userId="123d56f6-5b97-4f8c-bafd-e05bbad0b6eb" providerId="ADAL" clId="{674E0733-F1A0-41CB-9B14-B4AF56BA1585}" dt="2021-07-30T14:52:29.640" v="992" actId="478"/>
          <ac:spMkLst>
            <pc:docMk/>
            <pc:sldMk cId="2602852523" sldId="268"/>
            <ac:spMk id="6" creationId="{F56AF8C1-4B4D-4745-BA24-4D815E3FD87F}"/>
          </ac:spMkLst>
        </pc:spChg>
        <pc:spChg chg="add mod">
          <ac:chgData name="PHILIPIERT Alan" userId="123d56f6-5b97-4f8c-bafd-e05bbad0b6eb" providerId="ADAL" clId="{674E0733-F1A0-41CB-9B14-B4AF56BA1585}" dt="2021-07-30T14:52:51.577" v="996" actId="207"/>
          <ac:spMkLst>
            <pc:docMk/>
            <pc:sldMk cId="2602852523" sldId="268"/>
            <ac:spMk id="8" creationId="{66544C36-1E75-460D-A6D1-45E0F75592A1}"/>
          </ac:spMkLst>
        </pc:spChg>
        <pc:spChg chg="add mod">
          <ac:chgData name="PHILIPIERT Alan" userId="123d56f6-5b97-4f8c-bafd-e05bbad0b6eb" providerId="ADAL" clId="{674E0733-F1A0-41CB-9B14-B4AF56BA1585}" dt="2021-07-30T14:57:08.408" v="1008" actId="20577"/>
          <ac:spMkLst>
            <pc:docMk/>
            <pc:sldMk cId="2602852523" sldId="268"/>
            <ac:spMk id="9" creationId="{F69278BB-2DB7-49BA-86A8-CF425EA9EECC}"/>
          </ac:spMkLst>
        </pc:spChg>
        <pc:spChg chg="add mod">
          <ac:chgData name="PHILIPIERT Alan" userId="123d56f6-5b97-4f8c-bafd-e05bbad0b6eb" providerId="ADAL" clId="{674E0733-F1A0-41CB-9B14-B4AF56BA1585}" dt="2021-07-30T14:58:07.107" v="1059" actId="1076"/>
          <ac:spMkLst>
            <pc:docMk/>
            <pc:sldMk cId="2602852523" sldId="268"/>
            <ac:spMk id="12" creationId="{FCC25015-4BFD-4003-A80B-59D0DBA516C0}"/>
          </ac:spMkLst>
        </pc:spChg>
        <pc:picChg chg="add mod">
          <ac:chgData name="PHILIPIERT Alan" userId="123d56f6-5b97-4f8c-bafd-e05bbad0b6eb" providerId="ADAL" clId="{674E0733-F1A0-41CB-9B14-B4AF56BA1585}" dt="2021-07-30T14:57:18.700" v="1011" actId="1076"/>
          <ac:picMkLst>
            <pc:docMk/>
            <pc:sldMk cId="2602852523" sldId="268"/>
            <ac:picMk id="11" creationId="{8D105774-CC08-45CC-B145-CF11C1449AD0}"/>
          </ac:picMkLst>
        </pc:picChg>
      </pc:sldChg>
      <pc:sldChg chg="addSp delSp modSp new mod">
        <pc:chgData name="PHILIPIERT Alan" userId="123d56f6-5b97-4f8c-bafd-e05bbad0b6eb" providerId="ADAL" clId="{674E0733-F1A0-41CB-9B14-B4AF56BA1585}" dt="2021-08-02T07:55:30.183" v="2025" actId="20577"/>
        <pc:sldMkLst>
          <pc:docMk/>
          <pc:sldMk cId="134421626" sldId="269"/>
        </pc:sldMkLst>
        <pc:spChg chg="del">
          <ac:chgData name="PHILIPIERT Alan" userId="123d56f6-5b97-4f8c-bafd-e05bbad0b6eb" providerId="ADAL" clId="{674E0733-F1A0-41CB-9B14-B4AF56BA1585}" dt="2021-07-30T15:02:48.366" v="1137" actId="478"/>
          <ac:spMkLst>
            <pc:docMk/>
            <pc:sldMk cId="134421626" sldId="269"/>
            <ac:spMk id="2" creationId="{C1279CA1-8B10-486E-AF7D-7031085ACAD0}"/>
          </ac:spMkLst>
        </pc:spChg>
        <pc:spChg chg="mod">
          <ac:chgData name="PHILIPIERT Alan" userId="123d56f6-5b97-4f8c-bafd-e05bbad0b6eb" providerId="ADAL" clId="{674E0733-F1A0-41CB-9B14-B4AF56BA1585}" dt="2021-08-02T07:55:30.183" v="2025" actId="20577"/>
          <ac:spMkLst>
            <pc:docMk/>
            <pc:sldMk cId="134421626" sldId="269"/>
            <ac:spMk id="3" creationId="{EAC5EDA9-5E19-4BB0-AECF-328F0F6A92B3}"/>
          </ac:spMkLst>
        </pc:spChg>
        <pc:spChg chg="add del mod">
          <ac:chgData name="PHILIPIERT Alan" userId="123d56f6-5b97-4f8c-bafd-e05bbad0b6eb" providerId="ADAL" clId="{674E0733-F1A0-41CB-9B14-B4AF56BA1585}" dt="2021-07-30T15:02:46.974" v="1136"/>
          <ac:spMkLst>
            <pc:docMk/>
            <pc:sldMk cId="134421626" sldId="269"/>
            <ac:spMk id="4" creationId="{A6F9B202-33C6-4018-ADB5-913052FE3ADD}"/>
          </ac:spMkLst>
        </pc:spChg>
        <pc:spChg chg="add mod">
          <ac:chgData name="PHILIPIERT Alan" userId="123d56f6-5b97-4f8c-bafd-e05bbad0b6eb" providerId="ADAL" clId="{674E0733-F1A0-41CB-9B14-B4AF56BA1585}" dt="2021-07-30T15:03:04.830" v="1159" actId="20577"/>
          <ac:spMkLst>
            <pc:docMk/>
            <pc:sldMk cId="134421626" sldId="269"/>
            <ac:spMk id="5" creationId="{76B46B2B-AF8F-4077-8681-014D2D21F442}"/>
          </ac:spMkLst>
        </pc:spChg>
      </pc:sldChg>
      <pc:sldChg chg="new del">
        <pc:chgData name="PHILIPIERT Alan" userId="123d56f6-5b97-4f8c-bafd-e05bbad0b6eb" providerId="ADAL" clId="{674E0733-F1A0-41CB-9B14-B4AF56BA1585}" dt="2021-08-02T07:33:57.396" v="1453" actId="680"/>
        <pc:sldMkLst>
          <pc:docMk/>
          <pc:sldMk cId="2780339503" sldId="270"/>
        </pc:sldMkLst>
      </pc:sldChg>
      <pc:sldChg chg="addSp delSp modSp add mod">
        <pc:chgData name="PHILIPIERT Alan" userId="123d56f6-5b97-4f8c-bafd-e05bbad0b6eb" providerId="ADAL" clId="{674E0733-F1A0-41CB-9B14-B4AF56BA1585}" dt="2021-08-02T07:39:32.980" v="1765" actId="478"/>
        <pc:sldMkLst>
          <pc:docMk/>
          <pc:sldMk cId="3489558639" sldId="270"/>
        </pc:sldMkLst>
        <pc:spChg chg="del">
          <ac:chgData name="PHILIPIERT Alan" userId="123d56f6-5b97-4f8c-bafd-e05bbad0b6eb" providerId="ADAL" clId="{674E0733-F1A0-41CB-9B14-B4AF56BA1585}" dt="2021-08-02T07:34:03.822" v="1455" actId="478"/>
          <ac:spMkLst>
            <pc:docMk/>
            <pc:sldMk cId="3489558639" sldId="270"/>
            <ac:spMk id="6" creationId="{851325DF-BD46-4FB5-94ED-C30DA841B6A8}"/>
          </ac:spMkLst>
        </pc:spChg>
        <pc:spChg chg="del">
          <ac:chgData name="PHILIPIERT Alan" userId="123d56f6-5b97-4f8c-bafd-e05bbad0b6eb" providerId="ADAL" clId="{674E0733-F1A0-41CB-9B14-B4AF56BA1585}" dt="2021-08-02T07:34:05.595" v="1456" actId="478"/>
          <ac:spMkLst>
            <pc:docMk/>
            <pc:sldMk cId="3489558639" sldId="270"/>
            <ac:spMk id="7" creationId="{71FD3BDC-80C5-4B9F-8BA0-CD0927A4CCDF}"/>
          </ac:spMkLst>
        </pc:spChg>
        <pc:spChg chg="del">
          <ac:chgData name="PHILIPIERT Alan" userId="123d56f6-5b97-4f8c-bafd-e05bbad0b6eb" providerId="ADAL" clId="{674E0733-F1A0-41CB-9B14-B4AF56BA1585}" dt="2021-08-02T07:34:05.595" v="1456" actId="478"/>
          <ac:spMkLst>
            <pc:docMk/>
            <pc:sldMk cId="3489558639" sldId="270"/>
            <ac:spMk id="8" creationId="{0DDADF43-A847-4069-9E12-414AE824FA6E}"/>
          </ac:spMkLst>
        </pc:spChg>
        <pc:spChg chg="mod">
          <ac:chgData name="PHILIPIERT Alan" userId="123d56f6-5b97-4f8c-bafd-e05bbad0b6eb" providerId="ADAL" clId="{674E0733-F1A0-41CB-9B14-B4AF56BA1585}" dt="2021-08-02T07:34:27.139" v="1506" actId="20577"/>
          <ac:spMkLst>
            <pc:docMk/>
            <pc:sldMk cId="3489558639" sldId="270"/>
            <ac:spMk id="13" creationId="{ACB04773-BC91-407F-9537-5FDF649C2E30}"/>
          </ac:spMkLst>
        </pc:spChg>
        <pc:spChg chg="del">
          <ac:chgData name="PHILIPIERT Alan" userId="123d56f6-5b97-4f8c-bafd-e05bbad0b6eb" providerId="ADAL" clId="{674E0733-F1A0-41CB-9B14-B4AF56BA1585}" dt="2021-08-02T07:34:12.541" v="1461" actId="478"/>
          <ac:spMkLst>
            <pc:docMk/>
            <pc:sldMk cId="3489558639" sldId="270"/>
            <ac:spMk id="14" creationId="{778CBE35-2050-4969-A56C-3BC70FB54B19}"/>
          </ac:spMkLst>
        </pc:spChg>
        <pc:spChg chg="add mod">
          <ac:chgData name="PHILIPIERT Alan" userId="123d56f6-5b97-4f8c-bafd-e05bbad0b6eb" providerId="ADAL" clId="{674E0733-F1A0-41CB-9B14-B4AF56BA1585}" dt="2021-08-02T07:39:24.420" v="1761" actId="14100"/>
          <ac:spMkLst>
            <pc:docMk/>
            <pc:sldMk cId="3489558639" sldId="270"/>
            <ac:spMk id="16" creationId="{EDD9CE70-9B66-4623-95CE-96F3B5D97755}"/>
          </ac:spMkLst>
        </pc:spChg>
        <pc:picChg chg="del">
          <ac:chgData name="PHILIPIERT Alan" userId="123d56f6-5b97-4f8c-bafd-e05bbad0b6eb" providerId="ADAL" clId="{674E0733-F1A0-41CB-9B14-B4AF56BA1585}" dt="2021-08-02T07:34:08.739" v="1459" actId="478"/>
          <ac:picMkLst>
            <pc:docMk/>
            <pc:sldMk cId="3489558639" sldId="270"/>
            <ac:picMk id="3" creationId="{EB751388-02AA-41AC-9273-D6660B204B41}"/>
          </ac:picMkLst>
        </pc:picChg>
        <pc:picChg chg="add mod">
          <ac:chgData name="PHILIPIERT Alan" userId="123d56f6-5b97-4f8c-bafd-e05bbad0b6eb" providerId="ADAL" clId="{674E0733-F1A0-41CB-9B14-B4AF56BA1585}" dt="2021-08-02T07:34:44.795" v="1512" actId="1076"/>
          <ac:picMkLst>
            <pc:docMk/>
            <pc:sldMk cId="3489558639" sldId="270"/>
            <ac:picMk id="4" creationId="{5A11D319-564A-42C9-8EA0-96737EE4294F}"/>
          </ac:picMkLst>
        </pc:picChg>
        <pc:picChg chg="del mod">
          <ac:chgData name="PHILIPIERT Alan" userId="123d56f6-5b97-4f8c-bafd-e05bbad0b6eb" providerId="ADAL" clId="{674E0733-F1A0-41CB-9B14-B4AF56BA1585}" dt="2021-08-02T07:34:08.280" v="1458" actId="478"/>
          <ac:picMkLst>
            <pc:docMk/>
            <pc:sldMk cId="3489558639" sldId="270"/>
            <ac:picMk id="5" creationId="{A21D2107-8993-420B-9696-E9B83FADE907}"/>
          </ac:picMkLst>
        </pc:picChg>
        <pc:picChg chg="del">
          <ac:chgData name="PHILIPIERT Alan" userId="123d56f6-5b97-4f8c-bafd-e05bbad0b6eb" providerId="ADAL" clId="{674E0733-F1A0-41CB-9B14-B4AF56BA1585}" dt="2021-08-02T07:34:09.182" v="1460" actId="478"/>
          <ac:picMkLst>
            <pc:docMk/>
            <pc:sldMk cId="3489558639" sldId="270"/>
            <ac:picMk id="9" creationId="{6AE8A88A-CC47-4E87-ACF2-6AE499FBE332}"/>
          </ac:picMkLst>
        </pc:picChg>
        <pc:picChg chg="del">
          <ac:chgData name="PHILIPIERT Alan" userId="123d56f6-5b97-4f8c-bafd-e05bbad0b6eb" providerId="ADAL" clId="{674E0733-F1A0-41CB-9B14-B4AF56BA1585}" dt="2021-08-02T07:34:05.595" v="1456" actId="478"/>
          <ac:picMkLst>
            <pc:docMk/>
            <pc:sldMk cId="3489558639" sldId="270"/>
            <ac:picMk id="11" creationId="{A9FB220A-9FCC-4D9C-834A-F3E17395FA25}"/>
          </ac:picMkLst>
        </pc:picChg>
        <pc:picChg chg="add mod">
          <ac:chgData name="PHILIPIERT Alan" userId="123d56f6-5b97-4f8c-bafd-e05bbad0b6eb" providerId="ADAL" clId="{674E0733-F1A0-41CB-9B14-B4AF56BA1585}" dt="2021-08-02T07:34:52.952" v="1515" actId="1076"/>
          <ac:picMkLst>
            <pc:docMk/>
            <pc:sldMk cId="3489558639" sldId="270"/>
            <ac:picMk id="15" creationId="{235DC575-AA23-40E6-A703-7451B26DFD3E}"/>
          </ac:picMkLst>
        </pc:picChg>
        <pc:picChg chg="add del mod">
          <ac:chgData name="PHILIPIERT Alan" userId="123d56f6-5b97-4f8c-bafd-e05bbad0b6eb" providerId="ADAL" clId="{674E0733-F1A0-41CB-9B14-B4AF56BA1585}" dt="2021-08-02T07:39:06.722" v="1757" actId="21"/>
          <ac:picMkLst>
            <pc:docMk/>
            <pc:sldMk cId="3489558639" sldId="270"/>
            <ac:picMk id="18" creationId="{0BF82E0A-E311-4F3B-912D-12700314D27B}"/>
          </ac:picMkLst>
        </pc:picChg>
        <pc:picChg chg="add del mod">
          <ac:chgData name="PHILIPIERT Alan" userId="123d56f6-5b97-4f8c-bafd-e05bbad0b6eb" providerId="ADAL" clId="{674E0733-F1A0-41CB-9B14-B4AF56BA1585}" dt="2021-08-02T07:39:32.980" v="1765" actId="478"/>
          <ac:picMkLst>
            <pc:docMk/>
            <pc:sldMk cId="3489558639" sldId="270"/>
            <ac:picMk id="19" creationId="{49F74793-8BC5-42EB-85EC-32143623F114}"/>
          </ac:picMkLst>
        </pc:picChg>
      </pc:sldChg>
      <pc:sldChg chg="addSp delSp modSp add mod">
        <pc:chgData name="PHILIPIERT Alan" userId="123d56f6-5b97-4f8c-bafd-e05bbad0b6eb" providerId="ADAL" clId="{674E0733-F1A0-41CB-9B14-B4AF56BA1585}" dt="2021-08-02T07:41:10.785" v="1865" actId="20577"/>
        <pc:sldMkLst>
          <pc:docMk/>
          <pc:sldMk cId="733551819" sldId="271"/>
        </pc:sldMkLst>
        <pc:spChg chg="add mod">
          <ac:chgData name="PHILIPIERT Alan" userId="123d56f6-5b97-4f8c-bafd-e05bbad0b6eb" providerId="ADAL" clId="{674E0733-F1A0-41CB-9B14-B4AF56BA1585}" dt="2021-08-02T07:41:10.785" v="1865" actId="20577"/>
          <ac:spMkLst>
            <pc:docMk/>
            <pc:sldMk cId="733551819" sldId="271"/>
            <ac:spMk id="8" creationId="{5A239CA9-8996-4E9A-A215-14715D79806B}"/>
          </ac:spMkLst>
        </pc:spChg>
        <pc:spChg chg="mod">
          <ac:chgData name="PHILIPIERT Alan" userId="123d56f6-5b97-4f8c-bafd-e05bbad0b6eb" providerId="ADAL" clId="{674E0733-F1A0-41CB-9B14-B4AF56BA1585}" dt="2021-08-02T07:39:38.237" v="1768"/>
          <ac:spMkLst>
            <pc:docMk/>
            <pc:sldMk cId="733551819" sldId="271"/>
            <ac:spMk id="13" creationId="{ACB04773-BC91-407F-9537-5FDF649C2E30}"/>
          </ac:spMkLst>
        </pc:spChg>
        <pc:spChg chg="del">
          <ac:chgData name="PHILIPIERT Alan" userId="123d56f6-5b97-4f8c-bafd-e05bbad0b6eb" providerId="ADAL" clId="{674E0733-F1A0-41CB-9B14-B4AF56BA1585}" dt="2021-08-02T07:39:41.156" v="1770" actId="478"/>
          <ac:spMkLst>
            <pc:docMk/>
            <pc:sldMk cId="733551819" sldId="271"/>
            <ac:spMk id="16" creationId="{EDD9CE70-9B66-4623-95CE-96F3B5D97755}"/>
          </ac:spMkLst>
        </pc:spChg>
        <pc:picChg chg="del">
          <ac:chgData name="PHILIPIERT Alan" userId="123d56f6-5b97-4f8c-bafd-e05bbad0b6eb" providerId="ADAL" clId="{674E0733-F1A0-41CB-9B14-B4AF56BA1585}" dt="2021-08-02T07:39:35.851" v="1766" actId="478"/>
          <ac:picMkLst>
            <pc:docMk/>
            <pc:sldMk cId="733551819" sldId="271"/>
            <ac:picMk id="4" creationId="{5A11D319-564A-42C9-8EA0-96737EE4294F}"/>
          </ac:picMkLst>
        </pc:picChg>
        <pc:picChg chg="del">
          <ac:chgData name="PHILIPIERT Alan" userId="123d56f6-5b97-4f8c-bafd-e05bbad0b6eb" providerId="ADAL" clId="{674E0733-F1A0-41CB-9B14-B4AF56BA1585}" dt="2021-08-02T07:39:36.335" v="1767" actId="478"/>
          <ac:picMkLst>
            <pc:docMk/>
            <pc:sldMk cId="733551819" sldId="271"/>
            <ac:picMk id="15" creationId="{235DC575-AA23-40E6-A703-7451B26DFD3E}"/>
          </ac:picMkLst>
        </pc:picChg>
        <pc:picChg chg="add del mod">
          <ac:chgData name="PHILIPIERT Alan" userId="123d56f6-5b97-4f8c-bafd-e05bbad0b6eb" providerId="ADAL" clId="{674E0733-F1A0-41CB-9B14-B4AF56BA1585}" dt="2021-08-02T07:39:44.920" v="1771" actId="1076"/>
          <ac:picMkLst>
            <pc:docMk/>
            <pc:sldMk cId="733551819" sldId="271"/>
            <ac:picMk id="19" creationId="{49F74793-8BC5-42EB-85EC-32143623F114}"/>
          </ac:picMkLst>
        </pc:picChg>
      </pc:sldChg>
      <pc:sldChg chg="addSp delSp modSp add mod">
        <pc:chgData name="PHILIPIERT Alan" userId="123d56f6-5b97-4f8c-bafd-e05bbad0b6eb" providerId="ADAL" clId="{674E0733-F1A0-41CB-9B14-B4AF56BA1585}" dt="2021-08-02T08:34:17.231" v="2614" actId="20577"/>
        <pc:sldMkLst>
          <pc:docMk/>
          <pc:sldMk cId="2484781398" sldId="272"/>
        </pc:sldMkLst>
        <pc:spChg chg="del">
          <ac:chgData name="PHILIPIERT Alan" userId="123d56f6-5b97-4f8c-bafd-e05bbad0b6eb" providerId="ADAL" clId="{674E0733-F1A0-41CB-9B14-B4AF56BA1585}" dt="2021-08-02T07:43:01.858" v="1868" actId="478"/>
          <ac:spMkLst>
            <pc:docMk/>
            <pc:sldMk cId="2484781398" sldId="272"/>
            <ac:spMk id="8" creationId="{5A239CA9-8996-4E9A-A215-14715D79806B}"/>
          </ac:spMkLst>
        </pc:spChg>
        <pc:spChg chg="add mod">
          <ac:chgData name="PHILIPIERT Alan" userId="123d56f6-5b97-4f8c-bafd-e05bbad0b6eb" providerId="ADAL" clId="{674E0733-F1A0-41CB-9B14-B4AF56BA1585}" dt="2021-08-02T07:47:42.565" v="1975" actId="1076"/>
          <ac:spMkLst>
            <pc:docMk/>
            <pc:sldMk cId="2484781398" sldId="272"/>
            <ac:spMk id="9" creationId="{103FE294-368F-4CA5-B95F-B94CD9B20971}"/>
          </ac:spMkLst>
        </pc:spChg>
        <pc:spChg chg="add mod">
          <ac:chgData name="PHILIPIERT Alan" userId="123d56f6-5b97-4f8c-bafd-e05bbad0b6eb" providerId="ADAL" clId="{674E0733-F1A0-41CB-9B14-B4AF56BA1585}" dt="2021-08-02T07:47:42.565" v="1975" actId="1076"/>
          <ac:spMkLst>
            <pc:docMk/>
            <pc:sldMk cId="2484781398" sldId="272"/>
            <ac:spMk id="10" creationId="{50F0D8B3-B46F-43B6-9603-3EA513B682C1}"/>
          </ac:spMkLst>
        </pc:spChg>
        <pc:spChg chg="add mod">
          <ac:chgData name="PHILIPIERT Alan" userId="123d56f6-5b97-4f8c-bafd-e05bbad0b6eb" providerId="ADAL" clId="{674E0733-F1A0-41CB-9B14-B4AF56BA1585}" dt="2021-08-02T08:34:17.231" v="2614" actId="20577"/>
          <ac:spMkLst>
            <pc:docMk/>
            <pc:sldMk cId="2484781398" sldId="272"/>
            <ac:spMk id="11" creationId="{2CB0112C-6440-4712-A806-BF7E87CF7402}"/>
          </ac:spMkLst>
        </pc:spChg>
        <pc:spChg chg="mod">
          <ac:chgData name="PHILIPIERT Alan" userId="123d56f6-5b97-4f8c-bafd-e05bbad0b6eb" providerId="ADAL" clId="{674E0733-F1A0-41CB-9B14-B4AF56BA1585}" dt="2021-08-02T07:43:09.968" v="1899" actId="20577"/>
          <ac:spMkLst>
            <pc:docMk/>
            <pc:sldMk cId="2484781398" sldId="272"/>
            <ac:spMk id="13" creationId="{ACB04773-BC91-407F-9537-5FDF649C2E30}"/>
          </ac:spMkLst>
        </pc:spChg>
        <pc:picChg chg="add mod">
          <ac:chgData name="PHILIPIERT Alan" userId="123d56f6-5b97-4f8c-bafd-e05bbad0b6eb" providerId="ADAL" clId="{674E0733-F1A0-41CB-9B14-B4AF56BA1585}" dt="2021-08-02T07:43:04.562" v="1870" actId="1076"/>
          <ac:picMkLst>
            <pc:docMk/>
            <pc:sldMk cId="2484781398" sldId="272"/>
            <ac:picMk id="3" creationId="{6A196341-10E1-4916-ACF8-46BD26B895DF}"/>
          </ac:picMkLst>
        </pc:picChg>
        <pc:picChg chg="add del mod">
          <ac:chgData name="PHILIPIERT Alan" userId="123d56f6-5b97-4f8c-bafd-e05bbad0b6eb" providerId="ADAL" clId="{674E0733-F1A0-41CB-9B14-B4AF56BA1585}" dt="2021-08-02T07:46:47.260" v="1907" actId="478"/>
          <ac:picMkLst>
            <pc:docMk/>
            <pc:sldMk cId="2484781398" sldId="272"/>
            <ac:picMk id="14" creationId="{FDD3DCA0-4681-425D-AE08-685DB16BA929}"/>
          </ac:picMkLst>
        </pc:picChg>
        <pc:picChg chg="add mod">
          <ac:chgData name="PHILIPIERT Alan" userId="123d56f6-5b97-4f8c-bafd-e05bbad0b6eb" providerId="ADAL" clId="{674E0733-F1A0-41CB-9B14-B4AF56BA1585}" dt="2021-08-02T07:47:42.565" v="1975" actId="1076"/>
          <ac:picMkLst>
            <pc:docMk/>
            <pc:sldMk cId="2484781398" sldId="272"/>
            <ac:picMk id="15" creationId="{2E0BB93E-ADE5-4D13-A98D-C73FF2B0C25F}"/>
          </ac:picMkLst>
        </pc:picChg>
        <pc:picChg chg="del">
          <ac:chgData name="PHILIPIERT Alan" userId="123d56f6-5b97-4f8c-bafd-e05bbad0b6eb" providerId="ADAL" clId="{674E0733-F1A0-41CB-9B14-B4AF56BA1585}" dt="2021-08-02T07:43:00.402" v="1867" actId="478"/>
          <ac:picMkLst>
            <pc:docMk/>
            <pc:sldMk cId="2484781398" sldId="272"/>
            <ac:picMk id="19" creationId="{49F74793-8BC5-42EB-85EC-32143623F114}"/>
          </ac:picMkLst>
        </pc:picChg>
      </pc:sldChg>
      <pc:sldChg chg="modSp new del mod">
        <pc:chgData name="PHILIPIERT Alan" userId="123d56f6-5b97-4f8c-bafd-e05bbad0b6eb" providerId="ADAL" clId="{674E0733-F1A0-41CB-9B14-B4AF56BA1585}" dt="2021-08-02T08:27:34.977" v="2124" actId="2696"/>
        <pc:sldMkLst>
          <pc:docMk/>
          <pc:sldMk cId="622330183" sldId="273"/>
        </pc:sldMkLst>
        <pc:spChg chg="mod">
          <ac:chgData name="PHILIPIERT Alan" userId="123d56f6-5b97-4f8c-bafd-e05bbad0b6eb" providerId="ADAL" clId="{674E0733-F1A0-41CB-9B14-B4AF56BA1585}" dt="2021-08-02T08:27:32.404" v="2123" actId="20577"/>
          <ac:spMkLst>
            <pc:docMk/>
            <pc:sldMk cId="622330183" sldId="273"/>
            <ac:spMk id="2" creationId="{EF2FD6F7-5610-4287-9C01-E2292B717D2E}"/>
          </ac:spMkLst>
        </pc:spChg>
      </pc:sldChg>
      <pc:sldChg chg="addSp delSp modSp add mod modNotesTx">
        <pc:chgData name="PHILIPIERT Alan" userId="123d56f6-5b97-4f8c-bafd-e05bbad0b6eb" providerId="ADAL" clId="{674E0733-F1A0-41CB-9B14-B4AF56BA1585}" dt="2021-08-02T08:34:07.323" v="2613" actId="20577"/>
        <pc:sldMkLst>
          <pc:docMk/>
          <pc:sldMk cId="2790660276" sldId="273"/>
        </pc:sldMkLst>
        <pc:spChg chg="add del mod">
          <ac:chgData name="PHILIPIERT Alan" userId="123d56f6-5b97-4f8c-bafd-e05bbad0b6eb" providerId="ADAL" clId="{674E0733-F1A0-41CB-9B14-B4AF56BA1585}" dt="2021-08-02T08:28:16.726" v="2137" actId="478"/>
          <ac:spMkLst>
            <pc:docMk/>
            <pc:sldMk cId="2790660276" sldId="273"/>
            <ac:spMk id="4" creationId="{B12A0FED-E651-42EE-B924-525710A2077E}"/>
          </ac:spMkLst>
        </pc:spChg>
        <pc:spChg chg="add del mod">
          <ac:chgData name="PHILIPIERT Alan" userId="123d56f6-5b97-4f8c-bafd-e05bbad0b6eb" providerId="ADAL" clId="{674E0733-F1A0-41CB-9B14-B4AF56BA1585}" dt="2021-08-02T08:28:10.486" v="2133" actId="478"/>
          <ac:spMkLst>
            <pc:docMk/>
            <pc:sldMk cId="2790660276" sldId="273"/>
            <ac:spMk id="6" creationId="{84AB3EA0-131C-4B0D-AD22-3FE17BE312E4}"/>
          </ac:spMkLst>
        </pc:spChg>
        <pc:spChg chg="mod">
          <ac:chgData name="PHILIPIERT Alan" userId="123d56f6-5b97-4f8c-bafd-e05bbad0b6eb" providerId="ADAL" clId="{674E0733-F1A0-41CB-9B14-B4AF56BA1585}" dt="2021-08-02T08:28:26.962" v="2140" actId="14100"/>
          <ac:spMkLst>
            <pc:docMk/>
            <pc:sldMk cId="2790660276" sldId="273"/>
            <ac:spMk id="9" creationId="{103FE294-368F-4CA5-B95F-B94CD9B20971}"/>
          </ac:spMkLst>
        </pc:spChg>
        <pc:spChg chg="del">
          <ac:chgData name="PHILIPIERT Alan" userId="123d56f6-5b97-4f8c-bafd-e05bbad0b6eb" providerId="ADAL" clId="{674E0733-F1A0-41CB-9B14-B4AF56BA1585}" dt="2021-08-02T08:28:30.267" v="2141" actId="478"/>
          <ac:spMkLst>
            <pc:docMk/>
            <pc:sldMk cId="2790660276" sldId="273"/>
            <ac:spMk id="10" creationId="{50F0D8B3-B46F-43B6-9603-3EA513B682C1}"/>
          </ac:spMkLst>
        </pc:spChg>
        <pc:spChg chg="del">
          <ac:chgData name="PHILIPIERT Alan" userId="123d56f6-5b97-4f8c-bafd-e05bbad0b6eb" providerId="ADAL" clId="{674E0733-F1A0-41CB-9B14-B4AF56BA1585}" dt="2021-08-02T08:28:36.665" v="2142" actId="478"/>
          <ac:spMkLst>
            <pc:docMk/>
            <pc:sldMk cId="2790660276" sldId="273"/>
            <ac:spMk id="11" creationId="{2CB0112C-6440-4712-A806-BF7E87CF7402}"/>
          </ac:spMkLst>
        </pc:spChg>
        <pc:spChg chg="del mod">
          <ac:chgData name="PHILIPIERT Alan" userId="123d56f6-5b97-4f8c-bafd-e05bbad0b6eb" providerId="ADAL" clId="{674E0733-F1A0-41CB-9B14-B4AF56BA1585}" dt="2021-08-02T08:28:07.067" v="2131" actId="21"/>
          <ac:spMkLst>
            <pc:docMk/>
            <pc:sldMk cId="2790660276" sldId="273"/>
            <ac:spMk id="12" creationId="{40F4D80B-486E-44F9-AE33-F32FA6F3D9E5}"/>
          </ac:spMkLst>
        </pc:spChg>
        <pc:spChg chg="del">
          <ac:chgData name="PHILIPIERT Alan" userId="123d56f6-5b97-4f8c-bafd-e05bbad0b6eb" providerId="ADAL" clId="{674E0733-F1A0-41CB-9B14-B4AF56BA1585}" dt="2021-08-02T08:28:07.067" v="2131" actId="21"/>
          <ac:spMkLst>
            <pc:docMk/>
            <pc:sldMk cId="2790660276" sldId="273"/>
            <ac:spMk id="13" creationId="{ACB04773-BC91-407F-9537-5FDF649C2E30}"/>
          </ac:spMkLst>
        </pc:spChg>
        <pc:spChg chg="add del mod">
          <ac:chgData name="PHILIPIERT Alan" userId="123d56f6-5b97-4f8c-bafd-e05bbad0b6eb" providerId="ADAL" clId="{674E0733-F1A0-41CB-9B14-B4AF56BA1585}" dt="2021-08-02T08:28:20.197" v="2138" actId="1076"/>
          <ac:spMkLst>
            <pc:docMk/>
            <pc:sldMk cId="2790660276" sldId="273"/>
            <ac:spMk id="14" creationId="{6EC215E7-0AB1-4E54-846D-015DB8CE4A5B}"/>
          </ac:spMkLst>
        </pc:spChg>
        <pc:spChg chg="add mod">
          <ac:chgData name="PHILIPIERT Alan" userId="123d56f6-5b97-4f8c-bafd-e05bbad0b6eb" providerId="ADAL" clId="{674E0733-F1A0-41CB-9B14-B4AF56BA1585}" dt="2021-08-02T08:32:01.781" v="2380" actId="207"/>
          <ac:spMkLst>
            <pc:docMk/>
            <pc:sldMk cId="2790660276" sldId="273"/>
            <ac:spMk id="16" creationId="{9BD88EB0-0283-4F86-AC6F-94AAC6D8919A}"/>
          </ac:spMkLst>
        </pc:spChg>
        <pc:spChg chg="add mod">
          <ac:chgData name="PHILIPIERT Alan" userId="123d56f6-5b97-4f8c-bafd-e05bbad0b6eb" providerId="ADAL" clId="{674E0733-F1A0-41CB-9B14-B4AF56BA1585}" dt="2021-08-02T08:32:19.988" v="2383" actId="20577"/>
          <ac:spMkLst>
            <pc:docMk/>
            <pc:sldMk cId="2790660276" sldId="273"/>
            <ac:spMk id="18" creationId="{E935D23A-432A-4FFD-AB53-1F09FC07791C}"/>
          </ac:spMkLst>
        </pc:spChg>
        <pc:picChg chg="del">
          <ac:chgData name="PHILIPIERT Alan" userId="123d56f6-5b97-4f8c-bafd-e05bbad0b6eb" providerId="ADAL" clId="{674E0733-F1A0-41CB-9B14-B4AF56BA1585}" dt="2021-08-02T08:27:59.074" v="2129" actId="478"/>
          <ac:picMkLst>
            <pc:docMk/>
            <pc:sldMk cId="2790660276" sldId="273"/>
            <ac:picMk id="3" creationId="{6A196341-10E1-4916-ACF8-46BD26B895DF}"/>
          </ac:picMkLst>
        </pc:picChg>
        <pc:picChg chg="del mod">
          <ac:chgData name="PHILIPIERT Alan" userId="123d56f6-5b97-4f8c-bafd-e05bbad0b6eb" providerId="ADAL" clId="{674E0733-F1A0-41CB-9B14-B4AF56BA1585}" dt="2021-08-02T08:28:07.067" v="2131" actId="21"/>
          <ac:picMkLst>
            <pc:docMk/>
            <pc:sldMk cId="2790660276" sldId="273"/>
            <ac:picMk id="15" creationId="{2E0BB93E-ADE5-4D13-A98D-C73FF2B0C25F}"/>
          </ac:picMkLst>
        </pc:picChg>
        <pc:picChg chg="add mod">
          <ac:chgData name="PHILIPIERT Alan" userId="123d56f6-5b97-4f8c-bafd-e05bbad0b6eb" providerId="ADAL" clId="{674E0733-F1A0-41CB-9B14-B4AF56BA1585}" dt="2021-08-02T08:28:07.767" v="2132"/>
          <ac:picMkLst>
            <pc:docMk/>
            <pc:sldMk cId="2790660276" sldId="273"/>
            <ac:picMk id="17" creationId="{62258B5A-E822-40B7-9E7C-379A71EDDC6B}"/>
          </ac:picMkLst>
        </pc:picChg>
      </pc:sldChg>
      <pc:sldChg chg="delSp modSp add mod">
        <pc:chgData name="PHILIPIERT Alan" userId="123d56f6-5b97-4f8c-bafd-e05bbad0b6eb" providerId="ADAL" clId="{674E0733-F1A0-41CB-9B14-B4AF56BA1585}" dt="2021-08-02T08:37:02.268" v="2653" actId="1076"/>
        <pc:sldMkLst>
          <pc:docMk/>
          <pc:sldMk cId="548630872" sldId="274"/>
        </pc:sldMkLst>
        <pc:spChg chg="mod">
          <ac:chgData name="PHILIPIERT Alan" userId="123d56f6-5b97-4f8c-bafd-e05bbad0b6eb" providerId="ADAL" clId="{674E0733-F1A0-41CB-9B14-B4AF56BA1585}" dt="2021-08-02T08:37:02.268" v="2653" actId="1076"/>
          <ac:spMkLst>
            <pc:docMk/>
            <pc:sldMk cId="548630872" sldId="274"/>
            <ac:spMk id="10" creationId="{A274E7ED-F714-4E25-A77A-E01CAD8AECF1}"/>
          </ac:spMkLst>
        </pc:spChg>
        <pc:picChg chg="del">
          <ac:chgData name="PHILIPIERT Alan" userId="123d56f6-5b97-4f8c-bafd-e05bbad0b6eb" providerId="ADAL" clId="{674E0733-F1A0-41CB-9B14-B4AF56BA1585}" dt="2021-08-02T08:36:41.550" v="2616" actId="478"/>
          <ac:picMkLst>
            <pc:docMk/>
            <pc:sldMk cId="548630872" sldId="274"/>
            <ac:picMk id="3" creationId="{C305C483-0303-4762-B831-791AD03E4677}"/>
          </ac:picMkLst>
        </pc:picChg>
      </pc:sldChg>
      <pc:sldChg chg="addSp delSp modSp new mod setBg">
        <pc:chgData name="PHILIPIERT Alan" userId="123d56f6-5b97-4f8c-bafd-e05bbad0b6eb" providerId="ADAL" clId="{674E0733-F1A0-41CB-9B14-B4AF56BA1585}" dt="2021-08-02T11:52:14.107" v="2794" actId="692"/>
        <pc:sldMkLst>
          <pc:docMk/>
          <pc:sldMk cId="2974684327" sldId="275"/>
        </pc:sldMkLst>
        <pc:spChg chg="add del">
          <ac:chgData name="PHILIPIERT Alan" userId="123d56f6-5b97-4f8c-bafd-e05bbad0b6eb" providerId="ADAL" clId="{674E0733-F1A0-41CB-9B14-B4AF56BA1585}" dt="2021-08-02T09:05:41.453" v="2661" actId="26606"/>
          <ac:spMkLst>
            <pc:docMk/>
            <pc:sldMk cId="2974684327" sldId="275"/>
            <ac:spMk id="2" creationId="{4BD0AF87-4692-4B65-9130-96C8087520BE}"/>
          </ac:spMkLst>
        </pc:spChg>
        <pc:spChg chg="del">
          <ac:chgData name="PHILIPIERT Alan" userId="123d56f6-5b97-4f8c-bafd-e05bbad0b6eb" providerId="ADAL" clId="{674E0733-F1A0-41CB-9B14-B4AF56BA1585}" dt="2021-08-02T09:05:16.506" v="2656"/>
          <ac:spMkLst>
            <pc:docMk/>
            <pc:sldMk cId="2974684327" sldId="275"/>
            <ac:spMk id="3" creationId="{A2D83553-AF18-4F58-BB17-1EF98982EBBE}"/>
          </ac:spMkLst>
        </pc:spChg>
        <pc:spChg chg="add mod">
          <ac:chgData name="PHILIPIERT Alan" userId="123d56f6-5b97-4f8c-bafd-e05bbad0b6eb" providerId="ADAL" clId="{674E0733-F1A0-41CB-9B14-B4AF56BA1585}" dt="2021-08-02T11:52:14.107" v="2794" actId="692"/>
          <ac:spMkLst>
            <pc:docMk/>
            <pc:sldMk cId="2974684327" sldId="275"/>
            <ac:spMk id="6" creationId="{35B0CDCB-6C75-43C7-B56D-71158F829904}"/>
          </ac:spMkLst>
        </pc:spChg>
        <pc:spChg chg="add">
          <ac:chgData name="PHILIPIERT Alan" userId="123d56f6-5b97-4f8c-bafd-e05bbad0b6eb" providerId="ADAL" clId="{674E0733-F1A0-41CB-9B14-B4AF56BA1585}" dt="2021-08-02T09:06:00.006" v="2665" actId="26606"/>
          <ac:spMkLst>
            <pc:docMk/>
            <pc:sldMk cId="2974684327" sldId="275"/>
            <ac:spMk id="7" creationId="{E5093ECC-8BEB-4546-A80D-0B48876623DE}"/>
          </ac:spMkLst>
        </pc:spChg>
        <pc:spChg chg="add del">
          <ac:chgData name="PHILIPIERT Alan" userId="123d56f6-5b97-4f8c-bafd-e05bbad0b6eb" providerId="ADAL" clId="{674E0733-F1A0-41CB-9B14-B4AF56BA1585}" dt="2021-08-02T09:05:41.452" v="2660" actId="26606"/>
          <ac:spMkLst>
            <pc:docMk/>
            <pc:sldMk cId="2974684327" sldId="275"/>
            <ac:spMk id="10" creationId="{AB8C311F-7253-4AED-9701-7FC0708C41C7}"/>
          </ac:spMkLst>
        </pc:spChg>
        <pc:spChg chg="add del">
          <ac:chgData name="PHILIPIERT Alan" userId="123d56f6-5b97-4f8c-bafd-e05bbad0b6eb" providerId="ADAL" clId="{674E0733-F1A0-41CB-9B14-B4AF56BA1585}" dt="2021-08-02T09:05:41.452" v="2660" actId="26606"/>
          <ac:spMkLst>
            <pc:docMk/>
            <pc:sldMk cId="2974684327" sldId="275"/>
            <ac:spMk id="12" creationId="{E2384209-CB15-4CDF-9D31-C44FD9A3F20D}"/>
          </ac:spMkLst>
        </pc:spChg>
        <pc:spChg chg="add del">
          <ac:chgData name="PHILIPIERT Alan" userId="123d56f6-5b97-4f8c-bafd-e05bbad0b6eb" providerId="ADAL" clId="{674E0733-F1A0-41CB-9B14-B4AF56BA1585}" dt="2021-08-02T09:05:41.452" v="2660" actId="26606"/>
          <ac:spMkLst>
            <pc:docMk/>
            <pc:sldMk cId="2974684327" sldId="275"/>
            <ac:spMk id="14" creationId="{2633B3B5-CC90-43F0-8714-D31D1F3F0209}"/>
          </ac:spMkLst>
        </pc:spChg>
        <pc:spChg chg="add del">
          <ac:chgData name="PHILIPIERT Alan" userId="123d56f6-5b97-4f8c-bafd-e05bbad0b6eb" providerId="ADAL" clId="{674E0733-F1A0-41CB-9B14-B4AF56BA1585}" dt="2021-08-02T09:05:41.452" v="2660" actId="26606"/>
          <ac:spMkLst>
            <pc:docMk/>
            <pc:sldMk cId="2974684327" sldId="275"/>
            <ac:spMk id="16" creationId="{A8D57A06-A426-446D-B02C-A2DC6B62E45E}"/>
          </ac:spMkLst>
        </pc:spChg>
        <pc:picChg chg="add mod ord">
          <ac:chgData name="PHILIPIERT Alan" userId="123d56f6-5b97-4f8c-bafd-e05bbad0b6eb" providerId="ADAL" clId="{674E0733-F1A0-41CB-9B14-B4AF56BA1585}" dt="2021-08-02T09:10:47.884" v="2733" actId="1076"/>
          <ac:picMkLst>
            <pc:docMk/>
            <pc:sldMk cId="2974684327" sldId="275"/>
            <ac:picMk id="5" creationId="{59FBF565-45FE-460A-AD50-5E630E00A37C}"/>
          </ac:picMkLst>
        </pc:picChg>
      </pc:sldChg>
      <pc:sldChg chg="addSp delSp modSp mod">
        <pc:chgData name="PHILIPIERT Alan" userId="123d56f6-5b97-4f8c-bafd-e05bbad0b6eb" providerId="ADAL" clId="{674E0733-F1A0-41CB-9B14-B4AF56BA1585}" dt="2021-08-02T11:52:42.537" v="2802" actId="692"/>
        <pc:sldMkLst>
          <pc:docMk/>
          <pc:sldMk cId="3377328674" sldId="276"/>
        </pc:sldMkLst>
        <pc:spChg chg="add del mod">
          <ac:chgData name="PHILIPIERT Alan" userId="123d56f6-5b97-4f8c-bafd-e05bbad0b6eb" providerId="ADAL" clId="{674E0733-F1A0-41CB-9B14-B4AF56BA1585}" dt="2021-08-02T11:50:41.022" v="2744"/>
          <ac:spMkLst>
            <pc:docMk/>
            <pc:sldMk cId="3377328674" sldId="276"/>
            <ac:spMk id="2" creationId="{56223317-825A-4849-88D8-DDE26914BCB9}"/>
          </ac:spMkLst>
        </pc:spChg>
        <pc:spChg chg="add mod">
          <ac:chgData name="PHILIPIERT Alan" userId="123d56f6-5b97-4f8c-bafd-e05bbad0b6eb" providerId="ADAL" clId="{674E0733-F1A0-41CB-9B14-B4AF56BA1585}" dt="2021-08-02T11:52:42.537" v="2802" actId="692"/>
          <ac:spMkLst>
            <pc:docMk/>
            <pc:sldMk cId="3377328674" sldId="276"/>
            <ac:spMk id="3" creationId="{228783F3-5D1F-4210-AB4D-D202275FB40F}"/>
          </ac:spMkLst>
        </pc:spChg>
        <pc:spChg chg="del">
          <ac:chgData name="PHILIPIERT Alan" userId="123d56f6-5b97-4f8c-bafd-e05bbad0b6eb" providerId="ADAL" clId="{674E0733-F1A0-41CB-9B14-B4AF56BA1585}" dt="2021-08-02T11:50:32.091" v="2739" actId="26606"/>
          <ac:spMkLst>
            <pc:docMk/>
            <pc:sldMk cId="3377328674" sldId="276"/>
            <ac:spMk id="9" creationId="{42A4FC2C-047E-45A5-965D-8E1E3BF09BC6}"/>
          </ac:spMkLst>
        </pc:spChg>
        <pc:spChg chg="add">
          <ac:chgData name="PHILIPIERT Alan" userId="123d56f6-5b97-4f8c-bafd-e05bbad0b6eb" providerId="ADAL" clId="{674E0733-F1A0-41CB-9B14-B4AF56BA1585}" dt="2021-08-02T11:50:32.091" v="2739" actId="26606"/>
          <ac:spMkLst>
            <pc:docMk/>
            <pc:sldMk cId="3377328674" sldId="276"/>
            <ac:spMk id="14" creationId="{42A4FC2C-047E-45A5-965D-8E1E3BF09BC6}"/>
          </ac:spMkLst>
        </pc:spChg>
        <pc:picChg chg="mod">
          <ac:chgData name="PHILIPIERT Alan" userId="123d56f6-5b97-4f8c-bafd-e05bbad0b6eb" providerId="ADAL" clId="{674E0733-F1A0-41CB-9B14-B4AF56BA1585}" dt="2021-08-02T11:50:32.091" v="2739" actId="26606"/>
          <ac:picMkLst>
            <pc:docMk/>
            <pc:sldMk cId="3377328674" sldId="276"/>
            <ac:picMk id="4" creationId="{72C11469-6D08-4D9F-9B8C-09B87122FC4D}"/>
          </ac:picMkLst>
        </pc:picChg>
      </pc:sldChg>
    </pc:docChg>
  </pc:docChgLst>
  <pc:docChgLst>
    <pc:chgData name="PHILIPIERT Alan" userId="S::alan.philipiert@ynov.com::123d56f6-5b97-4f8c-bafd-e05bbad0b6eb" providerId="AD" clId="Web-{158C165D-F871-4D3D-B6F6-7A61D7E72A86}"/>
    <pc:docChg chg="modSld">
      <pc:chgData name="PHILIPIERT Alan" userId="S::alan.philipiert@ynov.com::123d56f6-5b97-4f8c-bafd-e05bbad0b6eb" providerId="AD" clId="Web-{158C165D-F871-4D3D-B6F6-7A61D7E72A86}" dt="2021-08-11T09:13:03.402" v="0" actId="20577"/>
      <pc:docMkLst>
        <pc:docMk/>
      </pc:docMkLst>
      <pc:sldChg chg="modSp">
        <pc:chgData name="PHILIPIERT Alan" userId="S::alan.philipiert@ynov.com::123d56f6-5b97-4f8c-bafd-e05bbad0b6eb" providerId="AD" clId="Web-{158C165D-F871-4D3D-B6F6-7A61D7E72A86}" dt="2021-08-11T09:13:03.402" v="0" actId="20577"/>
        <pc:sldMkLst>
          <pc:docMk/>
          <pc:sldMk cId="3289908454" sldId="267"/>
        </pc:sldMkLst>
        <pc:spChg chg="mod">
          <ac:chgData name="PHILIPIERT Alan" userId="S::alan.philipiert@ynov.com::123d56f6-5b97-4f8c-bafd-e05bbad0b6eb" providerId="AD" clId="Web-{158C165D-F871-4D3D-B6F6-7A61D7E72A86}" dt="2021-08-11T09:13:03.402" v="0" actId="20577"/>
          <ac:spMkLst>
            <pc:docMk/>
            <pc:sldMk cId="3289908454" sldId="267"/>
            <ac:spMk id="10" creationId="{7057F368-D31E-4598-BD1D-5862542B1AD4}"/>
          </ac:spMkLst>
        </pc:spChg>
      </pc:sldChg>
    </pc:docChg>
  </pc:docChgLst>
  <pc:docChgLst>
    <pc:chgData name="PHILIPIERT Alan" userId="S::alan.philipiert@ynov.com::123d56f6-5b97-4f8c-bafd-e05bbad0b6eb" providerId="AD" clId="Web-{66DE2A97-9527-44DE-98AA-7E88A4D80D23}"/>
    <pc:docChg chg="modSld">
      <pc:chgData name="PHILIPIERT Alan" userId="S::alan.philipiert@ynov.com::123d56f6-5b97-4f8c-bafd-e05bbad0b6eb" providerId="AD" clId="Web-{66DE2A97-9527-44DE-98AA-7E88A4D80D23}" dt="2021-08-02T07:19:32.801" v="4" actId="20577"/>
      <pc:docMkLst>
        <pc:docMk/>
      </pc:docMkLst>
      <pc:sldChg chg="modSp">
        <pc:chgData name="PHILIPIERT Alan" userId="S::alan.philipiert@ynov.com::123d56f6-5b97-4f8c-bafd-e05bbad0b6eb" providerId="AD" clId="Web-{66DE2A97-9527-44DE-98AA-7E88A4D80D23}" dt="2021-08-02T07:19:32.801" v="4" actId="20577"/>
        <pc:sldMkLst>
          <pc:docMk/>
          <pc:sldMk cId="3289908454" sldId="267"/>
        </pc:sldMkLst>
        <pc:spChg chg="mod">
          <ac:chgData name="PHILIPIERT Alan" userId="S::alan.philipiert@ynov.com::123d56f6-5b97-4f8c-bafd-e05bbad0b6eb" providerId="AD" clId="Web-{66DE2A97-9527-44DE-98AA-7E88A4D80D23}" dt="2021-08-02T07:19:32.801" v="4" actId="20577"/>
          <ac:spMkLst>
            <pc:docMk/>
            <pc:sldMk cId="3289908454" sldId="267"/>
            <ac:spMk id="22" creationId="{4A0DBA5D-9446-4F85-B2E7-2E4EECAA5C87}"/>
          </ac:spMkLst>
        </pc:spChg>
      </pc:sldChg>
    </pc:docChg>
  </pc:docChgLst>
  <pc:docChgLst>
    <pc:chgData name="PHILIPIERT Alan" userId="S::alan.philipiert@ynov.com::123d56f6-5b97-4f8c-bafd-e05bbad0b6eb" providerId="AD" clId="Web-{08709211-663F-479D-9CCF-4035F1022E84}"/>
    <pc:docChg chg="modSld">
      <pc:chgData name="PHILIPIERT Alan" userId="S::alan.philipiert@ynov.com::123d56f6-5b97-4f8c-bafd-e05bbad0b6eb" providerId="AD" clId="Web-{08709211-663F-479D-9CCF-4035F1022E84}" dt="2021-08-06T07:19:48.436" v="0" actId="20577"/>
      <pc:docMkLst>
        <pc:docMk/>
      </pc:docMkLst>
      <pc:sldChg chg="modSp">
        <pc:chgData name="PHILIPIERT Alan" userId="S::alan.philipiert@ynov.com::123d56f6-5b97-4f8c-bafd-e05bbad0b6eb" providerId="AD" clId="Web-{08709211-663F-479D-9CCF-4035F1022E84}" dt="2021-08-06T07:19:48.436" v="0" actId="20577"/>
        <pc:sldMkLst>
          <pc:docMk/>
          <pc:sldMk cId="4069948090" sldId="259"/>
        </pc:sldMkLst>
        <pc:spChg chg="mod">
          <ac:chgData name="PHILIPIERT Alan" userId="S::alan.philipiert@ynov.com::123d56f6-5b97-4f8c-bafd-e05bbad0b6eb" providerId="AD" clId="Web-{08709211-663F-479D-9CCF-4035F1022E84}" dt="2021-08-06T07:19:48.436" v="0" actId="20577"/>
          <ac:spMkLst>
            <pc:docMk/>
            <pc:sldMk cId="4069948090" sldId="259"/>
            <ac:spMk id="8" creationId="{0DDADF43-A847-4069-9E12-414AE824FA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49FC8-AC08-41EC-8865-94F26674999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D3608-B363-41D3-80D8-AB4B6FAA1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9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Commande principale, celle a retenir et utile dans votre année à </a:t>
            </a:r>
            <a:r>
              <a:rPr lang="fr-FR" err="1"/>
              <a:t>ynov</a:t>
            </a:r>
            <a:r>
              <a:rPr lang="fr-FR"/>
              <a:t> en surligner. Pour de + grands projets, voir </a:t>
            </a:r>
            <a:r>
              <a:rPr lang="fr-FR" err="1"/>
              <a:t>branch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D3608-B363-41D3-80D8-AB4B6FAA1F9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2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3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9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5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3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3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9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9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7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4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C020-EDE4-4F84-90C3-5FCED743957A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4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track.learn.ynov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05C483-0303-4762-B831-791AD03E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58" y="1919968"/>
            <a:ext cx="711362" cy="127028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A274E7ED-F714-4E25-A77A-E01CAD8AECF1}"/>
              </a:ext>
            </a:extLst>
          </p:cNvPr>
          <p:cNvSpPr txBox="1">
            <a:spLocks/>
          </p:cNvSpPr>
          <p:nvPr/>
        </p:nvSpPr>
        <p:spPr>
          <a:xfrm>
            <a:off x="838200" y="2574925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>
                <a:latin typeface="Montserrat Black" panose="00000A00000000000000" pitchFamily="50" charset="0"/>
              </a:rPr>
              <a:t>SETUP</a:t>
            </a:r>
            <a:br>
              <a:rPr lang="fr-FR" sz="8000">
                <a:latin typeface="Montserrat Black" panose="00000A00000000000000" pitchFamily="50" charset="0"/>
              </a:rPr>
            </a:br>
            <a:endParaRPr lang="fr-FR" sz="8000"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40F4D80B-486E-44F9-AE33-F32FA6F3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Git</a:t>
            </a:r>
            <a:endParaRPr lang="fr-FR">
              <a:latin typeface="Montserrat Alternates ExtraBold" panose="00000900000000000000" pitchFamily="50" charset="0"/>
            </a:endParaRP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ACB04773-BC91-407F-9537-5FDF649C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389"/>
            <a:ext cx="10515600" cy="493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Montserrat Alternates" panose="00000500000000000000" pitchFamily="50" charset="0"/>
                <a:cs typeface="Calibri"/>
              </a:rPr>
              <a:t>Choisissez le nom du dépôt puis validez</a:t>
            </a:r>
            <a:endParaRPr lang="fr-FR" b="1">
              <a:solidFill>
                <a:srgbClr val="23B2A4"/>
              </a:solidFill>
              <a:latin typeface="Montserrat Alternates" panose="00000500000000000000" pitchFamily="50" charset="0"/>
              <a:cs typeface="Calibri"/>
            </a:endParaRPr>
          </a:p>
        </p:txBody>
      </p:sp>
      <p:pic>
        <p:nvPicPr>
          <p:cNvPr id="4" name="Image 3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5A11D319-564A-42C9-8EA0-96737EE42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46" y="2235497"/>
            <a:ext cx="4537162" cy="164295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35DC575-AA23-40E6-A703-7451B26DF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2577"/>
            <a:ext cx="3162741" cy="828791"/>
          </a:xfrm>
          <a:prstGeom prst="rect">
            <a:avLst/>
          </a:prstGeom>
        </p:spPr>
      </p:pic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EDD9CE70-9B66-4623-95CE-96F3B5D97755}"/>
              </a:ext>
            </a:extLst>
          </p:cNvPr>
          <p:cNvSpPr txBox="1">
            <a:spLocks/>
          </p:cNvSpPr>
          <p:nvPr/>
        </p:nvSpPr>
        <p:spPr>
          <a:xfrm>
            <a:off x="838200" y="4064528"/>
            <a:ext cx="10515600" cy="583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Montserrat Alternates" panose="00000500000000000000" pitchFamily="50" charset="0"/>
                <a:cs typeface="Calibri"/>
              </a:rPr>
              <a:t>Créer un dossier dans lequel sera votre projet git</a:t>
            </a:r>
          </a:p>
        </p:txBody>
      </p:sp>
    </p:spTree>
    <p:extLst>
      <p:ext uri="{BB962C8B-B14F-4D97-AF65-F5344CB8AC3E}">
        <p14:creationId xmlns:p14="http://schemas.microsoft.com/office/powerpoint/2010/main" val="348955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40F4D80B-486E-44F9-AE33-F32FA6F3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Git</a:t>
            </a:r>
            <a:endParaRPr lang="fr-FR">
              <a:latin typeface="Montserrat Alternates ExtraBold" panose="00000900000000000000" pitchFamily="50" charset="0"/>
            </a:endParaRP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ACB04773-BC91-407F-9537-5FDF649C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389"/>
            <a:ext cx="10515600" cy="493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Montserrat Alternates" panose="00000500000000000000" pitchFamily="50" charset="0"/>
                <a:cs typeface="Calibri"/>
              </a:rPr>
              <a:t>Puis dans ce dossier, accéder à un terminal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9F74793-8BC5-42EB-85EC-32143623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5497"/>
            <a:ext cx="4515480" cy="4363059"/>
          </a:xfrm>
          <a:prstGeom prst="rect">
            <a:avLst/>
          </a:prstGeom>
        </p:spPr>
      </p:pic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5A239CA9-8996-4E9A-A215-14715D79806B}"/>
              </a:ext>
            </a:extLst>
          </p:cNvPr>
          <p:cNvSpPr txBox="1">
            <a:spLocks/>
          </p:cNvSpPr>
          <p:nvPr/>
        </p:nvSpPr>
        <p:spPr>
          <a:xfrm>
            <a:off x="5872993" y="2235497"/>
            <a:ext cx="5586368" cy="3351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Montserrat Alternates" panose="00000500000000000000" pitchFamily="50" charset="0"/>
                <a:cs typeface="Calibri"/>
              </a:rPr>
              <a:t>Dans VS Code</a:t>
            </a: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File</a:t>
            </a: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Open Folder</a:t>
            </a: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Sélectionner votre dossier</a:t>
            </a: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Puis, Terminal</a:t>
            </a: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New terminal</a:t>
            </a:r>
          </a:p>
        </p:txBody>
      </p:sp>
    </p:spTree>
    <p:extLst>
      <p:ext uri="{BB962C8B-B14F-4D97-AF65-F5344CB8AC3E}">
        <p14:creationId xmlns:p14="http://schemas.microsoft.com/office/powerpoint/2010/main" val="73355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40F4D80B-486E-44F9-AE33-F32FA6F3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Git</a:t>
            </a:r>
            <a:endParaRPr lang="fr-FR">
              <a:latin typeface="Montserrat Alternates ExtraBold" panose="00000900000000000000" pitchFamily="50" charset="0"/>
            </a:endParaRP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ACB04773-BC91-407F-9537-5FDF649C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389"/>
            <a:ext cx="10515600" cy="493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Montserrat Alternates" panose="00000500000000000000" pitchFamily="50" charset="0"/>
                <a:cs typeface="Calibri"/>
              </a:rPr>
              <a:t>Tapez les commandes suivantes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196341-10E1-4916-ACF8-46BD26B8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35497"/>
            <a:ext cx="10687050" cy="215265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03FE294-368F-4CA5-B95F-B94CD9B20971}"/>
              </a:ext>
            </a:extLst>
          </p:cNvPr>
          <p:cNvSpPr/>
          <p:nvPr/>
        </p:nvSpPr>
        <p:spPr>
          <a:xfrm>
            <a:off x="838200" y="4591251"/>
            <a:ext cx="10778590" cy="202032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F0D8B3-B46F-43B6-9603-3EA513B682C1}"/>
              </a:ext>
            </a:extLst>
          </p:cNvPr>
          <p:cNvSpPr txBox="1"/>
          <p:nvPr/>
        </p:nvSpPr>
        <p:spPr>
          <a:xfrm>
            <a:off x="1071033" y="4758035"/>
            <a:ext cx="973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23B2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" panose="00000500000000000000" pitchFamily="50" charset="0"/>
              </a:rPr>
              <a:t>Recherche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CB0112C-6440-4712-A806-BF7E87CF7402}"/>
              </a:ext>
            </a:extLst>
          </p:cNvPr>
          <p:cNvSpPr/>
          <p:nvPr/>
        </p:nvSpPr>
        <p:spPr>
          <a:xfrm>
            <a:off x="1099102" y="5567020"/>
            <a:ext cx="9674532" cy="749472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1"/>
          <a:lstStyle/>
          <a:p>
            <a:pPr algn="ctr"/>
            <a:r>
              <a:rPr lang="fr-FR">
                <a:latin typeface="Montserrat Alternates ExtraBold" panose="00000900000000000000" pitchFamily="50" charset="0"/>
              </a:rPr>
              <a:t>Commandes et fonctionnement de git</a:t>
            </a:r>
          </a:p>
          <a:p>
            <a:pPr algn="ctr"/>
            <a:r>
              <a:rPr lang="fr-FR">
                <a:latin typeface="Montserrat Alternates ExtraBold" panose="00000900000000000000" pitchFamily="50" charset="0"/>
              </a:rPr>
              <a:t>Git </a:t>
            </a:r>
            <a:r>
              <a:rPr lang="fr-FR" err="1">
                <a:latin typeface="Montserrat Alternates ExtraBold" panose="00000900000000000000" pitchFamily="50" charset="0"/>
              </a:rPr>
              <a:t>add</a:t>
            </a:r>
            <a:r>
              <a:rPr lang="fr-FR">
                <a:latin typeface="Montserrat Alternates ExtraBold" panose="00000900000000000000" pitchFamily="50" charset="0"/>
              </a:rPr>
              <a:t>, git commit, git push… ?</a:t>
            </a:r>
          </a:p>
          <a:p>
            <a:pPr algn="ctr"/>
            <a:endParaRPr lang="fr-FR">
              <a:latin typeface="Montserrat Alternates ExtraBold" panose="00000900000000000000" pitchFamily="50" charset="0"/>
            </a:endParaRPr>
          </a:p>
          <a:p>
            <a:pPr algn="ctr"/>
            <a:endParaRPr lang="fr-FR">
              <a:latin typeface="Montserrat Alternates ExtraBold" panose="00000900000000000000" pitchFamily="50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E0BB93E-ADE5-4D13-A98D-C73FF2B0C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22" y="4675686"/>
            <a:ext cx="457304" cy="7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8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03FE294-368F-4CA5-B95F-B94CD9B20971}"/>
              </a:ext>
            </a:extLst>
          </p:cNvPr>
          <p:cNvSpPr/>
          <p:nvPr/>
        </p:nvSpPr>
        <p:spPr>
          <a:xfrm>
            <a:off x="135555" y="189476"/>
            <a:ext cx="11915273" cy="64712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EC215E7-0AB1-4E54-846D-015DB8CE4A5B}"/>
              </a:ext>
            </a:extLst>
          </p:cNvPr>
          <p:cNvSpPr txBox="1">
            <a:spLocks/>
          </p:cNvSpPr>
          <p:nvPr/>
        </p:nvSpPr>
        <p:spPr>
          <a:xfrm>
            <a:off x="838200" y="3908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23B2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" panose="00000500000000000000" pitchFamily="50" charset="0"/>
              </a:rPr>
              <a:t>Recherche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9BD88EB0-0283-4F86-AC6F-94AAC6D8919A}"/>
              </a:ext>
            </a:extLst>
          </p:cNvPr>
          <p:cNvSpPr txBox="1">
            <a:spLocks/>
          </p:cNvSpPr>
          <p:nvPr/>
        </p:nvSpPr>
        <p:spPr>
          <a:xfrm>
            <a:off x="838200" y="1716389"/>
            <a:ext cx="5257800" cy="436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Montserrat Alternates" panose="00000500000000000000" pitchFamily="50" charset="0"/>
                <a:cs typeface="Calibri"/>
              </a:rPr>
              <a:t>Git config</a:t>
            </a:r>
          </a:p>
          <a:p>
            <a:r>
              <a:rPr lang="fr-FR">
                <a:highlight>
                  <a:srgbClr val="23B2A4"/>
                </a:highlight>
                <a:latin typeface="Montserrat Alternates" panose="00000500000000000000" pitchFamily="50" charset="0"/>
                <a:cs typeface="Calibri"/>
              </a:rPr>
              <a:t>Git init</a:t>
            </a:r>
          </a:p>
          <a:p>
            <a:r>
              <a:rPr lang="fr-FR">
                <a:highlight>
                  <a:srgbClr val="23B2A4"/>
                </a:highlight>
                <a:latin typeface="Montserrat Alternates" panose="00000500000000000000" pitchFamily="50" charset="0"/>
                <a:cs typeface="Calibri"/>
              </a:rPr>
              <a:t>Git </a:t>
            </a:r>
            <a:r>
              <a:rPr lang="fr-FR" err="1">
                <a:highlight>
                  <a:srgbClr val="23B2A4"/>
                </a:highlight>
                <a:latin typeface="Montserrat Alternates" panose="00000500000000000000" pitchFamily="50" charset="0"/>
                <a:cs typeface="Calibri"/>
              </a:rPr>
              <a:t>add</a:t>
            </a:r>
            <a:endParaRPr lang="fr-FR">
              <a:highlight>
                <a:srgbClr val="23B2A4"/>
              </a:highlight>
              <a:latin typeface="Montserrat Alternates" panose="00000500000000000000" pitchFamily="50" charset="0"/>
              <a:cs typeface="Calibri"/>
            </a:endParaRPr>
          </a:p>
          <a:p>
            <a:r>
              <a:rPr lang="fr-FR">
                <a:highlight>
                  <a:srgbClr val="23B2A4"/>
                </a:highlight>
                <a:latin typeface="Montserrat Alternates" panose="00000500000000000000" pitchFamily="50" charset="0"/>
                <a:cs typeface="Calibri"/>
              </a:rPr>
              <a:t>Git commit</a:t>
            </a:r>
          </a:p>
          <a:p>
            <a:r>
              <a:rPr lang="fr-FR">
                <a:highlight>
                  <a:srgbClr val="23B2A4"/>
                </a:highlight>
                <a:latin typeface="Montserrat Alternates" panose="00000500000000000000" pitchFamily="50" charset="0"/>
                <a:cs typeface="Calibri"/>
              </a:rPr>
              <a:t>Git push</a:t>
            </a:r>
          </a:p>
          <a:p>
            <a:r>
              <a:rPr lang="fr-FR">
                <a:highlight>
                  <a:srgbClr val="23B2A4"/>
                </a:highlight>
                <a:latin typeface="Montserrat Alternates" panose="00000500000000000000" pitchFamily="50" charset="0"/>
                <a:cs typeface="Calibri"/>
              </a:rPr>
              <a:t>Git pull</a:t>
            </a: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Git </a:t>
            </a:r>
            <a:r>
              <a:rPr lang="fr-FR" err="1">
                <a:latin typeface="Montserrat Alternates" panose="00000500000000000000" pitchFamily="50" charset="0"/>
                <a:cs typeface="Calibri"/>
              </a:rPr>
              <a:t>remote</a:t>
            </a:r>
            <a:endParaRPr lang="fr-FR">
              <a:latin typeface="Montserrat Alternates" panose="00000500000000000000" pitchFamily="50" charset="0"/>
              <a:cs typeface="Calibri"/>
            </a:endParaRP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Git </a:t>
            </a:r>
            <a:r>
              <a:rPr lang="fr-FR" err="1">
                <a:latin typeface="Montserrat Alternates" panose="00000500000000000000" pitchFamily="50" charset="0"/>
                <a:cs typeface="Calibri"/>
              </a:rPr>
              <a:t>status</a:t>
            </a:r>
            <a:endParaRPr lang="fr-FR">
              <a:latin typeface="Montserrat Alternates" panose="00000500000000000000" pitchFamily="50" charset="0"/>
              <a:cs typeface="Calibri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2258B5A-E822-40B7-9E7C-379A71ED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65" y="541508"/>
            <a:ext cx="457304" cy="749471"/>
          </a:xfrm>
          <a:prstGeom prst="rect">
            <a:avLst/>
          </a:prstGeom>
        </p:spPr>
      </p:pic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E935D23A-432A-4FFD-AB53-1F09FC07791C}"/>
              </a:ext>
            </a:extLst>
          </p:cNvPr>
          <p:cNvSpPr txBox="1">
            <a:spLocks/>
          </p:cNvSpPr>
          <p:nvPr/>
        </p:nvSpPr>
        <p:spPr>
          <a:xfrm>
            <a:off x="6093191" y="1716389"/>
            <a:ext cx="5257800" cy="4636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Montserrat Alternates" panose="00000500000000000000" pitchFamily="50" charset="0"/>
                <a:cs typeface="Calibri"/>
              </a:rPr>
              <a:t>Git </a:t>
            </a:r>
            <a:r>
              <a:rPr lang="fr-FR" err="1">
                <a:latin typeface="Montserrat Alternates" panose="00000500000000000000" pitchFamily="50" charset="0"/>
                <a:cs typeface="Calibri"/>
              </a:rPr>
              <a:t>branch</a:t>
            </a:r>
            <a:endParaRPr lang="fr-FR">
              <a:latin typeface="Montserrat Alternates" panose="00000500000000000000" pitchFamily="50" charset="0"/>
              <a:cs typeface="Calibri"/>
            </a:endParaRP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Git </a:t>
            </a:r>
            <a:r>
              <a:rPr lang="fr-FR" err="1">
                <a:latin typeface="Montserrat Alternates" panose="00000500000000000000" pitchFamily="50" charset="0"/>
                <a:cs typeface="Calibri"/>
              </a:rPr>
              <a:t>checkout</a:t>
            </a:r>
            <a:endParaRPr lang="fr-FR">
              <a:latin typeface="Montserrat Alternates" panose="00000500000000000000" pitchFamily="50" charset="0"/>
              <a:cs typeface="Calibri"/>
            </a:endParaRP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Git merge</a:t>
            </a:r>
          </a:p>
          <a:p>
            <a:r>
              <a:rPr lang="fr-FR">
                <a:highlight>
                  <a:srgbClr val="23B2A4"/>
                </a:highlight>
                <a:latin typeface="Montserrat Alternates" panose="00000500000000000000" pitchFamily="50" charset="0"/>
                <a:cs typeface="Calibri"/>
              </a:rPr>
              <a:t>Git clone</a:t>
            </a: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Git reset</a:t>
            </a: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Git </a:t>
            </a:r>
            <a:r>
              <a:rPr lang="fr-FR" err="1">
                <a:latin typeface="Montserrat Alternates" panose="00000500000000000000" pitchFamily="50" charset="0"/>
                <a:cs typeface="Calibri"/>
              </a:rPr>
              <a:t>rm</a:t>
            </a:r>
            <a:endParaRPr lang="fr-FR">
              <a:latin typeface="Montserrat Alternates" panose="00000500000000000000" pitchFamily="50" charset="0"/>
              <a:cs typeface="Calibri"/>
            </a:endParaRP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Git </a:t>
            </a:r>
            <a:r>
              <a:rPr lang="fr-FR" err="1">
                <a:latin typeface="Montserrat Alternates" panose="00000500000000000000" pitchFamily="50" charset="0"/>
                <a:cs typeface="Calibri"/>
              </a:rPr>
              <a:t>stash</a:t>
            </a:r>
            <a:endParaRPr lang="fr-FR">
              <a:latin typeface="Montserrat Alternates" panose="00000500000000000000" pitchFamily="50" charset="0"/>
              <a:cs typeface="Calibri"/>
            </a:endParaRP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Git </a:t>
            </a:r>
            <a:r>
              <a:rPr lang="fr-FR" err="1">
                <a:latin typeface="Montserrat Alternates" panose="00000500000000000000" pitchFamily="50" charset="0"/>
                <a:cs typeface="Calibri"/>
              </a:rPr>
              <a:t>fetch</a:t>
            </a:r>
            <a:endParaRPr lang="fr-FR">
              <a:latin typeface="Montserrat Alternates" panose="00000500000000000000" pitchFamily="50" charset="0"/>
              <a:cs typeface="Calibri"/>
            </a:endParaRPr>
          </a:p>
          <a:p>
            <a:r>
              <a:rPr lang="fr-FR">
                <a:latin typeface="Montserrat Alternates" panose="00000500000000000000" pitchFamily="50" charset="0"/>
                <a:cs typeface="Calibri"/>
              </a:rPr>
              <a:t>Git rebase</a:t>
            </a:r>
          </a:p>
        </p:txBody>
      </p:sp>
    </p:spTree>
    <p:extLst>
      <p:ext uri="{BB962C8B-B14F-4D97-AF65-F5344CB8AC3E}">
        <p14:creationId xmlns:p14="http://schemas.microsoft.com/office/powerpoint/2010/main" val="279066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274E7ED-F714-4E25-A77A-E01CAD8AECF1}"/>
              </a:ext>
            </a:extLst>
          </p:cNvPr>
          <p:cNvSpPr txBox="1">
            <a:spLocks/>
          </p:cNvSpPr>
          <p:nvPr/>
        </p:nvSpPr>
        <p:spPr>
          <a:xfrm>
            <a:off x="1331494" y="2574925"/>
            <a:ext cx="9529011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>
                <a:latin typeface="Montserrat Black" panose="00000A00000000000000" pitchFamily="50" charset="0"/>
              </a:rPr>
              <a:t>Tout le monde est prêt?</a:t>
            </a:r>
          </a:p>
        </p:txBody>
      </p:sp>
    </p:spTree>
    <p:extLst>
      <p:ext uri="{BB962C8B-B14F-4D97-AF65-F5344CB8AC3E}">
        <p14:creationId xmlns:p14="http://schemas.microsoft.com/office/powerpoint/2010/main" val="54863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personne, extérieur, téléphone mobile, habillé&#10;&#10;Description générée automatiquement">
            <a:extLst>
              <a:ext uri="{FF2B5EF4-FFF2-40B4-BE49-F238E27FC236}">
                <a16:creationId xmlns:a16="http://schemas.microsoft.com/office/drawing/2014/main" id="{59FBF565-45FE-460A-AD50-5E630E00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r="495"/>
          <a:stretch/>
        </p:blipFill>
        <p:spPr>
          <a:xfrm>
            <a:off x="0" y="338730"/>
            <a:ext cx="12190776" cy="61805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B0CDCB-6C75-43C7-B56D-71158F829904}"/>
              </a:ext>
            </a:extLst>
          </p:cNvPr>
          <p:cNvSpPr txBox="1"/>
          <p:nvPr/>
        </p:nvSpPr>
        <p:spPr>
          <a:xfrm>
            <a:off x="2236906" y="5072808"/>
            <a:ext cx="7716963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 ExtraBold" panose="00000900000000000000" pitchFamily="50" charset="0"/>
              </a:rPr>
              <a:t>May </a:t>
            </a:r>
            <a:r>
              <a:rPr lang="fr-FR" sz="32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 ExtraBold" panose="00000900000000000000" pitchFamily="50" charset="0"/>
              </a:rPr>
              <a:t>we</a:t>
            </a:r>
            <a:r>
              <a:rPr lang="fr-FR" sz="32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 ExtraBold" panose="00000900000000000000" pitchFamily="50" charset="0"/>
              </a:rPr>
              <a:t> </a:t>
            </a:r>
            <a:r>
              <a:rPr lang="fr-FR" sz="32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 ExtraBold" panose="00000900000000000000" pitchFamily="50" charset="0"/>
              </a:rPr>
              <a:t>meet</a:t>
            </a:r>
            <a:r>
              <a:rPr lang="fr-FR" sz="32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 ExtraBold" panose="00000900000000000000" pitchFamily="50" charset="0"/>
              </a:rPr>
              <a:t> </a:t>
            </a:r>
            <a:r>
              <a:rPr lang="fr-FR" sz="32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 ExtraBold" panose="00000900000000000000" pitchFamily="50" charset="0"/>
              </a:rPr>
              <a:t>again</a:t>
            </a:r>
            <a:endParaRPr lang="fr-FR" sz="3200" b="1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Montserrat ExtraBold" panose="00000900000000000000" pitchFamily="50" charset="0"/>
            </a:endParaRPr>
          </a:p>
          <a:p>
            <a:pPr algn="ctr"/>
            <a:r>
              <a:rPr lang="fr-FR" sz="32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 ExtraBold" panose="00000900000000000000" pitchFamily="50" charset="0"/>
              </a:rPr>
              <a:t>- Puissions nous nous retrouver -</a:t>
            </a:r>
          </a:p>
        </p:txBody>
      </p:sp>
    </p:spTree>
    <p:extLst>
      <p:ext uri="{BB962C8B-B14F-4D97-AF65-F5344CB8AC3E}">
        <p14:creationId xmlns:p14="http://schemas.microsoft.com/office/powerpoint/2010/main" val="297468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16955-E606-4B59-9E4B-54516039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Éditeur de code</a:t>
            </a:r>
            <a:endParaRPr lang="fr-FR">
              <a:latin typeface="Montserrat Alternates ExtraBold" panose="00000900000000000000" pitchFamily="50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C7DA66-FF85-4F25-B7ED-FC718242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389"/>
            <a:ext cx="10515600" cy="493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Montserrat Alternates" panose="00000500000000000000" pitchFamily="50" charset="0"/>
                <a:cs typeface="Calibri"/>
              </a:rPr>
              <a:t>Installer </a:t>
            </a:r>
            <a:r>
              <a:rPr lang="fr-FR" b="1">
                <a:solidFill>
                  <a:srgbClr val="23B2A4"/>
                </a:solidFill>
                <a:latin typeface="Montserrat Alternates" panose="00000500000000000000" pitchFamily="50" charset="0"/>
                <a:cs typeface="Calibri"/>
              </a:rPr>
              <a:t>Visual Studio Code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8A845B-E56B-408C-B999-BB1D5FD81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22" y="1603092"/>
            <a:ext cx="720000" cy="72000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BBD7D1-26E4-4A63-89CD-D3880886D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96" y="2323092"/>
            <a:ext cx="3057143" cy="29428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3A007BB-327E-4DEC-A2C5-0C67224C24BE}"/>
              </a:ext>
            </a:extLst>
          </p:cNvPr>
          <p:cNvSpPr txBox="1"/>
          <p:nvPr/>
        </p:nvSpPr>
        <p:spPr>
          <a:xfrm>
            <a:off x="4933566" y="2695481"/>
            <a:ext cx="5391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Montserrat Alternates" panose="00000500000000000000" pitchFamily="50" charset="0"/>
              </a:rPr>
              <a:t>Installer les extensions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>
                <a:solidFill>
                  <a:srgbClr val="23B2A4"/>
                </a:solidFill>
                <a:latin typeface="Montserrat Alternates" panose="00000500000000000000" pitchFamily="50" charset="0"/>
              </a:rPr>
              <a:t>Code Runner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>
                <a:solidFill>
                  <a:srgbClr val="23B2A4"/>
                </a:solidFill>
                <a:latin typeface="Montserrat Alternates" panose="00000500000000000000" pitchFamily="50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2535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B230C-5CD7-47FC-9D7B-4C8EF718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Extension de fichiers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0C1D14-50F1-4054-A22A-5FB2D667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92"/>
          </a:xfrm>
        </p:spPr>
        <p:txBody>
          <a:bodyPr>
            <a:normAutofit lnSpcReduction="10000"/>
          </a:bodyPr>
          <a:lstStyle/>
          <a:p>
            <a:r>
              <a:rPr lang="fr-FR">
                <a:latin typeface="Montserrat Alternates" panose="00000500000000000000" pitchFamily="50" charset="0"/>
              </a:rPr>
              <a:t>Afficher les </a:t>
            </a:r>
            <a:r>
              <a:rPr lang="fr-FR" b="1">
                <a:solidFill>
                  <a:srgbClr val="23B2A4"/>
                </a:solidFill>
                <a:latin typeface="Montserrat Alternates" panose="00000500000000000000" pitchFamily="50" charset="0"/>
              </a:rPr>
              <a:t>extensions de noms de fichiers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A91186-FF0D-4576-B9E7-35AE3CA6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0" y="2552809"/>
            <a:ext cx="9400000" cy="1752381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11D0FE-970C-45F3-889B-0E2957EC3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93" y="4700958"/>
            <a:ext cx="1895238" cy="16000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57B1EF1-DCC7-443C-A033-E8B5429F86FD}"/>
              </a:ext>
            </a:extLst>
          </p:cNvPr>
          <p:cNvSpPr txBox="1">
            <a:spLocks/>
          </p:cNvSpPr>
          <p:nvPr/>
        </p:nvSpPr>
        <p:spPr>
          <a:xfrm>
            <a:off x="838200" y="4755122"/>
            <a:ext cx="5429451" cy="149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Montserrat Alternates" panose="00000500000000000000" pitchFamily="50" charset="0"/>
              </a:rPr>
              <a:t>Vous devriez maintenant voir l’extension de vos fichiers</a:t>
            </a:r>
            <a:endParaRPr lang="fr-FR" b="1">
              <a:solidFill>
                <a:srgbClr val="23B2A4"/>
              </a:solidFill>
              <a:latin typeface="Montserrat Alternate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6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16955-E606-4B59-9E4B-54516039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Compilateur Go</a:t>
            </a:r>
            <a:endParaRPr lang="fr-FR">
              <a:latin typeface="Montserrat Alternates ExtraBold" panose="00000900000000000000" pitchFamily="50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C7DA66-FF85-4F25-B7ED-FC718242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389"/>
            <a:ext cx="10515600" cy="493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Montserrat Alternates" panose="00000500000000000000" pitchFamily="50" charset="0"/>
                <a:cs typeface="Calibri"/>
              </a:rPr>
              <a:t>Installer le </a:t>
            </a:r>
            <a:r>
              <a:rPr lang="fr-FR" b="1">
                <a:solidFill>
                  <a:srgbClr val="23B2A4"/>
                </a:solidFill>
                <a:latin typeface="Montserrat Alternates" panose="00000500000000000000" pitchFamily="50" charset="0"/>
                <a:cs typeface="Calibri"/>
              </a:rPr>
              <a:t>Compilateur Go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40F587-E100-4DB4-A0F0-5CD01C5A7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66" y="2597700"/>
            <a:ext cx="3038694" cy="16626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7CC8A88-8A3A-456A-A1B0-06B8788C9899}"/>
              </a:ext>
            </a:extLst>
          </p:cNvPr>
          <p:cNvSpPr/>
          <p:nvPr/>
        </p:nvSpPr>
        <p:spPr>
          <a:xfrm>
            <a:off x="6995642" y="2397739"/>
            <a:ext cx="4832059" cy="40951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B1745B-FD59-44FD-9325-55D008E243E0}"/>
              </a:ext>
            </a:extLst>
          </p:cNvPr>
          <p:cNvSpPr txBox="1"/>
          <p:nvPr/>
        </p:nvSpPr>
        <p:spPr>
          <a:xfrm>
            <a:off x="7228475" y="2706479"/>
            <a:ext cx="436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23B2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" panose="00000500000000000000" pitchFamily="50" charset="0"/>
              </a:rPr>
              <a:t>Recherche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3B3E3D-0948-414A-B302-10AC2899B9A8}"/>
              </a:ext>
            </a:extLst>
          </p:cNvPr>
          <p:cNvSpPr/>
          <p:nvPr/>
        </p:nvSpPr>
        <p:spPr>
          <a:xfrm>
            <a:off x="7241058" y="3867119"/>
            <a:ext cx="4337108" cy="493407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 Alternates ExtraBold" panose="00000900000000000000" pitchFamily="50" charset="0"/>
              </a:rPr>
              <a:t>Langage compilé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13FC79-B612-4786-8D6C-6A5B86E695DB}"/>
              </a:ext>
            </a:extLst>
          </p:cNvPr>
          <p:cNvSpPr txBox="1"/>
          <p:nvPr/>
        </p:nvSpPr>
        <p:spPr>
          <a:xfrm>
            <a:off x="7241058" y="4554935"/>
            <a:ext cx="436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3B2A4"/>
                </a:solidFill>
                <a:latin typeface="Montserrat Alternates" panose="00000500000000000000" pitchFamily="50" charset="0"/>
              </a:rPr>
              <a:t>VS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9BD95FD-4DBF-4EF1-8FAD-1AFCEBFFEFB6}"/>
              </a:ext>
            </a:extLst>
          </p:cNvPr>
          <p:cNvSpPr/>
          <p:nvPr/>
        </p:nvSpPr>
        <p:spPr>
          <a:xfrm>
            <a:off x="7228475" y="5334119"/>
            <a:ext cx="4337108" cy="493407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 Alternates ExtraBold" panose="00000900000000000000" pitchFamily="50" charset="0"/>
              </a:rPr>
              <a:t>Langage interprété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4C374F-5D91-4FAD-B30F-E0B25FDA59E1}"/>
              </a:ext>
            </a:extLst>
          </p:cNvPr>
          <p:cNvSpPr txBox="1"/>
          <p:nvPr/>
        </p:nvSpPr>
        <p:spPr>
          <a:xfrm>
            <a:off x="836990" y="4648204"/>
            <a:ext cx="5680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rgbClr val="23B2A4"/>
                </a:solidFill>
                <a:latin typeface="Montserrat Alternates" panose="00000500000000000000" pitchFamily="50" charset="0"/>
              </a:rPr>
              <a:t>Lien utile</a:t>
            </a:r>
          </a:p>
          <a:p>
            <a:r>
              <a:rPr lang="fr-FR">
                <a:latin typeface="Montserrat Alternates" panose="00000500000000000000" pitchFamily="50" charset="0"/>
              </a:rPr>
              <a:t>The Go </a:t>
            </a:r>
            <a:r>
              <a:rPr lang="fr-FR" err="1">
                <a:latin typeface="Montserrat Alternates" panose="00000500000000000000" pitchFamily="50" charset="0"/>
              </a:rPr>
              <a:t>Playground</a:t>
            </a:r>
            <a:r>
              <a:rPr lang="fr-FR">
                <a:latin typeface="Montserrat Alternates" panose="00000500000000000000" pitchFamily="50" charset="0"/>
              </a:rPr>
              <a:t> : </a:t>
            </a:r>
            <a:r>
              <a:rPr lang="fr-FR" u="sng">
                <a:solidFill>
                  <a:srgbClr val="23B2A4"/>
                </a:solidFill>
                <a:latin typeface="Montserrat Alternates" panose="00000500000000000000" pitchFamily="50" charset="0"/>
              </a:rPr>
              <a:t>https://play.golang.org/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D5E66FC-053B-4DCE-9A25-5C75158A8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30" y="2597700"/>
            <a:ext cx="457304" cy="7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5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16955-E606-4B59-9E4B-54516039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Tester</a:t>
            </a:r>
            <a:endParaRPr lang="fr-FR">
              <a:latin typeface="Montserrat Alternates ExtraBold" panose="00000900000000000000" pitchFamily="50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C7DA66-FF85-4F25-B7ED-FC718242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389"/>
            <a:ext cx="10515600" cy="493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Montserrat Alternates" panose="00000500000000000000" pitchFamily="50" charset="0"/>
                <a:cs typeface="Calibri"/>
              </a:rPr>
              <a:t>Créer un fichier </a:t>
            </a:r>
            <a:r>
              <a:rPr lang="fr-FR" b="1">
                <a:solidFill>
                  <a:srgbClr val="23B2A4"/>
                </a:solidFill>
                <a:latin typeface="Montserrat Alternates" panose="00000500000000000000" pitchFamily="50" charset="0"/>
                <a:cs typeface="Calibri"/>
              </a:rPr>
              <a:t>« </a:t>
            </a:r>
            <a:r>
              <a:rPr lang="fr-FR" b="1" err="1">
                <a:solidFill>
                  <a:srgbClr val="23B2A4"/>
                </a:solidFill>
                <a:latin typeface="Montserrat Alternates" panose="00000500000000000000" pitchFamily="50" charset="0"/>
                <a:cs typeface="Calibri"/>
              </a:rPr>
              <a:t>Hello.go</a:t>
            </a:r>
            <a:r>
              <a:rPr lang="fr-FR" b="1">
                <a:solidFill>
                  <a:srgbClr val="23B2A4"/>
                </a:solidFill>
                <a:latin typeface="Montserrat Alternates" panose="00000500000000000000" pitchFamily="50" charset="0"/>
                <a:cs typeface="Calibri"/>
              </a:rPr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9832B1-B257-4B42-8D41-5CF54FBF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264275"/>
            <a:ext cx="4648200" cy="2286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61647F-22A0-4B0B-B19A-0158A8AC6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7" y="3528617"/>
            <a:ext cx="2838095" cy="9523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57F368-D31E-4598-BD1D-5862542B1AD4}"/>
              </a:ext>
            </a:extLst>
          </p:cNvPr>
          <p:cNvSpPr txBox="1"/>
          <p:nvPr/>
        </p:nvSpPr>
        <p:spPr>
          <a:xfrm>
            <a:off x="1143000" y="2287864"/>
            <a:ext cx="344532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latin typeface="Montserrat Alternates"/>
              </a:rPr>
              <a:t>Sur VS Code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Alternates"/>
              </a:rPr>
              <a:t>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Alternates"/>
              </a:rPr>
              <a:t>New File</a:t>
            </a:r>
          </a:p>
          <a:p>
            <a:r>
              <a:rPr lang="fr-FR" dirty="0">
                <a:latin typeface="Montserrat Alternates"/>
              </a:rPr>
              <a:t>Avec le raccourci : Ctrl + 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57B57D0-DE5E-4FFB-98B1-DD70845D8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67" y="2467771"/>
            <a:ext cx="5059633" cy="42047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4A5836-EDCF-4B8A-98DC-342423B5226B}"/>
              </a:ext>
            </a:extLst>
          </p:cNvPr>
          <p:cNvSpPr/>
          <p:nvPr/>
        </p:nvSpPr>
        <p:spPr>
          <a:xfrm>
            <a:off x="838200" y="2287864"/>
            <a:ext cx="4027714" cy="2282272"/>
          </a:xfrm>
          <a:prstGeom prst="rect">
            <a:avLst/>
          </a:prstGeom>
          <a:noFill/>
          <a:ln w="28575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DC2333-6C4D-4B2C-845E-81D573A9C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05" y="5030881"/>
            <a:ext cx="2542857" cy="71428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040997F-07C6-4003-A89F-13D6F5375078}"/>
              </a:ext>
            </a:extLst>
          </p:cNvPr>
          <p:cNvSpPr txBox="1"/>
          <p:nvPr/>
        </p:nvSpPr>
        <p:spPr>
          <a:xfrm>
            <a:off x="1128033" y="4907876"/>
            <a:ext cx="344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Montserrat Alternates" panose="00000500000000000000" pitchFamily="50" charset="0"/>
              </a:rPr>
              <a:t>Sur VS Code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Montserrat Alternates" panose="00000500000000000000" pitchFamily="50" charset="0"/>
              </a:rPr>
              <a:t>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Montserrat Alternates" panose="00000500000000000000" pitchFamily="50" charset="0"/>
              </a:rPr>
              <a:t>New Terminal</a:t>
            </a:r>
          </a:p>
          <a:p>
            <a:r>
              <a:rPr lang="fr-FR">
                <a:latin typeface="Montserrat Alternates" panose="00000500000000000000" pitchFamily="50" charset="0"/>
              </a:rPr>
              <a:t>Entrez : </a:t>
            </a:r>
            <a:r>
              <a:rPr lang="fr-FR" b="1">
                <a:solidFill>
                  <a:srgbClr val="23B2A4"/>
                </a:solidFill>
                <a:latin typeface="Montserrat Alternates" panose="00000500000000000000" pitchFamily="50" charset="0"/>
              </a:rPr>
              <a:t>« code </a:t>
            </a:r>
            <a:r>
              <a:rPr lang="fr-FR" b="1" err="1">
                <a:solidFill>
                  <a:srgbClr val="23B2A4"/>
                </a:solidFill>
                <a:latin typeface="Montserrat Alternates" panose="00000500000000000000" pitchFamily="50" charset="0"/>
              </a:rPr>
              <a:t>Hello.go</a:t>
            </a:r>
            <a:r>
              <a:rPr lang="fr-FR" b="1">
                <a:solidFill>
                  <a:srgbClr val="23B2A4"/>
                </a:solidFill>
                <a:latin typeface="Montserrat Alternates" panose="00000500000000000000" pitchFamily="50" charset="0"/>
              </a:rPr>
              <a:t> »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B76D07-7BE3-423F-A248-915527BD79FC}"/>
              </a:ext>
            </a:extLst>
          </p:cNvPr>
          <p:cNvSpPr/>
          <p:nvPr/>
        </p:nvSpPr>
        <p:spPr>
          <a:xfrm>
            <a:off x="851806" y="4907876"/>
            <a:ext cx="5548993" cy="1705195"/>
          </a:xfrm>
          <a:prstGeom prst="rect">
            <a:avLst/>
          </a:prstGeom>
          <a:noFill/>
          <a:ln w="28575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0DBA5D-9446-4F85-B2E7-2E4EECAA5C87}"/>
              </a:ext>
            </a:extLst>
          </p:cNvPr>
          <p:cNvSpPr txBox="1"/>
          <p:nvPr/>
        </p:nvSpPr>
        <p:spPr>
          <a:xfrm>
            <a:off x="7017367" y="842407"/>
            <a:ext cx="344532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Montserrat Alternates" panose="00000500000000000000" pitchFamily="50" charset="0"/>
              </a:rPr>
              <a:t>Dans votre dossier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Montserrat Alternates"/>
              </a:rPr>
              <a:t>Clic droit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Montserrat Alternates" panose="00000500000000000000" pitchFamily="50" charset="0"/>
              </a:rPr>
              <a:t>Nouveau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Montserrat Alternates" panose="00000500000000000000" pitchFamily="50" charset="0"/>
              </a:rPr>
              <a:t>Document 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Montserrat Alternates" panose="00000500000000000000" pitchFamily="50" charset="0"/>
              </a:rPr>
              <a:t>Appelez-le : « </a:t>
            </a:r>
            <a:r>
              <a:rPr lang="fr-FR" err="1">
                <a:latin typeface="Montserrat Alternates" panose="00000500000000000000" pitchFamily="50" charset="0"/>
              </a:rPr>
              <a:t>Hello.go</a:t>
            </a:r>
            <a:r>
              <a:rPr lang="fr-FR">
                <a:latin typeface="Montserrat Alternates" panose="00000500000000000000" pitchFamily="50" charset="0"/>
              </a:rPr>
              <a:t> »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45226-5EC8-4F2C-BEED-FB9B455BFA86}"/>
              </a:ext>
            </a:extLst>
          </p:cNvPr>
          <p:cNvSpPr/>
          <p:nvPr/>
        </p:nvSpPr>
        <p:spPr>
          <a:xfrm>
            <a:off x="6928554" y="842407"/>
            <a:ext cx="5148445" cy="5830094"/>
          </a:xfrm>
          <a:prstGeom prst="rect">
            <a:avLst/>
          </a:prstGeom>
          <a:noFill/>
          <a:ln w="28575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0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43658-0B23-4134-94F6-CBB497E1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68"/>
          </a:xfrm>
        </p:spPr>
        <p:txBody>
          <a:bodyPr/>
          <a:lstStyle/>
          <a:p>
            <a:r>
              <a:rPr lang="fr-FR"/>
              <a:t>Dans le fichier « </a:t>
            </a:r>
            <a:r>
              <a:rPr lang="fr-FR" err="1"/>
              <a:t>Hello.go</a:t>
            </a:r>
            <a:r>
              <a:rPr lang="fr-FR"/>
              <a:t> », tapez :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C6E8B3C-A2D9-4793-BF6C-D0549544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Tester</a:t>
            </a:r>
            <a:endParaRPr lang="fr-FR">
              <a:latin typeface="Montserrat Alternates ExtraBold" panose="00000900000000000000" pitchFamily="50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544C36-1E75-460D-A6D1-45E0F75592A1}"/>
              </a:ext>
            </a:extLst>
          </p:cNvPr>
          <p:cNvSpPr txBox="1"/>
          <p:nvPr/>
        </p:nvSpPr>
        <p:spPr>
          <a:xfrm>
            <a:off x="1504270" y="2445430"/>
            <a:ext cx="609463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main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69278BB-2DB7-49BA-86A8-CF425EA9EECC}"/>
              </a:ext>
            </a:extLst>
          </p:cNvPr>
          <p:cNvSpPr txBox="1">
            <a:spLocks/>
          </p:cNvSpPr>
          <p:nvPr/>
        </p:nvSpPr>
        <p:spPr>
          <a:xfrm>
            <a:off x="838200" y="5031468"/>
            <a:ext cx="10515600" cy="48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Run code 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D105774-CC08-45CC-B145-CF11C144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70" y="5610963"/>
            <a:ext cx="1819048" cy="94285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CC25015-4BFD-4003-A80B-59D0DBA516C0}"/>
              </a:ext>
            </a:extLst>
          </p:cNvPr>
          <p:cNvSpPr txBox="1"/>
          <p:nvPr/>
        </p:nvSpPr>
        <p:spPr>
          <a:xfrm>
            <a:off x="3484108" y="575922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Montserrat Alternates" panose="00000500000000000000" pitchFamily="50" charset="0"/>
              </a:rPr>
              <a:t>Ou avec Ctrl + Alt + N</a:t>
            </a:r>
          </a:p>
          <a:p>
            <a:r>
              <a:rPr lang="fr-FR">
                <a:latin typeface="Montserrat Alternates" panose="00000500000000000000" pitchFamily="50" charset="0"/>
              </a:rPr>
              <a:t>Ou F1 =&gt; « Run code »</a:t>
            </a:r>
          </a:p>
        </p:txBody>
      </p:sp>
    </p:spTree>
    <p:extLst>
      <p:ext uri="{BB962C8B-B14F-4D97-AF65-F5344CB8AC3E}">
        <p14:creationId xmlns:p14="http://schemas.microsoft.com/office/powerpoint/2010/main" val="260285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4" descr="Une image contenant extérieur, personne, montagne, complet&#10;&#10;Description générée automatiquement">
            <a:extLst>
              <a:ext uri="{FF2B5EF4-FFF2-40B4-BE49-F238E27FC236}">
                <a16:creationId xmlns:a16="http://schemas.microsoft.com/office/drawing/2014/main" id="{72C11469-6D08-4D9F-9B8C-09B87122F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7" r="6299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28783F3-5D1F-4210-AB4D-D202275FB40F}"/>
              </a:ext>
            </a:extLst>
          </p:cNvPr>
          <p:cNvSpPr txBox="1"/>
          <p:nvPr/>
        </p:nvSpPr>
        <p:spPr>
          <a:xfrm>
            <a:off x="2407328" y="4847207"/>
            <a:ext cx="737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 ExtraBold" panose="00000900000000000000" pitchFamily="50" charset="0"/>
              </a:rPr>
              <a:t>WHEN YOUR CODE WORKS</a:t>
            </a:r>
            <a:endParaRPr lang="fr-FR" sz="4800">
              <a:ln w="158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7732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5EDA9-5E19-4BB0-AECF-328F0F6A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Accédez au lien suivant : </a:t>
            </a:r>
            <a:r>
              <a:rPr lang="fr-FR" u="sng">
                <a:solidFill>
                  <a:srgbClr val="23B2A4"/>
                </a:solidFill>
                <a:hlinkClick r:id="rId2"/>
              </a:rPr>
              <a:t>https://ytrack.learn.ynov.com/</a:t>
            </a:r>
            <a:endParaRPr lang="fr-FR" u="sng">
              <a:solidFill>
                <a:srgbClr val="23B2A4"/>
              </a:solidFill>
            </a:endParaRPr>
          </a:p>
          <a:p>
            <a:r>
              <a:rPr lang="fr-FR"/>
              <a:t>Cliquez sur « </a:t>
            </a:r>
            <a:r>
              <a:rPr lang="fr-FR" b="1" err="1">
                <a:solidFill>
                  <a:srgbClr val="23B2A4"/>
                </a:solidFill>
              </a:rPr>
              <a:t>Sign</a:t>
            </a:r>
            <a:r>
              <a:rPr lang="fr-FR" b="1">
                <a:solidFill>
                  <a:srgbClr val="23B2A4"/>
                </a:solidFill>
              </a:rPr>
              <a:t> in</a:t>
            </a:r>
            <a:r>
              <a:rPr lang="fr-FR"/>
              <a:t> » et entrez vos identifiants</a:t>
            </a:r>
          </a:p>
          <a:p>
            <a:r>
              <a:rPr lang="fr-FR"/>
              <a:t>Choisissez le « </a:t>
            </a:r>
            <a:r>
              <a:rPr lang="fr-FR" b="1">
                <a:solidFill>
                  <a:srgbClr val="23B2A4"/>
                </a:solidFill>
              </a:rPr>
              <a:t>Campus </a:t>
            </a:r>
            <a:r>
              <a:rPr lang="fr-FR" b="1" err="1">
                <a:solidFill>
                  <a:srgbClr val="23B2A4"/>
                </a:solidFill>
              </a:rPr>
              <a:t>aix</a:t>
            </a:r>
            <a:r>
              <a:rPr lang="fr-FR" b="1">
                <a:solidFill>
                  <a:srgbClr val="23B2A4"/>
                </a:solidFill>
              </a:rPr>
              <a:t> </a:t>
            </a:r>
            <a:r>
              <a:rPr lang="fr-FR"/>
              <a:t>»</a:t>
            </a:r>
          </a:p>
          <a:p>
            <a:r>
              <a:rPr lang="fr-FR"/>
              <a:t>S’enregistrer à l’évènement =&gt; Attendre la validation</a:t>
            </a:r>
          </a:p>
          <a:p>
            <a:r>
              <a:rPr lang="fr-FR"/>
              <a:t>Accédez au challenge</a:t>
            </a:r>
          </a:p>
          <a:p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6B46B2B-AF8F-4077-8681-014D2D21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</a:t>
            </a:r>
            <a:r>
              <a:rPr lang="fr-FR" err="1">
                <a:latin typeface="Montserrat Alternates ExtraBold" panose="00000900000000000000" pitchFamily="50" charset="0"/>
                <a:cs typeface="Calibri Light"/>
              </a:rPr>
              <a:t>Ytrack</a:t>
            </a:r>
            <a:endParaRPr lang="fr-FR">
              <a:latin typeface="Montserrat Alternates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1D2107-8993-420B-9696-E9B83FADE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99" y="1603092"/>
            <a:ext cx="1722618" cy="72000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51325DF-BD46-4FB5-94ED-C30DA841B6A8}"/>
              </a:ext>
            </a:extLst>
          </p:cNvPr>
          <p:cNvSpPr/>
          <p:nvPr/>
        </p:nvSpPr>
        <p:spPr>
          <a:xfrm>
            <a:off x="7023003" y="209224"/>
            <a:ext cx="4832059" cy="237020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FD3BDC-80C5-4B9F-8BA0-CD0927A4CCDF}"/>
              </a:ext>
            </a:extLst>
          </p:cNvPr>
          <p:cNvSpPr txBox="1"/>
          <p:nvPr/>
        </p:nvSpPr>
        <p:spPr>
          <a:xfrm>
            <a:off x="7255836" y="517964"/>
            <a:ext cx="436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23B2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" panose="00000500000000000000" pitchFamily="50" charset="0"/>
              </a:rPr>
              <a:t>Recherche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DDADF43-A847-4069-9E12-414AE824FA6E}"/>
              </a:ext>
            </a:extLst>
          </p:cNvPr>
          <p:cNvSpPr/>
          <p:nvPr/>
        </p:nvSpPr>
        <p:spPr>
          <a:xfrm>
            <a:off x="7268419" y="1678604"/>
            <a:ext cx="4337108" cy="493407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latin typeface="Montserrat Alternates ExtraBold"/>
              </a:rPr>
              <a:t>Qu’est-ce que Git 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9FB220A-9FCC-4D9C-834A-F3E17395F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91" y="409185"/>
            <a:ext cx="457304" cy="749471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0F4D80B-486E-44F9-AE33-F32FA6F3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>
                <a:latin typeface="Montserrat Alternates ExtraBold" panose="00000900000000000000" pitchFamily="50" charset="0"/>
                <a:cs typeface="Calibri Light"/>
              </a:rPr>
              <a:t>Prérequis : Git</a:t>
            </a:r>
            <a:endParaRPr lang="fr-FR">
              <a:latin typeface="Montserrat Alternates ExtraBold" panose="00000900000000000000" pitchFamily="50" charset="0"/>
            </a:endParaRP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ACB04773-BC91-407F-9537-5FDF649C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389"/>
            <a:ext cx="10515600" cy="493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Montserrat Alternates" panose="00000500000000000000" pitchFamily="50" charset="0"/>
                <a:cs typeface="Calibri"/>
              </a:rPr>
              <a:t>Installer </a:t>
            </a:r>
            <a:r>
              <a:rPr lang="fr-FR" b="1">
                <a:solidFill>
                  <a:srgbClr val="23B2A4"/>
                </a:solidFill>
                <a:latin typeface="Montserrat Alternates" panose="00000500000000000000" pitchFamily="50" charset="0"/>
                <a:cs typeface="Calibri"/>
              </a:rPr>
              <a:t>Git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778CBE35-2050-4969-A56C-3BC70FB54B19}"/>
              </a:ext>
            </a:extLst>
          </p:cNvPr>
          <p:cNvSpPr txBox="1">
            <a:spLocks/>
          </p:cNvSpPr>
          <p:nvPr/>
        </p:nvSpPr>
        <p:spPr>
          <a:xfrm>
            <a:off x="838200" y="2824365"/>
            <a:ext cx="10515600" cy="3624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Montserrat Alternates" panose="00000500000000000000" pitchFamily="50" charset="0"/>
                <a:cs typeface="Calibri"/>
              </a:rPr>
              <a:t>Créer un dépôt </a:t>
            </a:r>
            <a:r>
              <a:rPr lang="fr-FR" b="1">
                <a:solidFill>
                  <a:srgbClr val="23B2A4"/>
                </a:solidFill>
                <a:latin typeface="Montserrat Alternates" panose="00000500000000000000" pitchFamily="50" charset="0"/>
                <a:cs typeface="Calibri"/>
              </a:rPr>
              <a:t>Git</a:t>
            </a:r>
          </a:p>
          <a:p>
            <a:pPr lvl="1"/>
            <a:r>
              <a:rPr lang="fr-FR">
                <a:latin typeface="Montserrat Alternates" panose="00000500000000000000" pitchFamily="50" charset="0"/>
                <a:cs typeface="Calibri"/>
              </a:rPr>
              <a:t>Accéder à </a:t>
            </a:r>
            <a:r>
              <a:rPr lang="fr-FR" err="1">
                <a:latin typeface="Montserrat Alternates" panose="00000500000000000000" pitchFamily="50" charset="0"/>
                <a:cs typeface="Calibri"/>
              </a:rPr>
              <a:t>Gitea</a:t>
            </a:r>
            <a:endParaRPr lang="fr-FR">
              <a:latin typeface="Montserrat Alternates" panose="00000500000000000000" pitchFamily="50" charset="0"/>
              <a:cs typeface="Calibri"/>
            </a:endParaRPr>
          </a:p>
          <a:p>
            <a:pPr lvl="1"/>
            <a:endParaRPr lang="fr-FR">
              <a:latin typeface="Montserrat Alternates" panose="00000500000000000000" pitchFamily="50" charset="0"/>
              <a:cs typeface="Calibri"/>
            </a:endParaRPr>
          </a:p>
          <a:p>
            <a:pPr lvl="1"/>
            <a:endParaRPr lang="fr-FR">
              <a:latin typeface="Montserrat Alternates" panose="00000500000000000000" pitchFamily="50" charset="0"/>
              <a:cs typeface="Calibri"/>
            </a:endParaRPr>
          </a:p>
          <a:p>
            <a:pPr lvl="1"/>
            <a:endParaRPr lang="fr-FR">
              <a:latin typeface="Montserrat Alternates" panose="00000500000000000000" pitchFamily="50" charset="0"/>
              <a:cs typeface="Calibri"/>
            </a:endParaRPr>
          </a:p>
          <a:p>
            <a:pPr lvl="1"/>
            <a:r>
              <a:rPr lang="fr-FR">
                <a:latin typeface="Montserrat Alternates" panose="00000500000000000000" pitchFamily="50" charset="0"/>
                <a:cs typeface="Calibri"/>
              </a:rPr>
              <a:t>Créer un nouveau repository</a:t>
            </a:r>
          </a:p>
          <a:p>
            <a:pPr lvl="1"/>
            <a:endParaRPr lang="fr-FR" b="1">
              <a:solidFill>
                <a:srgbClr val="23B2A4"/>
              </a:solidFill>
              <a:latin typeface="Montserrat Alternates" panose="00000500000000000000" pitchFamily="50" charset="0"/>
              <a:cs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751388-02AA-41AC-9273-D6660B204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42" y="3616035"/>
            <a:ext cx="2723809" cy="9523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E8A88A-CC47-4E87-ACF2-6AE499FBE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42" y="5283683"/>
            <a:ext cx="2219048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4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7FD599EAC7C4DBDCF11F6435AD2A4" ma:contentTypeVersion="11" ma:contentTypeDescription="Crée un document." ma:contentTypeScope="" ma:versionID="8e75a43a2199080a0bdfe34e41aebcab">
  <xsd:schema xmlns:xsd="http://www.w3.org/2001/XMLSchema" xmlns:xs="http://www.w3.org/2001/XMLSchema" xmlns:p="http://schemas.microsoft.com/office/2006/metadata/properties" xmlns:ns2="67f4420f-720a-4844-ab91-e0c41b6d4045" xmlns:ns3="3728a3a5-31be-49de-8fac-d48d3d2514c7" targetNamespace="http://schemas.microsoft.com/office/2006/metadata/properties" ma:root="true" ma:fieldsID="992cc5ba06a7c30e0c552bb94f41bed4" ns2:_="" ns3:_="">
    <xsd:import namespace="67f4420f-720a-4844-ab91-e0c41b6d4045"/>
    <xsd:import namespace="3728a3a5-31be-49de-8fac-d48d3d2514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4420f-720a-4844-ab91-e0c41b6d4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8a3a5-31be-49de-8fac-d48d3d2514c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e43f744-0867-424d-9c73-3ab56e0571fc}" ma:internalName="TaxCatchAll" ma:showField="CatchAllData" ma:web="3728a3a5-31be-49de-8fac-d48d3d2514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f4420f-720a-4844-ab91-e0c41b6d4045">
      <Terms xmlns="http://schemas.microsoft.com/office/infopath/2007/PartnerControls"/>
    </lcf76f155ced4ddcb4097134ff3c332f>
    <TaxCatchAll xmlns="3728a3a5-31be-49de-8fac-d48d3d2514c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9D9A1-1FB1-4593-B674-11F6FD01510D}"/>
</file>

<file path=customXml/itemProps2.xml><?xml version="1.0" encoding="utf-8"?>
<ds:datastoreItem xmlns:ds="http://schemas.openxmlformats.org/officeDocument/2006/customXml" ds:itemID="{39A0274E-9DD9-402F-8336-BD43433C05E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6cbe5e0a-787e-4348-85f5-784a23f72689"/>
    <ds:schemaRef ds:uri="http://purl.org/dc/dcmitype/"/>
    <ds:schemaRef ds:uri="http://schemas.microsoft.com/office/infopath/2007/PartnerControls"/>
    <ds:schemaRef ds:uri="6fd295d3-f9ce-4146-bf60-55cc7bf7bfe9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988E4CB-516B-46E6-A4DD-AF2CBEF0F2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Grand écran</PresentationFormat>
  <Paragraphs>100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Présentation PowerPoint</vt:lpstr>
      <vt:lpstr>Prérequis : Éditeur de code</vt:lpstr>
      <vt:lpstr>Prérequis : Extension de fichiers</vt:lpstr>
      <vt:lpstr>Prérequis : Compilateur Go</vt:lpstr>
      <vt:lpstr>Prérequis : Tester</vt:lpstr>
      <vt:lpstr>Prérequis : Tester</vt:lpstr>
      <vt:lpstr>Présentation PowerPoint</vt:lpstr>
      <vt:lpstr>Prérequis : Ytrack</vt:lpstr>
      <vt:lpstr>Prérequis : Git</vt:lpstr>
      <vt:lpstr>Prérequis : Git</vt:lpstr>
      <vt:lpstr>Prérequis : Git</vt:lpstr>
      <vt:lpstr>Prérequis : Git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PHILIPIERT Alan</cp:lastModifiedBy>
  <cp:revision>4</cp:revision>
  <dcterms:created xsi:type="dcterms:W3CDTF">2021-07-30T13:53:54Z</dcterms:created>
  <dcterms:modified xsi:type="dcterms:W3CDTF">2021-08-11T09:13:07Z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0x0101000BC7FD599EAC7C4DBDCF11F6435AD2A4</vt:lpwstr>
  </property>
  <property fmtid="{D5CDD505-2E9C-101B-9397-08002B2CF9AE}" pid="3" name="MediaServiceImageTags">
    <vt:lpwstr/>
  </property>
</Properties>
</file>