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1"/>
  </p:notesMasterIdLst>
  <p:sldIdLst>
    <p:sldId id="256" r:id="rId4"/>
    <p:sldId id="332" r:id="rId5"/>
    <p:sldId id="263" r:id="rId6"/>
    <p:sldId id="333" r:id="rId7"/>
    <p:sldId id="334" r:id="rId8"/>
    <p:sldId id="257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se are the top programming languages in 2021 according to the IEEE -  IMDEA Networks : IMDEA Networks">
            <a:extLst>
              <a:ext uri="{FF2B5EF4-FFF2-40B4-BE49-F238E27FC236}">
                <a16:creationId xmlns:a16="http://schemas.microsoft.com/office/drawing/2014/main" id="{8A2F738B-A3F2-479F-81E3-CD3E3EE1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6" y="473586"/>
            <a:ext cx="10639488" cy="5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Empty slide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045293" y="-31667"/>
            <a:ext cx="7167815" cy="69036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778400" y="274800"/>
            <a:ext cx="4851200" cy="1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8054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110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9024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303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3" r:id="rId16"/>
    <p:sldLayoutId id="2147483684" r:id="rId17"/>
    <p:sldLayoutId id="2147483685" r:id="rId18"/>
    <p:sldLayoutId id="2147483687" r:id="rId19"/>
    <p:sldLayoutId id="2147483693" r:id="rId20"/>
    <p:sldLayoutId id="2147483694" r:id="rId21"/>
    <p:sldLayoutId id="2147483695" r:id="rId22"/>
    <p:sldLayoutId id="214748369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Kesako ?</a:t>
            </a:r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8D5A-ECB3-43AD-BB5B-7D735671321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C’est une constante qui contient d’autre variable en gros..</a:t>
            </a:r>
          </a:p>
        </p:txBody>
      </p:sp>
      <p:sp>
        <p:nvSpPr>
          <p:cNvPr id="9" name="Titre 3">
            <a:extLst>
              <a:ext uri="{FF2B5EF4-FFF2-40B4-BE49-F238E27FC236}">
                <a16:creationId xmlns:a16="http://schemas.microsoft.com/office/drawing/2014/main" id="{674DAC51-1351-4002-9086-D2E25D187132}"/>
              </a:ext>
            </a:extLst>
          </p:cNvPr>
          <p:cNvSpPr txBox="1">
            <a:spLocks/>
          </p:cNvSpPr>
          <p:nvPr/>
        </p:nvSpPr>
        <p:spPr>
          <a:xfrm>
            <a:off x="6484937" y="2855069"/>
            <a:ext cx="4851200" cy="87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fr-FR" sz="2400" dirty="0">
                <a:solidFill>
                  <a:schemeClr val="bg1"/>
                </a:solidFill>
              </a:rPr>
              <a:t>Faire cuire des pâtes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E9103AC-1ACC-4126-B03B-974D239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1099226"/>
            <a:ext cx="5618400" cy="905938"/>
          </a:xfrm>
        </p:spPr>
        <p:txBody>
          <a:bodyPr/>
          <a:lstStyle/>
          <a:p>
            <a:r>
              <a:rPr lang="fr-FR" dirty="0"/>
              <a:t>Qu’est ce qu’un objet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D09DE-F76A-47A1-9530-5AA19D295265}"/>
              </a:ext>
            </a:extLst>
          </p:cNvPr>
          <p:cNvSpPr txBox="1"/>
          <p:nvPr/>
        </p:nvSpPr>
        <p:spPr>
          <a:xfrm>
            <a:off x="1856907" y="2738482"/>
            <a:ext cx="925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objet est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variable 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peut contenir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plusieurs valeurs 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possédant chacune un nom.</a:t>
            </a:r>
          </a:p>
          <a:p>
            <a:pPr algn="ctr"/>
            <a:endParaRPr lang="fr-FR" sz="1800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C’est un moyen de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regrouper des valeurs ensemble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représenter un « objet »</a:t>
            </a:r>
          </a:p>
        </p:txBody>
      </p:sp>
    </p:spTree>
    <p:extLst>
      <p:ext uri="{BB962C8B-B14F-4D97-AF65-F5344CB8AC3E}">
        <p14:creationId xmlns:p14="http://schemas.microsoft.com/office/powerpoint/2010/main" val="30528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1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mot clé « </a:t>
            </a:r>
            <a:r>
              <a:rPr lang="fr-FR" dirty="0" err="1"/>
              <a:t>const</a:t>
            </a:r>
            <a:r>
              <a:rPr lang="fr-FR" dirty="0"/>
              <a:t> »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 nom de l’objet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Les accolades pour déclarer un nouvel objet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Les valeur de l’objet, précédé de leur nom.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111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https://www.w3schools.com/js/js_objects.asp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265883" y="1946186"/>
            <a:ext cx="45688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44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‘‘Fiat’’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model: 500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44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‘‘</a:t>
            </a:r>
            <a:r>
              <a:rPr lang="fr-FR" sz="44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’’</a:t>
            </a:r>
          </a:p>
          <a:p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C960-1C99-4979-A509-CE61C627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Modifier ou accéder aux valeurs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B47B51-1FD0-41DE-8217-1FA48D4FF5C3}"/>
              </a:ext>
            </a:extLst>
          </p:cNvPr>
          <p:cNvSpPr txBox="1"/>
          <p:nvPr/>
        </p:nvSpPr>
        <p:spPr>
          <a:xfrm>
            <a:off x="226972" y="2374203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</a:t>
            </a:r>
            <a:r>
              <a:rPr lang="fr-FR" sz="44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‘‘</a:t>
            </a:r>
            <a:r>
              <a:rPr lang="fr-FR" sz="44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’’</a:t>
            </a:r>
            <a:endParaRPr lang="fr-FR" sz="44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2410FB-C678-4B62-A873-77831EC6579B}"/>
              </a:ext>
            </a:extLst>
          </p:cNvPr>
          <p:cNvSpPr txBox="1"/>
          <p:nvPr/>
        </p:nvSpPr>
        <p:spPr>
          <a:xfrm>
            <a:off x="226972" y="4083960"/>
            <a:ext cx="5607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‘‘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’’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‘‘white’’</a:t>
            </a:r>
            <a:endParaRPr lang="fr-FR" sz="44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C34F5DDA-3A03-4BD7-AA35-19CFBA69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677115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nom de l’objet que l’on veut cibler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« . » ou « [  ] » pour accéder à l’intérieur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 nom d’une propriété 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La valeur pour la propriété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2E80952-6BFB-4A70-8F49-0BA88DA33B91}"/>
              </a:ext>
            </a:extLst>
          </p:cNvPr>
          <p:cNvSpPr/>
          <p:nvPr/>
        </p:nvSpPr>
        <p:spPr>
          <a:xfrm>
            <a:off x="7066379" y="5140920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2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87FA27D-33AB-4590-9731-9C5434962493}"/>
              </a:ext>
            </a:extLst>
          </p:cNvPr>
          <p:cNvSpPr txBox="1"/>
          <p:nvPr/>
        </p:nvSpPr>
        <p:spPr>
          <a:xfrm>
            <a:off x="2997909" y="612845"/>
            <a:ext cx="6196182" cy="5632311"/>
          </a:xfrm>
          <a:prstGeom prst="rect">
            <a:avLst/>
          </a:prstGeom>
          <a:solidFill>
            <a:srgbClr val="435D74"/>
          </a:solidFill>
          <a:ln>
            <a:solidFill>
              <a:srgbClr val="19344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fr-FR" sz="40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40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 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</a:t>
            </a:r>
            <a:r>
              <a:rPr lang="fr-F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‘‘Fiat’’ ,</a:t>
            </a:r>
          </a:p>
          <a:p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model: 500,</a:t>
            </a:r>
          </a:p>
          <a:p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</a:t>
            </a:r>
            <a:r>
              <a:rPr lang="fr-F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‘‘</a:t>
            </a:r>
            <a:r>
              <a:rPr lang="fr-F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’’ ,</a:t>
            </a:r>
            <a:endParaRPr lang="fr-FR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moteur: {</a:t>
            </a:r>
          </a:p>
          <a:p>
            <a:r>
              <a:rPr lang="fr-FR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	  puissance: 50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</a:t>
            </a:r>
            <a:endParaRPr lang="fr-FR" sz="40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  model: ‘‘V8’’ </a:t>
            </a:r>
          </a:p>
          <a:p>
            <a:r>
              <a:rPr lang="fr-FR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}</a:t>
            </a:r>
          </a:p>
          <a:p>
            <a:r>
              <a:rPr lang="fr-FR" sz="4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357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3: Structures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972</TotalTime>
  <Words>237</Words>
  <Application>Microsoft Office PowerPoint</Application>
  <PresentationFormat>Grand écran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Arvo</vt:lpstr>
      <vt:lpstr>Calibri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Les objets</vt:lpstr>
      <vt:lpstr>C’est une constante qui contient d’autre variable en gros..</vt:lpstr>
      <vt:lpstr>Un objet</vt:lpstr>
      <vt:lpstr>Modifier ou accéder aux valeurs</vt:lpstr>
      <vt:lpstr>Présentation PowerPoint</vt:lpstr>
      <vt:lpstr>Let’s practice !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16</cp:revision>
  <dcterms:created xsi:type="dcterms:W3CDTF">2021-12-16T08:52:37Z</dcterms:created>
  <dcterms:modified xsi:type="dcterms:W3CDTF">2021-12-30T14:22:32Z</dcterms:modified>
</cp:coreProperties>
</file>