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8" r:id="rId2"/>
    <p:sldMasterId id="2147483690" r:id="rId3"/>
  </p:sldMasterIdLst>
  <p:notesMasterIdLst>
    <p:notesMasterId r:id="rId10"/>
  </p:notesMasterIdLst>
  <p:sldIdLst>
    <p:sldId id="256" r:id="rId4"/>
    <p:sldId id="337" r:id="rId5"/>
    <p:sldId id="263" r:id="rId6"/>
    <p:sldId id="338" r:id="rId7"/>
    <p:sldId id="257" r:id="rId8"/>
    <p:sldId id="264" r:id="rId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3441"/>
    <a:srgbClr val="A5B7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88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333442-89B0-4128-A67F-12A0FD5994A1}" type="datetimeFigureOut">
              <a:rPr lang="fr-FR" smtClean="0"/>
              <a:t>24/01/2022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2793B3-DF31-4A12-8B71-BF8BFD2AF9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6820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 slide">
  <p:cSld name="Big 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ml css javascript">
            <a:extLst>
              <a:ext uri="{FF2B5EF4-FFF2-40B4-BE49-F238E27FC236}">
                <a16:creationId xmlns:a16="http://schemas.microsoft.com/office/drawing/2014/main" id="{21A476A8-E8DF-4F32-96F9-118613C1B90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916" b="20937"/>
          <a:stretch/>
        </p:blipFill>
        <p:spPr bwMode="auto">
          <a:xfrm>
            <a:off x="857733" y="259760"/>
            <a:ext cx="9753600" cy="3912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Google Shape;10;p2"/>
          <p:cNvSpPr/>
          <p:nvPr/>
        </p:nvSpPr>
        <p:spPr>
          <a:xfrm>
            <a:off x="-10200" y="4032667"/>
            <a:ext cx="10206000" cy="1965600"/>
          </a:xfrm>
          <a:prstGeom prst="rect">
            <a:avLst/>
          </a:prstGeom>
          <a:solidFill>
            <a:srgbClr val="A5B7C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title"/>
          </p:nvPr>
        </p:nvSpPr>
        <p:spPr>
          <a:xfrm>
            <a:off x="635067" y="2592700"/>
            <a:ext cx="11096800" cy="25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36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rgbClr val="FFFFFF"/>
                </a:solidFill>
              </a:defRPr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738733" y="5027433"/>
            <a:ext cx="9991600" cy="72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2667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13560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pty slide 1">
  <p:cSld name="Empty slide 1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/>
          <p:nvPr/>
        </p:nvSpPr>
        <p:spPr>
          <a:xfrm>
            <a:off x="637133" y="0"/>
            <a:ext cx="5526000" cy="3536400"/>
          </a:xfrm>
          <a:prstGeom prst="rect">
            <a:avLst/>
          </a:prstGeom>
          <a:solidFill>
            <a:srgbClr val="19344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5"/>
          <p:cNvSpPr txBox="1">
            <a:spLocks noGrp="1"/>
          </p:cNvSpPr>
          <p:nvPr>
            <p:ph type="title"/>
          </p:nvPr>
        </p:nvSpPr>
        <p:spPr>
          <a:xfrm>
            <a:off x="881367" y="211900"/>
            <a:ext cx="5080000" cy="13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32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88" name="Google Shape;88;p15"/>
          <p:cNvSpPr txBox="1">
            <a:spLocks noGrp="1"/>
          </p:cNvSpPr>
          <p:nvPr>
            <p:ph type="subTitle" idx="1"/>
          </p:nvPr>
        </p:nvSpPr>
        <p:spPr>
          <a:xfrm>
            <a:off x="881367" y="1520367"/>
            <a:ext cx="4890000" cy="169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69105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>
            <a:spLocks noGrp="1"/>
          </p:cNvSpPr>
          <p:nvPr>
            <p:ph type="title"/>
          </p:nvPr>
        </p:nvSpPr>
        <p:spPr>
          <a:xfrm>
            <a:off x="1060400" y="517533"/>
            <a:ext cx="100712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733"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fr-FR"/>
              <a:t>Modifiez le style du titre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107385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slide with title and text right">
  <p:cSld name="Image slide with title and text right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>
            <a:spLocks noGrp="1"/>
          </p:cNvSpPr>
          <p:nvPr>
            <p:ph type="title" hasCustomPrompt="1"/>
          </p:nvPr>
        </p:nvSpPr>
        <p:spPr>
          <a:xfrm>
            <a:off x="5107800" y="900300"/>
            <a:ext cx="7068000" cy="11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4800"/>
              <a:buNone/>
              <a:defRPr sz="6400">
                <a:solidFill>
                  <a:srgbClr val="01010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12000"/>
              <a:buNone/>
              <a:defRPr sz="16000">
                <a:solidFill>
                  <a:srgbClr val="01010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12000"/>
              <a:buNone/>
              <a:defRPr sz="16000">
                <a:solidFill>
                  <a:srgbClr val="01010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12000"/>
              <a:buNone/>
              <a:defRPr sz="16000">
                <a:solidFill>
                  <a:srgbClr val="01010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12000"/>
              <a:buNone/>
              <a:defRPr sz="16000">
                <a:solidFill>
                  <a:srgbClr val="01010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12000"/>
              <a:buNone/>
              <a:defRPr sz="16000">
                <a:solidFill>
                  <a:srgbClr val="01010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12000"/>
              <a:buNone/>
              <a:defRPr sz="16000">
                <a:solidFill>
                  <a:srgbClr val="01010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12000"/>
              <a:buNone/>
              <a:defRPr sz="16000">
                <a:solidFill>
                  <a:srgbClr val="01010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12000"/>
              <a:buNone/>
              <a:defRPr sz="16000">
                <a:solidFill>
                  <a:srgbClr val="01010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9" name="Google Shape;99;p19"/>
          <p:cNvSpPr txBox="1">
            <a:spLocks noGrp="1"/>
          </p:cNvSpPr>
          <p:nvPr>
            <p:ph type="subTitle" idx="1"/>
          </p:nvPr>
        </p:nvSpPr>
        <p:spPr>
          <a:xfrm>
            <a:off x="4532400" y="1866900"/>
            <a:ext cx="8218800" cy="7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rgbClr val="A5B7C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A5B7C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A5B7C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A5B7C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A5B7C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A5B7C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A5B7C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A5B7C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A5B7C6"/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100" name="Google Shape;100;p19"/>
          <p:cNvSpPr txBox="1">
            <a:spLocks noGrp="1"/>
          </p:cNvSpPr>
          <p:nvPr>
            <p:ph type="title" idx="2" hasCustomPrompt="1"/>
          </p:nvPr>
        </p:nvSpPr>
        <p:spPr>
          <a:xfrm>
            <a:off x="5107800" y="2586100"/>
            <a:ext cx="7068000" cy="11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4800"/>
              <a:buNone/>
              <a:defRPr sz="6400">
                <a:solidFill>
                  <a:srgbClr val="01010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12000"/>
              <a:buNone/>
              <a:defRPr sz="16000">
                <a:solidFill>
                  <a:srgbClr val="01010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12000"/>
              <a:buNone/>
              <a:defRPr sz="16000">
                <a:solidFill>
                  <a:srgbClr val="01010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12000"/>
              <a:buNone/>
              <a:defRPr sz="16000">
                <a:solidFill>
                  <a:srgbClr val="01010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12000"/>
              <a:buNone/>
              <a:defRPr sz="16000">
                <a:solidFill>
                  <a:srgbClr val="01010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12000"/>
              <a:buNone/>
              <a:defRPr sz="16000">
                <a:solidFill>
                  <a:srgbClr val="01010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12000"/>
              <a:buNone/>
              <a:defRPr sz="16000">
                <a:solidFill>
                  <a:srgbClr val="01010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12000"/>
              <a:buNone/>
              <a:defRPr sz="16000">
                <a:solidFill>
                  <a:srgbClr val="01010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12000"/>
              <a:buNone/>
              <a:defRPr sz="16000">
                <a:solidFill>
                  <a:srgbClr val="01010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1" name="Google Shape;101;p19"/>
          <p:cNvSpPr txBox="1">
            <a:spLocks noGrp="1"/>
          </p:cNvSpPr>
          <p:nvPr>
            <p:ph type="subTitle" idx="3"/>
          </p:nvPr>
        </p:nvSpPr>
        <p:spPr>
          <a:xfrm>
            <a:off x="4532400" y="3552700"/>
            <a:ext cx="8218800" cy="7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rgbClr val="A5B7C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A5B7C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A5B7C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A5B7C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A5B7C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A5B7C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A5B7C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A5B7C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A5B7C6"/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102" name="Google Shape;102;p19"/>
          <p:cNvSpPr txBox="1">
            <a:spLocks noGrp="1"/>
          </p:cNvSpPr>
          <p:nvPr>
            <p:ph type="title" idx="4" hasCustomPrompt="1"/>
          </p:nvPr>
        </p:nvSpPr>
        <p:spPr>
          <a:xfrm>
            <a:off x="5107800" y="4271900"/>
            <a:ext cx="7068000" cy="11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4800"/>
              <a:buNone/>
              <a:defRPr sz="6400">
                <a:solidFill>
                  <a:srgbClr val="01010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12000"/>
              <a:buNone/>
              <a:defRPr sz="16000">
                <a:solidFill>
                  <a:srgbClr val="01010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12000"/>
              <a:buNone/>
              <a:defRPr sz="16000">
                <a:solidFill>
                  <a:srgbClr val="01010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12000"/>
              <a:buNone/>
              <a:defRPr sz="16000">
                <a:solidFill>
                  <a:srgbClr val="01010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12000"/>
              <a:buNone/>
              <a:defRPr sz="16000">
                <a:solidFill>
                  <a:srgbClr val="01010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12000"/>
              <a:buNone/>
              <a:defRPr sz="16000">
                <a:solidFill>
                  <a:srgbClr val="01010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12000"/>
              <a:buNone/>
              <a:defRPr sz="16000">
                <a:solidFill>
                  <a:srgbClr val="01010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12000"/>
              <a:buNone/>
              <a:defRPr sz="16000">
                <a:solidFill>
                  <a:srgbClr val="01010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12000"/>
              <a:buNone/>
              <a:defRPr sz="16000">
                <a:solidFill>
                  <a:srgbClr val="01010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3" name="Google Shape;103;p19"/>
          <p:cNvSpPr txBox="1">
            <a:spLocks noGrp="1"/>
          </p:cNvSpPr>
          <p:nvPr>
            <p:ph type="subTitle" idx="5"/>
          </p:nvPr>
        </p:nvSpPr>
        <p:spPr>
          <a:xfrm>
            <a:off x="4532400" y="5238500"/>
            <a:ext cx="8218800" cy="7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rgbClr val="A5B7C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A5B7C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A5B7C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A5B7C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A5B7C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A5B7C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A5B7C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A5B7C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A5B7C6"/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636557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slide with text">
  <p:cSld name="Image slide with text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>
            <a:spLocks noGrp="1"/>
          </p:cNvSpPr>
          <p:nvPr>
            <p:ph type="title"/>
          </p:nvPr>
        </p:nvSpPr>
        <p:spPr>
          <a:xfrm>
            <a:off x="303400" y="396233"/>
            <a:ext cx="115852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200">
                <a:solidFill>
                  <a:srgbClr val="19344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106" name="Google Shape;106;p20"/>
          <p:cNvSpPr txBox="1">
            <a:spLocks noGrp="1"/>
          </p:cNvSpPr>
          <p:nvPr>
            <p:ph type="subTitle" idx="1"/>
          </p:nvPr>
        </p:nvSpPr>
        <p:spPr>
          <a:xfrm>
            <a:off x="7120364" y="1567967"/>
            <a:ext cx="4126800" cy="196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867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107" name="Google Shape;107;p20"/>
          <p:cNvSpPr txBox="1">
            <a:spLocks noGrp="1"/>
          </p:cNvSpPr>
          <p:nvPr>
            <p:ph type="subTitle" idx="2"/>
          </p:nvPr>
        </p:nvSpPr>
        <p:spPr>
          <a:xfrm>
            <a:off x="7120364" y="4255668"/>
            <a:ext cx="4126800" cy="196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36755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 slide">
  <p:cSld name="Four columns slide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>
            <a:spLocks noGrp="1"/>
          </p:cNvSpPr>
          <p:nvPr>
            <p:ph type="subTitle" idx="1"/>
          </p:nvPr>
        </p:nvSpPr>
        <p:spPr>
          <a:xfrm>
            <a:off x="652633" y="2095533"/>
            <a:ext cx="2776400" cy="11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110" name="Google Shape;110;p21"/>
          <p:cNvSpPr txBox="1">
            <a:spLocks noGrp="1"/>
          </p:cNvSpPr>
          <p:nvPr>
            <p:ph type="subTitle" idx="2"/>
          </p:nvPr>
        </p:nvSpPr>
        <p:spPr>
          <a:xfrm>
            <a:off x="652633" y="4846533"/>
            <a:ext cx="2776400" cy="11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111" name="Google Shape;111;p21"/>
          <p:cNvSpPr txBox="1">
            <a:spLocks noGrp="1"/>
          </p:cNvSpPr>
          <p:nvPr>
            <p:ph type="subTitle" idx="3"/>
          </p:nvPr>
        </p:nvSpPr>
        <p:spPr>
          <a:xfrm>
            <a:off x="3838967" y="2095533"/>
            <a:ext cx="2776400" cy="11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112" name="Google Shape;112;p21"/>
          <p:cNvSpPr txBox="1">
            <a:spLocks noGrp="1"/>
          </p:cNvSpPr>
          <p:nvPr>
            <p:ph type="subTitle" idx="4"/>
          </p:nvPr>
        </p:nvSpPr>
        <p:spPr>
          <a:xfrm>
            <a:off x="3838967" y="4846533"/>
            <a:ext cx="2776400" cy="11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113" name="Google Shape;113;p21"/>
          <p:cNvSpPr txBox="1">
            <a:spLocks noGrp="1"/>
          </p:cNvSpPr>
          <p:nvPr>
            <p:ph type="subTitle" idx="5"/>
          </p:nvPr>
        </p:nvSpPr>
        <p:spPr>
          <a:xfrm>
            <a:off x="242700" y="1697333"/>
            <a:ext cx="3596400" cy="58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67" b="1">
                <a:solidFill>
                  <a:srgbClr val="A5B7C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A5B7C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A5B7C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A5B7C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A5B7C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A5B7C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A5B7C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A5B7C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A5B7C6"/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114" name="Google Shape;114;p21"/>
          <p:cNvSpPr txBox="1">
            <a:spLocks noGrp="1"/>
          </p:cNvSpPr>
          <p:nvPr>
            <p:ph type="subTitle" idx="6"/>
          </p:nvPr>
        </p:nvSpPr>
        <p:spPr>
          <a:xfrm>
            <a:off x="242700" y="4448033"/>
            <a:ext cx="3596400" cy="58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67" b="1">
                <a:solidFill>
                  <a:srgbClr val="A5B7C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A5B7C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A5B7C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A5B7C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A5B7C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A5B7C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A5B7C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A5B7C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A5B7C6"/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115" name="Google Shape;115;p21"/>
          <p:cNvSpPr txBox="1">
            <a:spLocks noGrp="1"/>
          </p:cNvSpPr>
          <p:nvPr>
            <p:ph type="subTitle" idx="7"/>
          </p:nvPr>
        </p:nvSpPr>
        <p:spPr>
          <a:xfrm>
            <a:off x="3428967" y="1697333"/>
            <a:ext cx="3596400" cy="58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67" b="1">
                <a:solidFill>
                  <a:srgbClr val="A5B7C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A5B7C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A5B7C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A5B7C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A5B7C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A5B7C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A5B7C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A5B7C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A5B7C6"/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116" name="Google Shape;116;p21"/>
          <p:cNvSpPr txBox="1">
            <a:spLocks noGrp="1"/>
          </p:cNvSpPr>
          <p:nvPr>
            <p:ph type="subTitle" idx="8"/>
          </p:nvPr>
        </p:nvSpPr>
        <p:spPr>
          <a:xfrm>
            <a:off x="3428967" y="4448033"/>
            <a:ext cx="3596400" cy="58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67" b="1">
                <a:solidFill>
                  <a:srgbClr val="A5B7C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A5B7C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A5B7C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A5B7C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A5B7C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A5B7C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A5B7C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A5B7C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A5B7C6"/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000770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images &amp; two column">
  <p:cSld name="Slide with images &amp; two column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>
            <a:spLocks noGrp="1"/>
          </p:cNvSpPr>
          <p:nvPr>
            <p:ph type="title"/>
          </p:nvPr>
        </p:nvSpPr>
        <p:spPr>
          <a:xfrm>
            <a:off x="503000" y="3645867"/>
            <a:ext cx="5090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67">
                <a:solidFill>
                  <a:srgbClr val="19344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667">
                <a:solidFill>
                  <a:srgbClr val="19344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667">
                <a:solidFill>
                  <a:srgbClr val="19344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667">
                <a:solidFill>
                  <a:srgbClr val="19344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667">
                <a:solidFill>
                  <a:srgbClr val="19344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667">
                <a:solidFill>
                  <a:srgbClr val="19344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667">
                <a:solidFill>
                  <a:srgbClr val="19344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667">
                <a:solidFill>
                  <a:srgbClr val="19344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667">
                <a:solidFill>
                  <a:srgbClr val="193441"/>
                </a:solidFill>
              </a:defRPr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119" name="Google Shape;119;p22"/>
          <p:cNvSpPr txBox="1">
            <a:spLocks noGrp="1"/>
          </p:cNvSpPr>
          <p:nvPr>
            <p:ph type="title" idx="2"/>
          </p:nvPr>
        </p:nvSpPr>
        <p:spPr>
          <a:xfrm>
            <a:off x="6599000" y="3645867"/>
            <a:ext cx="5090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67">
                <a:solidFill>
                  <a:srgbClr val="19344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667">
                <a:solidFill>
                  <a:srgbClr val="19344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667">
                <a:solidFill>
                  <a:srgbClr val="19344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667">
                <a:solidFill>
                  <a:srgbClr val="19344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667">
                <a:solidFill>
                  <a:srgbClr val="19344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667">
                <a:solidFill>
                  <a:srgbClr val="19344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667">
                <a:solidFill>
                  <a:srgbClr val="19344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667">
                <a:solidFill>
                  <a:srgbClr val="19344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667">
                <a:solidFill>
                  <a:srgbClr val="193441"/>
                </a:solidFill>
              </a:defRPr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120" name="Google Shape;120;p22"/>
          <p:cNvSpPr txBox="1">
            <a:spLocks noGrp="1"/>
          </p:cNvSpPr>
          <p:nvPr>
            <p:ph type="title" idx="3"/>
          </p:nvPr>
        </p:nvSpPr>
        <p:spPr>
          <a:xfrm>
            <a:off x="899800" y="4617700"/>
            <a:ext cx="4296400" cy="1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58585"/>
              </a:buClr>
              <a:buSzPts val="1400"/>
              <a:buFont typeface="Roboto"/>
              <a:buNone/>
              <a:defRPr sz="1867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121" name="Google Shape;121;p22"/>
          <p:cNvSpPr txBox="1">
            <a:spLocks noGrp="1"/>
          </p:cNvSpPr>
          <p:nvPr>
            <p:ph type="title" idx="4"/>
          </p:nvPr>
        </p:nvSpPr>
        <p:spPr>
          <a:xfrm>
            <a:off x="6995800" y="4617700"/>
            <a:ext cx="4296400" cy="1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58585"/>
              </a:buClr>
              <a:buSzPts val="1400"/>
              <a:buFont typeface="Roboto"/>
              <a:buNone/>
              <a:defRPr sz="1867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cxnSp>
        <p:nvCxnSpPr>
          <p:cNvPr id="122" name="Google Shape;122;p22"/>
          <p:cNvCxnSpPr/>
          <p:nvPr/>
        </p:nvCxnSpPr>
        <p:spPr>
          <a:xfrm>
            <a:off x="6111833" y="3662867"/>
            <a:ext cx="0" cy="2505600"/>
          </a:xfrm>
          <a:prstGeom prst="straightConnector1">
            <a:avLst/>
          </a:prstGeom>
          <a:noFill/>
          <a:ln w="19050" cap="flat" cmpd="sng">
            <a:solidFill>
              <a:srgbClr val="A5B7C6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20827558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image and title">
  <p:cSld name="Slide with image and title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>
            <a:spLocks noGrp="1"/>
          </p:cNvSpPr>
          <p:nvPr>
            <p:ph type="title"/>
          </p:nvPr>
        </p:nvSpPr>
        <p:spPr>
          <a:xfrm>
            <a:off x="6778400" y="1776333"/>
            <a:ext cx="48512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200"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125" name="Google Shape;125;p23"/>
          <p:cNvSpPr txBox="1">
            <a:spLocks noGrp="1"/>
          </p:cNvSpPr>
          <p:nvPr>
            <p:ph type="body" idx="1"/>
          </p:nvPr>
        </p:nvSpPr>
        <p:spPr>
          <a:xfrm>
            <a:off x="6778400" y="3304933"/>
            <a:ext cx="4851200" cy="12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40256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600"/>
              <a:buFont typeface="Roboto"/>
              <a:buChar char="●"/>
              <a:defRPr sz="2133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1219170" lvl="1" indent="-440256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600"/>
              <a:buFont typeface="Roboto"/>
              <a:buChar char="○"/>
              <a:defRPr sz="2133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828754" lvl="2" indent="-431789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500"/>
              <a:buFont typeface="Roboto"/>
              <a:buChar char="■"/>
              <a:defRPr sz="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2438339" lvl="3" indent="-431789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500"/>
              <a:buFont typeface="Roboto"/>
              <a:buChar char="●"/>
              <a:defRPr sz="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3047924" lvl="4" indent="-423323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3657509" lvl="5" indent="-423323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4267093" lvl="6" indent="-414856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300"/>
              <a:buFont typeface="Roboto"/>
              <a:buChar char="●"/>
              <a:defRPr sz="1733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4876678" lvl="7" indent="-414856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300"/>
              <a:buFont typeface="Roboto"/>
              <a:buChar char="○"/>
              <a:defRPr sz="1733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5486263" lvl="8" indent="-40639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200"/>
              <a:buFont typeface="Roboto"/>
              <a:buChar char="■"/>
              <a:defRPr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6" name="Google Shape;126;p23"/>
          <p:cNvSpPr/>
          <p:nvPr/>
        </p:nvSpPr>
        <p:spPr>
          <a:xfrm>
            <a:off x="0" y="0"/>
            <a:ext cx="5943200" cy="6858000"/>
          </a:xfrm>
          <a:prstGeom prst="rect">
            <a:avLst/>
          </a:prstGeom>
          <a:solidFill>
            <a:srgbClr val="435D7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7" name="Google Shape;127;p23"/>
          <p:cNvCxnSpPr/>
          <p:nvPr/>
        </p:nvCxnSpPr>
        <p:spPr>
          <a:xfrm>
            <a:off x="6882433" y="1547767"/>
            <a:ext cx="1520000" cy="0"/>
          </a:xfrm>
          <a:prstGeom prst="straightConnector1">
            <a:avLst/>
          </a:prstGeom>
          <a:noFill/>
          <a:ln w="19050" cap="flat" cmpd="sng">
            <a:solidFill>
              <a:srgbClr val="193441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18356452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image and title 1">
  <p:cSld name="Slide with image and title 1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>
            <a:spLocks noGrp="1"/>
          </p:cNvSpPr>
          <p:nvPr>
            <p:ph type="title"/>
          </p:nvPr>
        </p:nvSpPr>
        <p:spPr>
          <a:xfrm>
            <a:off x="6778400" y="1776333"/>
            <a:ext cx="48512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200"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130" name="Google Shape;130;p24"/>
          <p:cNvSpPr txBox="1">
            <a:spLocks noGrp="1"/>
          </p:cNvSpPr>
          <p:nvPr>
            <p:ph type="body" idx="1"/>
          </p:nvPr>
        </p:nvSpPr>
        <p:spPr>
          <a:xfrm>
            <a:off x="6778400" y="3304933"/>
            <a:ext cx="4851200" cy="12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40256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600"/>
              <a:buFont typeface="Roboto"/>
              <a:buChar char="●"/>
              <a:defRPr sz="2133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1219170" lvl="1" indent="-440256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600"/>
              <a:buFont typeface="Roboto"/>
              <a:buChar char="○"/>
              <a:defRPr sz="2133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828754" lvl="2" indent="-431789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500"/>
              <a:buFont typeface="Roboto"/>
              <a:buChar char="■"/>
              <a:defRPr sz="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2438339" lvl="3" indent="-431789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500"/>
              <a:buFont typeface="Roboto"/>
              <a:buChar char="●"/>
              <a:defRPr sz="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3047924" lvl="4" indent="-423323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3657509" lvl="5" indent="-423323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4267093" lvl="6" indent="-414856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300"/>
              <a:buFont typeface="Roboto"/>
              <a:buChar char="●"/>
              <a:defRPr sz="1733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4876678" lvl="7" indent="-414856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300"/>
              <a:buFont typeface="Roboto"/>
              <a:buChar char="○"/>
              <a:defRPr sz="1733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5486263" lvl="8" indent="-40639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200"/>
              <a:buFont typeface="Roboto"/>
              <a:buChar char="■"/>
              <a:defRPr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31" name="Google Shape;131;p24"/>
          <p:cNvCxnSpPr/>
          <p:nvPr/>
        </p:nvCxnSpPr>
        <p:spPr>
          <a:xfrm>
            <a:off x="6882433" y="1547767"/>
            <a:ext cx="1520000" cy="0"/>
          </a:xfrm>
          <a:prstGeom prst="straightConnector1">
            <a:avLst/>
          </a:prstGeom>
          <a:noFill/>
          <a:ln w="19050" cap="flat" cmpd="sng">
            <a:solidFill>
              <a:srgbClr val="193441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35921951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with text right" type="titleOnly">
  <p:cSld name="Title slide with text right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/>
          <p:nvPr/>
        </p:nvSpPr>
        <p:spPr>
          <a:xfrm>
            <a:off x="6296200" y="2159367"/>
            <a:ext cx="5932000" cy="947600"/>
          </a:xfrm>
          <a:prstGeom prst="rect">
            <a:avLst/>
          </a:prstGeom>
          <a:solidFill>
            <a:srgbClr val="19344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25"/>
          <p:cNvSpPr txBox="1">
            <a:spLocks noGrp="1"/>
          </p:cNvSpPr>
          <p:nvPr>
            <p:ph type="title"/>
          </p:nvPr>
        </p:nvSpPr>
        <p:spPr>
          <a:xfrm>
            <a:off x="6813200" y="2251367"/>
            <a:ext cx="4798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Roboto Medium"/>
              <a:buNone/>
              <a:defRPr sz="3467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3733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3733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3733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3733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3733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3733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3733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3733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135" name="Google Shape;135;p25"/>
          <p:cNvSpPr txBox="1">
            <a:spLocks noGrp="1"/>
          </p:cNvSpPr>
          <p:nvPr>
            <p:ph type="title" idx="2"/>
          </p:nvPr>
        </p:nvSpPr>
        <p:spPr>
          <a:xfrm>
            <a:off x="6813200" y="3425467"/>
            <a:ext cx="3790400" cy="1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58585"/>
              </a:buClr>
              <a:buSzPts val="1400"/>
              <a:buFont typeface="Roboto"/>
              <a:buNone/>
              <a:defRPr sz="1867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cxnSp>
        <p:nvCxnSpPr>
          <p:cNvPr id="136" name="Google Shape;136;p25"/>
          <p:cNvCxnSpPr/>
          <p:nvPr/>
        </p:nvCxnSpPr>
        <p:spPr>
          <a:xfrm>
            <a:off x="10270867" y="5362333"/>
            <a:ext cx="675600" cy="6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373457101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and text left">
  <p:cSld name="Title slide and text left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/>
          <p:nvPr/>
        </p:nvSpPr>
        <p:spPr>
          <a:xfrm flipH="1">
            <a:off x="0" y="2159367"/>
            <a:ext cx="5932000" cy="947600"/>
          </a:xfrm>
          <a:prstGeom prst="rect">
            <a:avLst/>
          </a:prstGeom>
          <a:solidFill>
            <a:srgbClr val="19344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26"/>
          <p:cNvSpPr txBox="1">
            <a:spLocks noGrp="1"/>
          </p:cNvSpPr>
          <p:nvPr>
            <p:ph type="title"/>
          </p:nvPr>
        </p:nvSpPr>
        <p:spPr>
          <a:xfrm flipH="1">
            <a:off x="616200" y="2251367"/>
            <a:ext cx="4798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Roboto Medium"/>
              <a:buNone/>
              <a:defRPr sz="3467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3733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3733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3733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3733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3733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3733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3733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3733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140" name="Google Shape;140;p26"/>
          <p:cNvSpPr txBox="1">
            <a:spLocks noGrp="1"/>
          </p:cNvSpPr>
          <p:nvPr>
            <p:ph type="title" idx="2"/>
          </p:nvPr>
        </p:nvSpPr>
        <p:spPr>
          <a:xfrm flipH="1">
            <a:off x="1624600" y="3425467"/>
            <a:ext cx="3790400" cy="1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58585"/>
              </a:buClr>
              <a:buSzPts val="1400"/>
              <a:buFont typeface="Roboto"/>
              <a:buNone/>
              <a:defRPr sz="1867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cxnSp>
        <p:nvCxnSpPr>
          <p:cNvPr id="141" name="Google Shape;141;p26"/>
          <p:cNvCxnSpPr/>
          <p:nvPr/>
        </p:nvCxnSpPr>
        <p:spPr>
          <a:xfrm flipH="1">
            <a:off x="1281733" y="5362333"/>
            <a:ext cx="675600" cy="6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1368395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- Right">
  <p:cSld name="Title and text - Righ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474633" y="3216300"/>
            <a:ext cx="5664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6667"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title" idx="2"/>
          </p:nvPr>
        </p:nvSpPr>
        <p:spPr>
          <a:xfrm>
            <a:off x="618633" y="3768867"/>
            <a:ext cx="5376000" cy="27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0A0"/>
              </a:buClr>
              <a:buSzPts val="1600"/>
              <a:buFont typeface="Roboto"/>
              <a:buNone/>
              <a:defRPr sz="2133">
                <a:solidFill>
                  <a:srgbClr val="A0A0A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solidFill>
                  <a:srgbClr val="3E606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solidFill>
                  <a:srgbClr val="3E606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solidFill>
                  <a:srgbClr val="3E606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solidFill>
                  <a:srgbClr val="3E606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solidFill>
                  <a:srgbClr val="3E606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solidFill>
                  <a:srgbClr val="3E606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solidFill>
                  <a:srgbClr val="3E606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solidFill>
                  <a:srgbClr val="3E606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fr-FR"/>
              <a:t>Modifiez le style du titre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6835629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and text left 1">
  <p:cSld name="Title slide and text left 1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/>
          <p:nvPr/>
        </p:nvSpPr>
        <p:spPr>
          <a:xfrm flipH="1">
            <a:off x="0" y="2159367"/>
            <a:ext cx="5932000" cy="947600"/>
          </a:xfrm>
          <a:prstGeom prst="rect">
            <a:avLst/>
          </a:prstGeom>
          <a:solidFill>
            <a:srgbClr val="19344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27"/>
          <p:cNvSpPr txBox="1">
            <a:spLocks noGrp="1"/>
          </p:cNvSpPr>
          <p:nvPr>
            <p:ph type="title"/>
          </p:nvPr>
        </p:nvSpPr>
        <p:spPr>
          <a:xfrm flipH="1">
            <a:off x="616200" y="2251367"/>
            <a:ext cx="4798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Roboto Medium"/>
              <a:buNone/>
              <a:defRPr sz="3467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3733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3733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3733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3733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3733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3733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3733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3733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145" name="Google Shape;145;p27"/>
          <p:cNvSpPr txBox="1">
            <a:spLocks noGrp="1"/>
          </p:cNvSpPr>
          <p:nvPr>
            <p:ph type="title" idx="2"/>
          </p:nvPr>
        </p:nvSpPr>
        <p:spPr>
          <a:xfrm flipH="1">
            <a:off x="1624733" y="3425467"/>
            <a:ext cx="9274400" cy="1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58585"/>
              </a:buClr>
              <a:buSzPts val="1400"/>
              <a:buFont typeface="Roboto"/>
              <a:buNone/>
              <a:defRPr sz="1867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9pPr>
          </a:lstStyle>
          <a:p>
            <a:r>
              <a:rPr lang="fr-FR"/>
              <a:t>Modifiez le style du titre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988613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CC77BD-F695-44E0-A32A-B690546214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0610A9A-5509-4B80-921C-A78CB36FA0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FB04F36-50A3-4039-B65D-BC1FF79DA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FE824-0E1A-46DF-BEFD-641001E3D156}" type="datetimeFigureOut">
              <a:rPr lang="fr-FR" smtClean="0"/>
              <a:t>24/01/2022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88B2B17-FF50-4A9A-B6D4-1BEEEAD9E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BDBB447-0CDF-47DD-ACE4-152A6E4DB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632AF-51E1-4AE8-9242-075543313B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022589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slide" type="tx">
  <p:cSld name="Quote slide">
    <p:bg>
      <p:bgPr>
        <a:solidFill>
          <a:srgbClr val="193441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1060400" y="2280767"/>
            <a:ext cx="10071200" cy="28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15" name="Google Shape;15;p3"/>
          <p:cNvSpPr/>
          <p:nvPr/>
        </p:nvSpPr>
        <p:spPr>
          <a:xfrm>
            <a:off x="5416600" y="921967"/>
            <a:ext cx="1358800" cy="1358800"/>
          </a:xfrm>
          <a:prstGeom prst="flowChartConnector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1100200" y="5445551"/>
            <a:ext cx="9991600" cy="72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A5B7C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2510727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110229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3157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ubtitle slide">
  <p:cSld name="Title and subtitle slid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490233" y="550900"/>
            <a:ext cx="11604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200"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title" idx="2"/>
          </p:nvPr>
        </p:nvSpPr>
        <p:spPr>
          <a:xfrm>
            <a:off x="490233" y="1212900"/>
            <a:ext cx="100712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0A0"/>
              </a:buClr>
              <a:buSzPts val="2600"/>
              <a:buNone/>
              <a:defRPr sz="2667">
                <a:solidFill>
                  <a:srgbClr val="A0A0A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9pPr>
          </a:lstStyle>
          <a:p>
            <a:r>
              <a:rPr lang="fr-FR"/>
              <a:t>Modifiez le style du titre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75124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slide with title and text left">
  <p:cSld name="Image slide with title and text lef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6778400" y="455533"/>
            <a:ext cx="48512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200"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body" idx="1"/>
          </p:nvPr>
        </p:nvSpPr>
        <p:spPr>
          <a:xfrm>
            <a:off x="6778400" y="1984133"/>
            <a:ext cx="4851200" cy="12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40256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600"/>
              <a:buFont typeface="Roboto"/>
              <a:buChar char="●"/>
              <a:defRPr sz="2133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1219170" lvl="1" indent="-440256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600"/>
              <a:buFont typeface="Roboto"/>
              <a:buChar char="○"/>
              <a:defRPr sz="2133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828754" lvl="2" indent="-431789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500"/>
              <a:buFont typeface="Roboto"/>
              <a:buChar char="■"/>
              <a:defRPr sz="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2438339" lvl="3" indent="-431789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500"/>
              <a:buFont typeface="Roboto"/>
              <a:buChar char="●"/>
              <a:defRPr sz="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3047924" lvl="4" indent="-423323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3657509" lvl="5" indent="-423323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4267093" lvl="6" indent="-414856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300"/>
              <a:buFont typeface="Roboto"/>
              <a:buChar char="●"/>
              <a:defRPr sz="1733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4876678" lvl="7" indent="-414856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300"/>
              <a:buFont typeface="Roboto"/>
              <a:buChar char="○"/>
              <a:defRPr sz="1733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5486263" lvl="8" indent="-40639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200"/>
              <a:buFont typeface="Roboto"/>
              <a:buChar char="■"/>
              <a:defRPr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Google Shape;26;p6"/>
          <p:cNvSpPr txBox="1">
            <a:spLocks noGrp="1"/>
          </p:cNvSpPr>
          <p:nvPr>
            <p:ph type="body" idx="2"/>
          </p:nvPr>
        </p:nvSpPr>
        <p:spPr>
          <a:xfrm>
            <a:off x="6778400" y="5089733"/>
            <a:ext cx="4851200" cy="12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40256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Char char="●"/>
              <a:defRPr sz="2133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1219170" lvl="1" indent="-440256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Char char="○"/>
              <a:defRPr sz="2133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828754" lvl="2" indent="-431789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Roboto"/>
              <a:buChar char="■"/>
              <a:defRPr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2438339" lvl="3" indent="-431789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Roboto"/>
              <a:buChar char="●"/>
              <a:defRPr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3047924" lvl="4" indent="-423323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○"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3657509" lvl="5" indent="-423323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■"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4267093" lvl="6" indent="-414856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Roboto"/>
              <a:buChar char="●"/>
              <a:defRPr sz="1733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4876678" lvl="7" indent="-414856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Roboto"/>
              <a:buChar char="○"/>
              <a:defRPr sz="1733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5486263" lvl="8" indent="-40639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Char char="■"/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7" name="Google Shape;27;p6"/>
          <p:cNvSpPr/>
          <p:nvPr/>
        </p:nvSpPr>
        <p:spPr>
          <a:xfrm>
            <a:off x="6765668" y="5089733"/>
            <a:ext cx="5014000" cy="1414400"/>
          </a:xfrm>
          <a:prstGeom prst="rect">
            <a:avLst/>
          </a:prstGeom>
          <a:solidFill>
            <a:srgbClr val="A5B7C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6"/>
          <p:cNvSpPr txBox="1">
            <a:spLocks noGrp="1"/>
          </p:cNvSpPr>
          <p:nvPr>
            <p:ph type="subTitle" idx="3"/>
          </p:nvPr>
        </p:nvSpPr>
        <p:spPr>
          <a:xfrm>
            <a:off x="6921500" y="5115000"/>
            <a:ext cx="4702400" cy="138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21827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3 column slide">
  <p:cSld name="Title &amp; 3 column slide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1060597" y="2847867"/>
            <a:ext cx="3144400" cy="6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7C6"/>
              </a:buClr>
              <a:buSzPts val="1800"/>
              <a:buNone/>
              <a:defRPr sz="2400" b="1">
                <a:solidFill>
                  <a:srgbClr val="A5B7C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title" idx="2"/>
          </p:nvPr>
        </p:nvSpPr>
        <p:spPr>
          <a:xfrm>
            <a:off x="1060400" y="3509867"/>
            <a:ext cx="3144400" cy="30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58585"/>
              </a:buClr>
              <a:buSzPts val="1600"/>
              <a:buFont typeface="Roboto"/>
              <a:buNone/>
              <a:defRPr sz="2133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 idx="3"/>
          </p:nvPr>
        </p:nvSpPr>
        <p:spPr>
          <a:xfrm>
            <a:off x="4724948" y="2847867"/>
            <a:ext cx="3144400" cy="6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7C6"/>
              </a:buClr>
              <a:buSzPts val="1800"/>
              <a:buNone/>
              <a:defRPr sz="2400" b="1">
                <a:solidFill>
                  <a:srgbClr val="A5B7C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title" idx="4"/>
          </p:nvPr>
        </p:nvSpPr>
        <p:spPr>
          <a:xfrm>
            <a:off x="4724851" y="3509867"/>
            <a:ext cx="3144400" cy="30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58585"/>
              </a:buClr>
              <a:buSzPts val="1600"/>
              <a:buFont typeface="Roboto"/>
              <a:buNone/>
              <a:defRPr sz="2133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title" idx="5"/>
          </p:nvPr>
        </p:nvSpPr>
        <p:spPr>
          <a:xfrm>
            <a:off x="8389397" y="2847867"/>
            <a:ext cx="3144400" cy="6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7C6"/>
              </a:buClr>
              <a:buSzPts val="1800"/>
              <a:buNone/>
              <a:defRPr sz="2400" b="1">
                <a:solidFill>
                  <a:srgbClr val="A5B7C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title" idx="6"/>
          </p:nvPr>
        </p:nvSpPr>
        <p:spPr>
          <a:xfrm>
            <a:off x="8389300" y="3509867"/>
            <a:ext cx="3144400" cy="30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58585"/>
              </a:buClr>
              <a:buSzPts val="1600"/>
              <a:buFont typeface="Roboto"/>
              <a:buNone/>
              <a:defRPr sz="2133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cxnSp>
        <p:nvCxnSpPr>
          <p:cNvPr id="43" name="Google Shape;43;p8"/>
          <p:cNvCxnSpPr/>
          <p:nvPr/>
        </p:nvCxnSpPr>
        <p:spPr>
          <a:xfrm>
            <a:off x="4484039" y="3257792"/>
            <a:ext cx="0" cy="1854800"/>
          </a:xfrm>
          <a:prstGeom prst="straightConnector1">
            <a:avLst/>
          </a:prstGeom>
          <a:noFill/>
          <a:ln w="19050" cap="flat" cmpd="sng">
            <a:solidFill>
              <a:srgbClr val="A5B7C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4" name="Google Shape;44;p8"/>
          <p:cNvCxnSpPr/>
          <p:nvPr/>
        </p:nvCxnSpPr>
        <p:spPr>
          <a:xfrm>
            <a:off x="8110064" y="3257792"/>
            <a:ext cx="0" cy="1854800"/>
          </a:xfrm>
          <a:prstGeom prst="straightConnector1">
            <a:avLst/>
          </a:prstGeom>
          <a:noFill/>
          <a:ln w="19050" cap="flat" cmpd="sng">
            <a:solidFill>
              <a:srgbClr val="A5B7C6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5" name="Google Shape;45;p8"/>
          <p:cNvSpPr txBox="1">
            <a:spLocks noGrp="1"/>
          </p:cNvSpPr>
          <p:nvPr>
            <p:ph type="title" idx="7"/>
          </p:nvPr>
        </p:nvSpPr>
        <p:spPr>
          <a:xfrm>
            <a:off x="1603900" y="622167"/>
            <a:ext cx="89844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3441"/>
              </a:buClr>
              <a:buSzPts val="3000"/>
              <a:buFont typeface="Roboto"/>
              <a:buNone/>
              <a:defRPr sz="4000"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3441"/>
              </a:buClr>
              <a:buSzPts val="2800"/>
              <a:buFont typeface="Roboto"/>
              <a:buNone/>
              <a:defRPr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3441"/>
              </a:buClr>
              <a:buSzPts val="2800"/>
              <a:buFont typeface="Roboto"/>
              <a:buNone/>
              <a:defRPr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3441"/>
              </a:buClr>
              <a:buSzPts val="2800"/>
              <a:buFont typeface="Roboto"/>
              <a:buNone/>
              <a:defRPr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3441"/>
              </a:buClr>
              <a:buSzPts val="2800"/>
              <a:buFont typeface="Roboto"/>
              <a:buNone/>
              <a:defRPr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3441"/>
              </a:buClr>
              <a:buSzPts val="2800"/>
              <a:buFont typeface="Roboto"/>
              <a:buNone/>
              <a:defRPr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3441"/>
              </a:buClr>
              <a:buSzPts val="2800"/>
              <a:buFont typeface="Roboto"/>
              <a:buNone/>
              <a:defRPr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3441"/>
              </a:buClr>
              <a:buSzPts val="2800"/>
              <a:buFont typeface="Roboto"/>
              <a:buNone/>
              <a:defRPr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3441"/>
              </a:buClr>
              <a:buSzPts val="2800"/>
              <a:buFont typeface="Roboto"/>
              <a:buNone/>
              <a:defRPr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fr-FR"/>
              <a:t>Modifiez le style du titre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87875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6 columns slide">
  <p:cSld name="Title &amp; 6 columns slide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 txBox="1">
            <a:spLocks noGrp="1"/>
          </p:cNvSpPr>
          <p:nvPr>
            <p:ph type="title"/>
          </p:nvPr>
        </p:nvSpPr>
        <p:spPr>
          <a:xfrm>
            <a:off x="1060597" y="2457467"/>
            <a:ext cx="3144400" cy="6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7C6"/>
              </a:buClr>
              <a:buSzPts val="1400"/>
              <a:buNone/>
              <a:defRPr sz="1867" b="1">
                <a:solidFill>
                  <a:srgbClr val="A5B7C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title" idx="2"/>
          </p:nvPr>
        </p:nvSpPr>
        <p:spPr>
          <a:xfrm>
            <a:off x="1060400" y="2916267"/>
            <a:ext cx="3144400" cy="9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58585"/>
              </a:buClr>
              <a:buSzPts val="1200"/>
              <a:buFont typeface="Roboto"/>
              <a:buNone/>
              <a:defRPr sz="16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3E606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3E606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3E606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3E606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3E606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3E606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3E606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3E606F"/>
                </a:solidFill>
              </a:defRPr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title" idx="3"/>
          </p:nvPr>
        </p:nvSpPr>
        <p:spPr>
          <a:xfrm>
            <a:off x="4724948" y="2457467"/>
            <a:ext cx="3144400" cy="6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7C6"/>
              </a:buClr>
              <a:buSzPts val="1400"/>
              <a:buNone/>
              <a:defRPr sz="1867" b="1">
                <a:solidFill>
                  <a:srgbClr val="A5B7C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title" idx="4"/>
          </p:nvPr>
        </p:nvSpPr>
        <p:spPr>
          <a:xfrm>
            <a:off x="4724851" y="2916267"/>
            <a:ext cx="3144400" cy="9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58585"/>
              </a:buClr>
              <a:buSzPts val="1200"/>
              <a:buFont typeface="Roboto"/>
              <a:buNone/>
              <a:defRPr sz="16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3E606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3E606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3E606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3E606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3E606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3E606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3E606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3E606F"/>
                </a:solidFill>
              </a:defRPr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title" idx="5"/>
          </p:nvPr>
        </p:nvSpPr>
        <p:spPr>
          <a:xfrm>
            <a:off x="8389397" y="2457467"/>
            <a:ext cx="3144400" cy="6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7C6"/>
              </a:buClr>
              <a:buSzPts val="1400"/>
              <a:buNone/>
              <a:defRPr sz="1867" b="1">
                <a:solidFill>
                  <a:srgbClr val="A5B7C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title" idx="6"/>
          </p:nvPr>
        </p:nvSpPr>
        <p:spPr>
          <a:xfrm>
            <a:off x="8389300" y="2916267"/>
            <a:ext cx="3144400" cy="9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58585"/>
              </a:buClr>
              <a:buSzPts val="1200"/>
              <a:buFont typeface="Roboto"/>
              <a:buNone/>
              <a:defRPr sz="16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3E606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3E606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3E606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3E606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3E606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3E606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3E606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3E606F"/>
                </a:solidFill>
              </a:defRPr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cxnSp>
        <p:nvCxnSpPr>
          <p:cNvPr id="53" name="Google Shape;53;p9"/>
          <p:cNvCxnSpPr/>
          <p:nvPr/>
        </p:nvCxnSpPr>
        <p:spPr>
          <a:xfrm>
            <a:off x="4484033" y="2314409"/>
            <a:ext cx="0" cy="3964800"/>
          </a:xfrm>
          <a:prstGeom prst="straightConnector1">
            <a:avLst/>
          </a:prstGeom>
          <a:noFill/>
          <a:ln w="19050" cap="flat" cmpd="sng">
            <a:solidFill>
              <a:srgbClr val="A5B7C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4" name="Google Shape;54;p9"/>
          <p:cNvCxnSpPr/>
          <p:nvPr/>
        </p:nvCxnSpPr>
        <p:spPr>
          <a:xfrm>
            <a:off x="8110067" y="2314409"/>
            <a:ext cx="0" cy="3964800"/>
          </a:xfrm>
          <a:prstGeom prst="straightConnector1">
            <a:avLst/>
          </a:prstGeom>
          <a:noFill/>
          <a:ln w="19050" cap="flat" cmpd="sng">
            <a:solidFill>
              <a:srgbClr val="A5B7C6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5" name="Google Shape;55;p9"/>
          <p:cNvSpPr txBox="1">
            <a:spLocks noGrp="1"/>
          </p:cNvSpPr>
          <p:nvPr>
            <p:ph type="title" idx="7"/>
          </p:nvPr>
        </p:nvSpPr>
        <p:spPr>
          <a:xfrm>
            <a:off x="1060597" y="4567633"/>
            <a:ext cx="3144400" cy="6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7C6"/>
              </a:buClr>
              <a:buSzPts val="1400"/>
              <a:buNone/>
              <a:defRPr sz="1867" b="1">
                <a:solidFill>
                  <a:srgbClr val="A5B7C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title" idx="8"/>
          </p:nvPr>
        </p:nvSpPr>
        <p:spPr>
          <a:xfrm>
            <a:off x="1060400" y="5026433"/>
            <a:ext cx="3144400" cy="9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58585"/>
              </a:buClr>
              <a:buSzPts val="1200"/>
              <a:buFont typeface="Roboto"/>
              <a:buNone/>
              <a:defRPr sz="16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3E606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3E606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3E606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3E606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3E606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3E606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3E606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3E606F"/>
                </a:solidFill>
              </a:defRPr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title" idx="9"/>
          </p:nvPr>
        </p:nvSpPr>
        <p:spPr>
          <a:xfrm>
            <a:off x="4724948" y="4567633"/>
            <a:ext cx="3144400" cy="6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7C6"/>
              </a:buClr>
              <a:buSzPts val="1400"/>
              <a:buNone/>
              <a:defRPr sz="1867" b="1">
                <a:solidFill>
                  <a:srgbClr val="A5B7C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title" idx="13"/>
          </p:nvPr>
        </p:nvSpPr>
        <p:spPr>
          <a:xfrm>
            <a:off x="4724851" y="5026433"/>
            <a:ext cx="3144400" cy="9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58585"/>
              </a:buClr>
              <a:buSzPts val="1200"/>
              <a:buFont typeface="Roboto"/>
              <a:buNone/>
              <a:defRPr sz="16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3E606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3E606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3E606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3E606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3E606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3E606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3E606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3E606F"/>
                </a:solidFill>
              </a:defRPr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title" idx="14"/>
          </p:nvPr>
        </p:nvSpPr>
        <p:spPr>
          <a:xfrm>
            <a:off x="8389397" y="4567633"/>
            <a:ext cx="3144400" cy="6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7C6"/>
              </a:buClr>
              <a:buSzPts val="1400"/>
              <a:buNone/>
              <a:defRPr sz="1867" b="1">
                <a:solidFill>
                  <a:srgbClr val="A5B7C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title" idx="15"/>
          </p:nvPr>
        </p:nvSpPr>
        <p:spPr>
          <a:xfrm>
            <a:off x="8389300" y="5026433"/>
            <a:ext cx="3144400" cy="9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58585"/>
              </a:buClr>
              <a:buSzPts val="1200"/>
              <a:buFont typeface="Roboto"/>
              <a:buNone/>
              <a:defRPr sz="16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3E606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3E606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3E606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3E606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3E606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3E606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3E606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3E606F"/>
                </a:solidFill>
              </a:defRPr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title" idx="16"/>
          </p:nvPr>
        </p:nvSpPr>
        <p:spPr>
          <a:xfrm>
            <a:off x="1603900" y="622167"/>
            <a:ext cx="89844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3441"/>
              </a:buClr>
              <a:buSzPts val="3000"/>
              <a:buFont typeface="Roboto"/>
              <a:buNone/>
              <a:defRPr sz="4000"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3441"/>
              </a:buClr>
              <a:buSzPts val="2800"/>
              <a:buFont typeface="Roboto"/>
              <a:buNone/>
              <a:defRPr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3441"/>
              </a:buClr>
              <a:buSzPts val="2800"/>
              <a:buFont typeface="Roboto"/>
              <a:buNone/>
              <a:defRPr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3441"/>
              </a:buClr>
              <a:buSzPts val="2800"/>
              <a:buFont typeface="Roboto"/>
              <a:buNone/>
              <a:defRPr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3441"/>
              </a:buClr>
              <a:buSzPts val="2800"/>
              <a:buFont typeface="Roboto"/>
              <a:buNone/>
              <a:defRPr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3441"/>
              </a:buClr>
              <a:buSzPts val="2800"/>
              <a:buFont typeface="Roboto"/>
              <a:buNone/>
              <a:defRPr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3441"/>
              </a:buClr>
              <a:buSzPts val="2800"/>
              <a:buFont typeface="Roboto"/>
              <a:buNone/>
              <a:defRPr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3441"/>
              </a:buClr>
              <a:buSzPts val="2800"/>
              <a:buFont typeface="Roboto"/>
              <a:buNone/>
              <a:defRPr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3441"/>
              </a:buClr>
              <a:buSzPts val="2800"/>
              <a:buFont typeface="Roboto"/>
              <a:buNone/>
              <a:defRPr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fr-FR"/>
              <a:t>Modifiez le style du titre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79715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pty slide">
  <p:cSld name="Empty slid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/>
          <p:nvPr/>
        </p:nvSpPr>
        <p:spPr>
          <a:xfrm>
            <a:off x="0" y="4822833"/>
            <a:ext cx="3768400" cy="591200"/>
          </a:xfrm>
          <a:prstGeom prst="rect">
            <a:avLst/>
          </a:prstGeom>
          <a:solidFill>
            <a:srgbClr val="A5B7C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0"/>
          <p:cNvSpPr/>
          <p:nvPr/>
        </p:nvSpPr>
        <p:spPr>
          <a:xfrm>
            <a:off x="0" y="5458933"/>
            <a:ext cx="4845200" cy="591200"/>
          </a:xfrm>
          <a:prstGeom prst="rect">
            <a:avLst/>
          </a:prstGeom>
          <a:solidFill>
            <a:srgbClr val="19344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0"/>
          <p:cNvSpPr txBox="1">
            <a:spLocks noGrp="1"/>
          </p:cNvSpPr>
          <p:nvPr>
            <p:ph type="title"/>
          </p:nvPr>
        </p:nvSpPr>
        <p:spPr>
          <a:xfrm>
            <a:off x="554167" y="4928964"/>
            <a:ext cx="5618400" cy="12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667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667">
                <a:solidFill>
                  <a:srgbClr val="FFFFFF"/>
                </a:solidFill>
              </a:defRPr>
            </a:lvl2pPr>
            <a:lvl3pPr lvl="2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667">
                <a:solidFill>
                  <a:srgbClr val="FFFFFF"/>
                </a:solidFill>
              </a:defRPr>
            </a:lvl3pPr>
            <a:lvl4pPr lvl="3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667">
                <a:solidFill>
                  <a:srgbClr val="FFFFFF"/>
                </a:solidFill>
              </a:defRPr>
            </a:lvl4pPr>
            <a:lvl5pPr lvl="4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667">
                <a:solidFill>
                  <a:srgbClr val="FFFFFF"/>
                </a:solidFill>
              </a:defRPr>
            </a:lvl5pPr>
            <a:lvl6pPr lvl="5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667">
                <a:solidFill>
                  <a:srgbClr val="FFFFFF"/>
                </a:solidFill>
              </a:defRPr>
            </a:lvl6pPr>
            <a:lvl7pPr lvl="6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667">
                <a:solidFill>
                  <a:srgbClr val="FFFFFF"/>
                </a:solidFill>
              </a:defRPr>
            </a:lvl7pPr>
            <a:lvl8pPr lvl="7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667">
                <a:solidFill>
                  <a:srgbClr val="FFFFFF"/>
                </a:solidFill>
              </a:defRPr>
            </a:lvl8pPr>
            <a:lvl9pPr lvl="8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667">
                <a:solidFill>
                  <a:srgbClr val="FFFFFF"/>
                </a:solidFill>
              </a:defRPr>
            </a:lvl9pPr>
          </a:lstStyle>
          <a:p>
            <a:r>
              <a:rPr lang="fr-FR"/>
              <a:t>Modifiez le style du titre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06723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pty slide 3">
  <p:cSld name="Empty slide 3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/>
          <p:nvPr/>
        </p:nvSpPr>
        <p:spPr>
          <a:xfrm>
            <a:off x="337767" y="2881767"/>
            <a:ext cx="4127200" cy="3810400"/>
          </a:xfrm>
          <a:prstGeom prst="rect">
            <a:avLst/>
          </a:prstGeom>
          <a:solidFill>
            <a:srgbClr val="FFFFFF">
              <a:alpha val="8745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3"/>
          <p:cNvSpPr txBox="1">
            <a:spLocks noGrp="1"/>
          </p:cNvSpPr>
          <p:nvPr>
            <p:ph type="title"/>
          </p:nvPr>
        </p:nvSpPr>
        <p:spPr>
          <a:xfrm>
            <a:off x="829167" y="3577167"/>
            <a:ext cx="3144400" cy="15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400"/>
              <a:buNone/>
              <a:defRPr sz="1867" b="1">
                <a:solidFill>
                  <a:srgbClr val="3E606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title" idx="2"/>
          </p:nvPr>
        </p:nvSpPr>
        <p:spPr>
          <a:xfrm>
            <a:off x="719400" y="5026433"/>
            <a:ext cx="3364000" cy="15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58585"/>
              </a:buClr>
              <a:buSzPts val="1200"/>
              <a:buFont typeface="Roboto"/>
              <a:buNone/>
              <a:defRPr sz="16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3E606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3E606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3E606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3E606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3E606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3E606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3E606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3E606F"/>
                </a:solidFill>
              </a:defRPr>
            </a:lvl9pPr>
          </a:lstStyle>
          <a:p>
            <a:r>
              <a:rPr lang="fr-FR"/>
              <a:t>Modifiez le style du titre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11519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pty slide 2">
  <p:cSld name="Empty slide 2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/>
          </p:nvPr>
        </p:nvSpPr>
        <p:spPr>
          <a:xfrm>
            <a:off x="5660867" y="2090833"/>
            <a:ext cx="5976800" cy="28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3441"/>
              </a:buClr>
              <a:buSzPts val="2400"/>
              <a:buNone/>
              <a:defRPr sz="3200">
                <a:solidFill>
                  <a:srgbClr val="19344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84" name="Google Shape;84;p14"/>
          <p:cNvSpPr txBox="1">
            <a:spLocks noGrp="1"/>
          </p:cNvSpPr>
          <p:nvPr>
            <p:ph type="subTitle" idx="1"/>
          </p:nvPr>
        </p:nvSpPr>
        <p:spPr>
          <a:xfrm>
            <a:off x="6506067" y="4926033"/>
            <a:ext cx="4286400" cy="72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3E606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09080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3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60400" y="926967"/>
            <a:ext cx="100712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oboto Medium"/>
              <a:buNone/>
              <a:defRPr sz="26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edium"/>
              <a:buNone/>
              <a:defRPr sz="28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edium"/>
              <a:buNone/>
              <a:defRPr sz="28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edium"/>
              <a:buNone/>
              <a:defRPr sz="28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edium"/>
              <a:buNone/>
              <a:defRPr sz="28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edium"/>
              <a:buNone/>
              <a:defRPr sz="28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edium"/>
              <a:buNone/>
              <a:defRPr sz="28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edium"/>
              <a:buNone/>
              <a:defRPr sz="28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edium"/>
              <a:buNone/>
              <a:defRPr sz="28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713633" y="2225100"/>
            <a:ext cx="8537200" cy="35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302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858585"/>
              </a:buClr>
              <a:buSzPts val="1600"/>
              <a:buFont typeface="Roboto"/>
              <a:buChar char="●"/>
              <a:defRPr sz="1600" b="0" i="0" u="none" strike="noStrike" cap="none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302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858585"/>
              </a:buClr>
              <a:buSzPts val="1600"/>
              <a:buFont typeface="Roboto"/>
              <a:buChar char="○"/>
              <a:defRPr sz="1600" b="0" i="0" u="none" strike="noStrike" cap="none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2385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858585"/>
              </a:buClr>
              <a:buSzPts val="1500"/>
              <a:buFont typeface="Roboto"/>
              <a:buChar char="■"/>
              <a:defRPr sz="1500" b="0" i="0" u="none" strike="noStrike" cap="none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2385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858585"/>
              </a:buClr>
              <a:buSzPts val="1500"/>
              <a:buFont typeface="Roboto"/>
              <a:buChar char="●"/>
              <a:defRPr sz="1500" b="0" i="0" u="none" strike="noStrike" cap="none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858585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858585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115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858585"/>
              </a:buClr>
              <a:buSzPts val="1300"/>
              <a:buFont typeface="Roboto"/>
              <a:buChar char="●"/>
              <a:defRPr sz="1300" b="0" i="0" u="none" strike="noStrike" cap="none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115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858585"/>
              </a:buClr>
              <a:buSzPts val="1300"/>
              <a:buFont typeface="Roboto"/>
              <a:buChar char="○"/>
              <a:defRPr sz="1300" b="0" i="0" u="none" strike="noStrike" cap="none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858585"/>
              </a:buClr>
              <a:buSzPts val="1200"/>
              <a:buFont typeface="Roboto"/>
              <a:buChar char="■"/>
              <a:defRPr sz="1200" b="0" i="0" u="none" strike="noStrike" cap="none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9125875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  <p:sldLayoutId id="2147483665" r:id="rId4"/>
    <p:sldLayoutId id="2147483667" r:id="rId5"/>
    <p:sldLayoutId id="2147483668" r:id="rId6"/>
    <p:sldLayoutId id="2147483669" r:id="rId7"/>
    <p:sldLayoutId id="2147483672" r:id="rId8"/>
    <p:sldLayoutId id="2147483673" r:id="rId9"/>
    <p:sldLayoutId id="2147483674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  <p:sldLayoutId id="2147483684" r:id="rId18"/>
    <p:sldLayoutId id="2147483685" r:id="rId19"/>
    <p:sldLayoutId id="2147483686" r:id="rId20"/>
    <p:sldLayoutId id="2147483687" r:id="rId21"/>
    <p:sldLayoutId id="2147483692" r:id="rId22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noFill/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8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148" name="Google Shape;148;p28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●"/>
              <a:defRPr sz="12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○"/>
              <a:defRPr sz="12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■"/>
              <a:defRPr sz="12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●"/>
              <a:defRPr sz="12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○"/>
              <a:defRPr sz="12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■"/>
              <a:defRPr sz="12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●"/>
              <a:defRPr sz="12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○"/>
              <a:defRPr sz="12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■"/>
              <a:defRPr sz="12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149" name="Google Shape;149;p28"/>
          <p:cNvSpPr txBox="1">
            <a:spLocks noGrp="1"/>
          </p:cNvSpPr>
          <p:nvPr>
            <p:ph type="sldNum" idx="12"/>
          </p:nvPr>
        </p:nvSpPr>
        <p:spPr>
          <a:xfrm>
            <a:off x="113982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9pPr>
          </a:lstStyle>
          <a:p>
            <a:fld id="{00000000-1234-1234-1234-12341234123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067558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0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153" name="Google Shape;153;p30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8558889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91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cssref/css_selectors.asp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cssref/css_selectors.asp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796CB446-ACB4-484B-9D00-F49EE1E26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HTML / JS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E1EDBFD1-44EB-42FF-9269-0F8E44EC61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On arrive au bout..</a:t>
            </a:r>
          </a:p>
        </p:txBody>
      </p:sp>
    </p:spTree>
    <p:extLst>
      <p:ext uri="{BB962C8B-B14F-4D97-AF65-F5344CB8AC3E}">
        <p14:creationId xmlns:p14="http://schemas.microsoft.com/office/powerpoint/2010/main" val="987458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5CA73E54-D73B-4515-B241-F94C097AC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797" y="5084607"/>
            <a:ext cx="5618400" cy="1233200"/>
          </a:xfrm>
        </p:spPr>
        <p:txBody>
          <a:bodyPr/>
          <a:lstStyle/>
          <a:p>
            <a:r>
              <a:rPr lang="fr-FR" dirty="0"/>
              <a:t>Lier le JS avec sa Page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D516FFF-0370-4F85-A111-8811E4E32304}"/>
              </a:ext>
            </a:extLst>
          </p:cNvPr>
          <p:cNvSpPr txBox="1"/>
          <p:nvPr/>
        </p:nvSpPr>
        <p:spPr>
          <a:xfrm>
            <a:off x="-19721" y="2857600"/>
            <a:ext cx="122117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Roboto" panose="02000000000000000000" pitchFamily="2" charset="0"/>
                <a:ea typeface="Roboto" panose="02000000000000000000" pitchFamily="2" charset="0"/>
              </a:rPr>
              <a:t> </a:t>
            </a:r>
            <a:r>
              <a:rPr lang="en-US" sz="3600" b="1" dirty="0">
                <a:solidFill>
                  <a:srgbClr val="19344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&lt;script  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type="module" </a:t>
            </a:r>
            <a:r>
              <a:rPr lang="en-US" sz="3600" b="1" dirty="0" err="1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src</a:t>
            </a:r>
            <a:r>
              <a:rPr lang="en-US" sz="3600" b="1" dirty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="bring-it-to-life.js"</a:t>
            </a:r>
            <a:r>
              <a:rPr lang="en-US" sz="3600" b="1" dirty="0">
                <a:solidFill>
                  <a:srgbClr val="19344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&gt;&lt;/script&gt;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2326006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2E6FCD-DB5C-4E2D-936A-7158C47C7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167" y="5230026"/>
            <a:ext cx="5618400" cy="932137"/>
          </a:xfrm>
        </p:spPr>
        <p:txBody>
          <a:bodyPr/>
          <a:lstStyle/>
          <a:p>
            <a:r>
              <a:rPr lang="fr-FR" dirty="0"/>
              <a:t>Sélectionner un élément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A78B51E2-4938-479C-BBAB-4D9C7EB95F2C}"/>
              </a:ext>
            </a:extLst>
          </p:cNvPr>
          <p:cNvSpPr txBox="1"/>
          <p:nvPr/>
        </p:nvSpPr>
        <p:spPr>
          <a:xfrm>
            <a:off x="0" y="2549911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 err="1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const</a:t>
            </a:r>
            <a:r>
              <a:rPr lang="fr-FR" sz="4000" b="1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fr-FR" sz="4000" b="1" dirty="0" err="1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element</a:t>
            </a:r>
            <a:r>
              <a:rPr lang="fr-FR" sz="4000" b="1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= </a:t>
            </a:r>
            <a:r>
              <a:rPr lang="fr-FR" sz="4000" b="1" dirty="0" err="1">
                <a:solidFill>
                  <a:schemeClr val="tx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document</a:t>
            </a:r>
            <a:r>
              <a:rPr lang="fr-FR" sz="4000" b="1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  <a:r>
              <a:rPr lang="fr-FR" sz="4000" b="1" dirty="0" err="1">
                <a:solidFill>
                  <a:srgbClr val="19344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getElementById</a:t>
            </a:r>
            <a:r>
              <a:rPr lang="fr-FR" sz="40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lang="en-US" sz="4000" b="1" dirty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“#id"</a:t>
            </a:r>
            <a:r>
              <a:rPr lang="fr-FR" sz="40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9D825EED-56B5-4AA4-85ED-B7F8947FE285}"/>
              </a:ext>
            </a:extLst>
          </p:cNvPr>
          <p:cNvSpPr txBox="1"/>
          <p:nvPr/>
        </p:nvSpPr>
        <p:spPr>
          <a:xfrm>
            <a:off x="121784" y="6459166"/>
            <a:ext cx="362631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https://www.w3schools.com/cssref/css_selectors.asp</a:t>
            </a:r>
            <a:endParaRPr lang="fr-FR" sz="1100" dirty="0">
              <a:solidFill>
                <a:schemeClr val="tx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fr-FR" sz="1100" dirty="0">
              <a:solidFill>
                <a:schemeClr val="tx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1880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2E6FCD-DB5C-4E2D-936A-7158C47C7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167" y="5230026"/>
            <a:ext cx="5618400" cy="932137"/>
          </a:xfrm>
        </p:spPr>
        <p:txBody>
          <a:bodyPr/>
          <a:lstStyle/>
          <a:p>
            <a:r>
              <a:rPr lang="fr-FR" dirty="0"/>
              <a:t>Ajouter un </a:t>
            </a:r>
            <a:r>
              <a:rPr lang="fr-FR" dirty="0" err="1"/>
              <a:t>évenement</a:t>
            </a:r>
            <a:endParaRPr lang="fr-FR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A78B51E2-4938-479C-BBAB-4D9C7EB95F2C}"/>
              </a:ext>
            </a:extLst>
          </p:cNvPr>
          <p:cNvSpPr txBox="1"/>
          <p:nvPr/>
        </p:nvSpPr>
        <p:spPr>
          <a:xfrm>
            <a:off x="666572" y="2459504"/>
            <a:ext cx="1219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 err="1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element</a:t>
            </a:r>
            <a:r>
              <a:rPr lang="fr-FR" sz="4000" b="1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  <a:r>
              <a:rPr lang="fr-FR" sz="4000" b="1" dirty="0" err="1">
                <a:solidFill>
                  <a:srgbClr val="19344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addEventListener</a:t>
            </a:r>
            <a:r>
              <a:rPr lang="fr-FR" sz="4000" b="1" dirty="0">
                <a:solidFill>
                  <a:srgbClr val="19344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lang="en-US" sz="4000" b="1" dirty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“event“, </a:t>
            </a:r>
            <a:r>
              <a:rPr lang="en-US" sz="4000" b="1" dirty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() =&gt; {</a:t>
            </a:r>
          </a:p>
          <a:p>
            <a:r>
              <a:rPr lang="en-US" sz="4000" b="1" dirty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n-US" sz="40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// some code</a:t>
            </a:r>
          </a:p>
          <a:p>
            <a:r>
              <a:rPr lang="en-US" sz="4000" b="1" dirty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r>
              <a:rPr lang="fr-FR" sz="4000" b="1" dirty="0">
                <a:solidFill>
                  <a:srgbClr val="19344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9D825EED-56B5-4AA4-85ED-B7F8947FE285}"/>
              </a:ext>
            </a:extLst>
          </p:cNvPr>
          <p:cNvSpPr txBox="1"/>
          <p:nvPr/>
        </p:nvSpPr>
        <p:spPr>
          <a:xfrm>
            <a:off x="121784" y="6459166"/>
            <a:ext cx="362631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https://www.w3schools.com/cssref/css_selectors.asp</a:t>
            </a:r>
            <a:endParaRPr lang="fr-FR" sz="1100" dirty="0">
              <a:solidFill>
                <a:schemeClr val="tx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fr-FR" sz="1100" dirty="0">
              <a:solidFill>
                <a:schemeClr val="tx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0851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5AA86728-D74B-4665-B8A7-90CFF52F4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6202" y="3132498"/>
            <a:ext cx="10071200" cy="1956308"/>
          </a:xfrm>
        </p:spPr>
        <p:txBody>
          <a:bodyPr/>
          <a:lstStyle/>
          <a:p>
            <a:r>
              <a:rPr lang="fr-FR" dirty="0"/>
              <a:t>Et si on appliquait ?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450CD556-FBE1-40B5-AE75-81CB3B85E8B1}"/>
              </a:ext>
            </a:extLst>
          </p:cNvPr>
          <p:cNvSpPr/>
          <p:nvPr/>
        </p:nvSpPr>
        <p:spPr>
          <a:xfrm>
            <a:off x="4770779" y="390035"/>
            <a:ext cx="2650442" cy="265279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7D6C269-7594-4C57-860D-C92B247C27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Live </a:t>
            </a:r>
            <a:r>
              <a:rPr lang="fr-FR" dirty="0" err="1"/>
              <a:t>coding</a:t>
            </a:r>
            <a:r>
              <a:rPr lang="fr-FR" dirty="0"/>
              <a:t> !</a:t>
            </a:r>
          </a:p>
        </p:txBody>
      </p:sp>
      <p:pic>
        <p:nvPicPr>
          <p:cNvPr id="2050" name="Picture 2" descr="Visual Studio Code est désormais utilisable directement dans un navigateur">
            <a:extLst>
              <a:ext uri="{FF2B5EF4-FFF2-40B4-BE49-F238E27FC236}">
                <a16:creationId xmlns:a16="http://schemas.microsoft.com/office/drawing/2014/main" id="{3691FC9C-A4DF-4D71-BC94-284A8A8647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6547" y="791088"/>
            <a:ext cx="3701374" cy="1850687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2914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5AA86728-D74B-4665-B8A7-90CFF52F4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6202" y="3132498"/>
            <a:ext cx="10071200" cy="1956308"/>
          </a:xfrm>
        </p:spPr>
        <p:txBody>
          <a:bodyPr/>
          <a:lstStyle/>
          <a:p>
            <a:r>
              <a:rPr lang="fr-FR" dirty="0"/>
              <a:t>C’est à vous !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450CD556-FBE1-40B5-AE75-81CB3B85E8B1}"/>
              </a:ext>
            </a:extLst>
          </p:cNvPr>
          <p:cNvSpPr/>
          <p:nvPr/>
        </p:nvSpPr>
        <p:spPr>
          <a:xfrm>
            <a:off x="4770779" y="390035"/>
            <a:ext cx="2650442" cy="265279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7D6C269-7594-4C57-860D-C92B247C27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Quête 2: World Wide </a:t>
            </a:r>
            <a:r>
              <a:rPr lang="fr-FR" dirty="0" err="1"/>
              <a:t>What</a:t>
            </a:r>
            <a:endParaRPr lang="fr-FR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BDEC564F-F93C-4E4A-9D9A-2E71DBB7A5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0561" y="530592"/>
            <a:ext cx="1670878" cy="2245161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695260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busines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Simple business by Slidesgo</Template>
  <TotalTime>1606</TotalTime>
  <Words>110</Words>
  <Application>Microsoft Office PowerPoint</Application>
  <PresentationFormat>Grand écran</PresentationFormat>
  <Paragraphs>16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3</vt:i4>
      </vt:variant>
      <vt:variant>
        <vt:lpstr>Titres des diapositives</vt:lpstr>
      </vt:variant>
      <vt:variant>
        <vt:i4>6</vt:i4>
      </vt:variant>
    </vt:vector>
  </HeadingPairs>
  <TitlesOfParts>
    <vt:vector size="16" baseType="lpstr">
      <vt:lpstr>Arial</vt:lpstr>
      <vt:lpstr>Arvo</vt:lpstr>
      <vt:lpstr>Calibri</vt:lpstr>
      <vt:lpstr>Proxima Nova</vt:lpstr>
      <vt:lpstr>Proxima Nova Semibold</vt:lpstr>
      <vt:lpstr>Roboto</vt:lpstr>
      <vt:lpstr>Roboto Medium</vt:lpstr>
      <vt:lpstr>Simple business</vt:lpstr>
      <vt:lpstr>SlidesGo Final Pages</vt:lpstr>
      <vt:lpstr>1_Slidesgo Final Pages</vt:lpstr>
      <vt:lpstr>HTML / JS</vt:lpstr>
      <vt:lpstr>Lier le JS avec sa Page</vt:lpstr>
      <vt:lpstr>Sélectionner un élément</vt:lpstr>
      <vt:lpstr>Ajouter un évenement</vt:lpstr>
      <vt:lpstr>Et si on appliquait ?</vt:lpstr>
      <vt:lpstr>C’est à vous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RIAMON Vincent</dc:creator>
  <cp:lastModifiedBy>RIAMON Vincent</cp:lastModifiedBy>
  <cp:revision>16</cp:revision>
  <dcterms:created xsi:type="dcterms:W3CDTF">2021-12-16T08:52:37Z</dcterms:created>
  <dcterms:modified xsi:type="dcterms:W3CDTF">2022-01-24T09:34:37Z</dcterms:modified>
</cp:coreProperties>
</file>