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13"/>
  </p:notesMasterIdLst>
  <p:sldIdLst>
    <p:sldId id="256" r:id="rId4"/>
    <p:sldId id="260" r:id="rId5"/>
    <p:sldId id="257" r:id="rId6"/>
    <p:sldId id="258" r:id="rId7"/>
    <p:sldId id="261" r:id="rId8"/>
    <p:sldId id="262" r:id="rId9"/>
    <p:sldId id="264" r:id="rId10"/>
    <p:sldId id="259" r:id="rId11"/>
    <p:sldId id="26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3442-89B0-4128-A67F-12A0FD5994A1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93B3-DF31-4A12-8B71-BF8BFD2AF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hat skills do software developers need to be successful?">
            <a:extLst>
              <a:ext uri="{FF2B5EF4-FFF2-40B4-BE49-F238E27FC236}">
                <a16:creationId xmlns:a16="http://schemas.microsoft.com/office/drawing/2014/main" id="{F5A7CEE9-3947-476F-84A9-100BA1E242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6" y="467084"/>
            <a:ext cx="10860359" cy="59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5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5">
  <p:cSld name="Empty slide 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60667" y="5228600"/>
            <a:ext cx="12264800" cy="1629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665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1301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54167" y="771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1273732" y="5822233"/>
            <a:ext cx="95960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94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4">
  <p:cSld name="Empty slide 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5045293" y="-31667"/>
            <a:ext cx="7167815" cy="69036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name="adj" fmla="val 50000"/>
              </a:avLst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778400" y="274800"/>
            <a:ext cx="4851200" cy="1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4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35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3">
  <p:cSld name="Empty slide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337767" y="2881767"/>
            <a:ext cx="4127200" cy="38104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29167" y="3577167"/>
            <a:ext cx="31444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sz="1867" b="1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719400" y="5026433"/>
            <a:ext cx="3364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51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2">
  <p:cSld name="Empty slide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660867" y="2090833"/>
            <a:ext cx="59768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3200">
                <a:solidFill>
                  <a:srgbClr val="19344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506067" y="4926033"/>
            <a:ext cx="42864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080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1">
  <p:cSld name="Empty slide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37133" y="0"/>
            <a:ext cx="5526000" cy="3536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881367" y="211900"/>
            <a:ext cx="5080000" cy="1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881367" y="1520367"/>
            <a:ext cx="4890000" cy="1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105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rgbClr val="3E606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/>
          </p:nvPr>
        </p:nvSpPr>
        <p:spPr>
          <a:xfrm>
            <a:off x="1156400" y="3971367"/>
            <a:ext cx="98792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7207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 text &amp; some text slide 1">
    <p:bg>
      <p:bgPr>
        <a:solidFill>
          <a:srgbClr val="3E606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156400" y="3971367"/>
            <a:ext cx="98792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2"/>
          </p:nvPr>
        </p:nvSpPr>
        <p:spPr>
          <a:xfrm>
            <a:off x="1240133" y="1308700"/>
            <a:ext cx="9711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 b="1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59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738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Image slide with title and text r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5107800" y="9003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532400" y="18669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5107800" y="25861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532400" y="35527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5107800" y="42719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532400" y="52385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655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Image slide with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03400" y="396233"/>
            <a:ext cx="115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120364" y="1567967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7120364" y="4255668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7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Quote slide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60400" y="2280767"/>
            <a:ext cx="100712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416600" y="921967"/>
            <a:ext cx="1358800" cy="135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100200" y="5445551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235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>
  <p:cSld name="Four columns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52633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2"/>
          </p:nvPr>
        </p:nvSpPr>
        <p:spPr>
          <a:xfrm>
            <a:off x="652633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3838967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3838967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242700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242700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7"/>
          </p:nvPr>
        </p:nvSpPr>
        <p:spPr>
          <a:xfrm>
            <a:off x="3428967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3428967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077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s &amp; two column">
  <p:cSld name="Slide with images &amp; two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503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6599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99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4"/>
          </p:nvPr>
        </p:nvSpPr>
        <p:spPr>
          <a:xfrm>
            <a:off x="6995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6111833" y="3662867"/>
            <a:ext cx="0" cy="2505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2755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">
  <p:cSld name="Slide with image and 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5943200" cy="6858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35645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2195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 slide with text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29620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6813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68132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0270867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4571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Title slide and text lef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6246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1281733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8395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 1">
  <p:cSld name="Title slide and text left 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 flipH="1">
            <a:off x="1624733" y="3425467"/>
            <a:ext cx="9274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8861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77BD-F695-44E0-A32A-B6905462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10A9A-5509-4B80-921C-A78CB36F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04F36-50A3-4039-B65D-BC1FF79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824-0E1A-46DF-BEFD-641001E3D156}" type="datetimeFigureOut">
              <a:rPr lang="fr-FR" smtClean="0"/>
              <a:t>17/01/2022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2B17-FF50-4A9A-B6D4-1BEEEAD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BB447-0CDF-47DD-ACE4-152A6E4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32AF-51E1-4AE8-9242-075543313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25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02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1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35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12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Image slide with title and text le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78400" y="4555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778400" y="50897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6"/>
          <p:cNvSpPr/>
          <p:nvPr/>
        </p:nvSpPr>
        <p:spPr>
          <a:xfrm>
            <a:off x="6765668" y="5089733"/>
            <a:ext cx="5014000" cy="1414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6921500" y="5115000"/>
            <a:ext cx="47024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82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 slide" type="twoColTx">
  <p:cSld name="Title &amp; two column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 idx="2"/>
          </p:nvPr>
        </p:nvSpPr>
        <p:spPr>
          <a:xfrm>
            <a:off x="2236600" y="2847867"/>
            <a:ext cx="31992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 idx="3"/>
          </p:nvPr>
        </p:nvSpPr>
        <p:spPr>
          <a:xfrm>
            <a:off x="1688000" y="3509867"/>
            <a:ext cx="4296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33" name="Google Shape;33;p7"/>
          <p:cNvCxnSpPr/>
          <p:nvPr/>
        </p:nvCxnSpPr>
        <p:spPr>
          <a:xfrm>
            <a:off x="6089600" y="3015000"/>
            <a:ext cx="12800" cy="26684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7"/>
          <p:cNvSpPr txBox="1">
            <a:spLocks noGrp="1"/>
          </p:cNvSpPr>
          <p:nvPr>
            <p:ph type="title" idx="4"/>
          </p:nvPr>
        </p:nvSpPr>
        <p:spPr>
          <a:xfrm>
            <a:off x="6756267" y="2847867"/>
            <a:ext cx="31992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 idx="5"/>
          </p:nvPr>
        </p:nvSpPr>
        <p:spPr>
          <a:xfrm>
            <a:off x="6207667" y="3509867"/>
            <a:ext cx="4296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757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 &amp; 3 colum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4484039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8110064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87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05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/>
          </p:nvPr>
        </p:nvSpPr>
        <p:spPr>
          <a:xfrm>
            <a:off x="10604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3"/>
          </p:nvPr>
        </p:nvSpPr>
        <p:spPr>
          <a:xfrm>
            <a:off x="4724948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4"/>
          </p:nvPr>
        </p:nvSpPr>
        <p:spPr>
          <a:xfrm>
            <a:off x="4724851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5"/>
          </p:nvPr>
        </p:nvSpPr>
        <p:spPr>
          <a:xfrm>
            <a:off x="83893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6"/>
          </p:nvPr>
        </p:nvSpPr>
        <p:spPr>
          <a:xfrm>
            <a:off x="83893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4484033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9"/>
          <p:cNvCxnSpPr/>
          <p:nvPr/>
        </p:nvCxnSpPr>
        <p:spPr>
          <a:xfrm>
            <a:off x="8110067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 idx="7"/>
          </p:nvPr>
        </p:nvSpPr>
        <p:spPr>
          <a:xfrm>
            <a:off x="10605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8"/>
          </p:nvPr>
        </p:nvSpPr>
        <p:spPr>
          <a:xfrm>
            <a:off x="10604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9"/>
          </p:nvPr>
        </p:nvSpPr>
        <p:spPr>
          <a:xfrm>
            <a:off x="4724948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13"/>
          </p:nvPr>
        </p:nvSpPr>
        <p:spPr>
          <a:xfrm>
            <a:off x="4724851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idx="14"/>
          </p:nvPr>
        </p:nvSpPr>
        <p:spPr>
          <a:xfrm>
            <a:off x="83893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15"/>
          </p:nvPr>
        </p:nvSpPr>
        <p:spPr>
          <a:xfrm>
            <a:off x="83893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16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71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Empty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4822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5458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554167" y="4928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72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0400" y="926967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3633" y="2225100"/>
            <a:ext cx="8537200" cy="3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258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75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88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ooclap.com/ZOIYZ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6CB446-ACB4-484B-9D00-F49EE1E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Initiation à la programmation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1EDBFD1-44EB-42FF-9269-0F8E44EC6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Hâte n’est ce pas ?</a:t>
            </a:r>
          </a:p>
        </p:txBody>
      </p:sp>
    </p:spTree>
    <p:extLst>
      <p:ext uri="{BB962C8B-B14F-4D97-AF65-F5344CB8AC3E}">
        <p14:creationId xmlns:p14="http://schemas.microsoft.com/office/powerpoint/2010/main" val="987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00" y="3231965"/>
            <a:ext cx="10071200" cy="1884002"/>
          </a:xfrm>
        </p:spPr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07AB0F43-117C-4E30-A889-239BB0F81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Bon en vrai j’suis en face de vous, mais la photo était cool.</a:t>
            </a:r>
          </a:p>
        </p:txBody>
      </p:sp>
      <p:pic>
        <p:nvPicPr>
          <p:cNvPr id="11" name="Image 10" descr="Une image contenant personne, mur, homme, intérieur&#10;&#10;Description générée automatiquement">
            <a:extLst>
              <a:ext uri="{FF2B5EF4-FFF2-40B4-BE49-F238E27FC236}">
                <a16:creationId xmlns:a16="http://schemas.microsoft.com/office/drawing/2014/main" id="{FDE28D84-D41A-497D-9267-059631DF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12" y="392387"/>
            <a:ext cx="2650442" cy="265044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5257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Pour vous, c’est quoi l’informatique 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6634A6B-9538-4DA3-BEDA-F658CC19B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0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www.wooclap.com/ZOIYZU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F7AD01B-84BE-44A6-97F7-7DAA562CDD11}"/>
              </a:ext>
            </a:extLst>
          </p:cNvPr>
          <p:cNvGrpSpPr/>
          <p:nvPr/>
        </p:nvGrpSpPr>
        <p:grpSpPr>
          <a:xfrm>
            <a:off x="4770779" y="390035"/>
            <a:ext cx="2650442" cy="2652794"/>
            <a:chOff x="3288631" y="-216547"/>
            <a:chExt cx="5801348" cy="5806496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50CD556-FBE1-40B5-AE75-81CB3B85E8B1}"/>
                </a:ext>
              </a:extLst>
            </p:cNvPr>
            <p:cNvSpPr/>
            <p:nvPr/>
          </p:nvSpPr>
          <p:spPr>
            <a:xfrm>
              <a:off x="3288631" y="-216547"/>
              <a:ext cx="5801348" cy="5806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957C1578-75F5-4E7F-852B-30E8B2B43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659" y="914882"/>
              <a:ext cx="3526185" cy="3543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9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9E1826F-12CC-4EA1-8C21-D21EA2F3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0" y="1222310"/>
            <a:ext cx="5618400" cy="681134"/>
          </a:xfrm>
        </p:spPr>
        <p:txBody>
          <a:bodyPr/>
          <a:lstStyle/>
          <a:p>
            <a:r>
              <a:rPr lang="fr-FR" dirty="0"/>
              <a:t>Objectifs du module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B5616177-6565-4FE3-8F30-BFF30D1EB47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⚠️ ON NE VEUT PAS FAIRE DE VOUS DES DEVELOPPEURS ⚠️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D7BDC63-A2F4-4D3E-BC61-C2B57480325D}"/>
              </a:ext>
            </a:extLst>
          </p:cNvPr>
          <p:cNvSpPr/>
          <p:nvPr/>
        </p:nvSpPr>
        <p:spPr>
          <a:xfrm>
            <a:off x="534537" y="3125644"/>
            <a:ext cx="2642828" cy="666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Sensibiliser à la programmation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F12DEC7-5BEB-4DEC-8DC1-B7C6E470552E}"/>
              </a:ext>
            </a:extLst>
          </p:cNvPr>
          <p:cNvSpPr/>
          <p:nvPr/>
        </p:nvSpPr>
        <p:spPr>
          <a:xfrm>
            <a:off x="3380215" y="3125644"/>
            <a:ext cx="2642828" cy="666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Introduire le design génératif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261F339-76B1-406F-A78F-FFC83E98782F}"/>
              </a:ext>
            </a:extLst>
          </p:cNvPr>
          <p:cNvSpPr/>
          <p:nvPr/>
        </p:nvSpPr>
        <p:spPr>
          <a:xfrm>
            <a:off x="6225893" y="3125644"/>
            <a:ext cx="2642828" cy="666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Rendre plus autonome sur la recherche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1CC28D-922E-4FFC-BEA4-19CDC868FDDC}"/>
              </a:ext>
            </a:extLst>
          </p:cNvPr>
          <p:cNvSpPr/>
          <p:nvPr/>
        </p:nvSpPr>
        <p:spPr>
          <a:xfrm>
            <a:off x="9071572" y="3125644"/>
            <a:ext cx="2642828" cy="666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Introduire les langages du WEB</a:t>
            </a:r>
          </a:p>
        </p:txBody>
      </p:sp>
    </p:spTree>
    <p:extLst>
      <p:ext uri="{BB962C8B-B14F-4D97-AF65-F5344CB8AC3E}">
        <p14:creationId xmlns:p14="http://schemas.microsoft.com/office/powerpoint/2010/main" val="428618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re 34">
            <a:extLst>
              <a:ext uri="{FF2B5EF4-FFF2-40B4-BE49-F238E27FC236}">
                <a16:creationId xmlns:a16="http://schemas.microsoft.com/office/drawing/2014/main" id="{26C41DBD-4475-4390-A957-10E051B7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YTRACK</a:t>
            </a:r>
          </a:p>
        </p:txBody>
      </p:sp>
      <p:sp>
        <p:nvSpPr>
          <p:cNvPr id="36" name="Titre 35">
            <a:extLst>
              <a:ext uri="{FF2B5EF4-FFF2-40B4-BE49-F238E27FC236}">
                <a16:creationId xmlns:a16="http://schemas.microsoft.com/office/drawing/2014/main" id="{74B1AC2F-84EF-4FFB-ABE3-02E1D9A36A0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/>
              <a:t>Plateforme d’apprentissage de l’informatique</a:t>
            </a:r>
          </a:p>
        </p:txBody>
      </p:sp>
      <p:sp>
        <p:nvSpPr>
          <p:cNvPr id="37" name="Titre 35">
            <a:extLst>
              <a:ext uri="{FF2B5EF4-FFF2-40B4-BE49-F238E27FC236}">
                <a16:creationId xmlns:a16="http://schemas.microsoft.com/office/drawing/2014/main" id="{50DAF5A3-042B-406E-ACD1-D77BD91712E0}"/>
              </a:ext>
            </a:extLst>
          </p:cNvPr>
          <p:cNvSpPr txBox="1">
            <a:spLocks/>
          </p:cNvSpPr>
          <p:nvPr/>
        </p:nvSpPr>
        <p:spPr>
          <a:xfrm>
            <a:off x="485192" y="480833"/>
            <a:ext cx="7552202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2133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6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6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6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6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6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6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6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None/>
              <a:defRPr sz="16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l"/>
            <a:r>
              <a:rPr lang="fr-FR" dirty="0"/>
              <a:t>Pour y parvenir…..</a:t>
            </a:r>
          </a:p>
        </p:txBody>
      </p:sp>
    </p:spTree>
    <p:extLst>
      <p:ext uri="{BB962C8B-B14F-4D97-AF65-F5344CB8AC3E}">
        <p14:creationId xmlns:p14="http://schemas.microsoft.com/office/powerpoint/2010/main" val="9589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9E1826F-12CC-4EA1-8C21-D21EA2F3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0" y="1222310"/>
            <a:ext cx="5618400" cy="681134"/>
          </a:xfrm>
        </p:spPr>
        <p:txBody>
          <a:bodyPr/>
          <a:lstStyle/>
          <a:p>
            <a:r>
              <a:rPr lang="fr-FR" dirty="0"/>
              <a:t>Déroulé d’une séance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D7BDC63-A2F4-4D3E-BC61-C2B57480325D}"/>
              </a:ext>
            </a:extLst>
          </p:cNvPr>
          <p:cNvSpPr/>
          <p:nvPr/>
        </p:nvSpPr>
        <p:spPr>
          <a:xfrm>
            <a:off x="534537" y="3125644"/>
            <a:ext cx="2642828" cy="666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Introduction de la ou les notions du jour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F12DEC7-5BEB-4DEC-8DC1-B7C6E470552E}"/>
              </a:ext>
            </a:extLst>
          </p:cNvPr>
          <p:cNvSpPr/>
          <p:nvPr/>
        </p:nvSpPr>
        <p:spPr>
          <a:xfrm>
            <a:off x="3380215" y="3125644"/>
            <a:ext cx="2642828" cy="666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Mini cours, live-</a:t>
            </a:r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coding</a:t>
            </a:r>
            <a:endParaRPr lang="fr-FR" sz="1200" b="1" dirty="0">
              <a:latin typeface="Roboto" panose="02000000000000000000" pitchFamily="2" charset="0"/>
              <a:ea typeface="Roboto" panose="0200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261F339-76B1-406F-A78F-FFC83E98782F}"/>
              </a:ext>
            </a:extLst>
          </p:cNvPr>
          <p:cNvSpPr/>
          <p:nvPr/>
        </p:nvSpPr>
        <p:spPr>
          <a:xfrm>
            <a:off x="6225893" y="3125644"/>
            <a:ext cx="2642828" cy="666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Exercices </a:t>
            </a:r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Ytrack</a:t>
            </a:r>
            <a:endParaRPr lang="fr-FR" sz="1200" b="1" dirty="0">
              <a:latin typeface="Roboto" panose="02000000000000000000" pitchFamily="2" charset="0"/>
              <a:ea typeface="Roboto" panose="02000000000000000000" pitchFamily="2" charset="0"/>
              <a:cs typeface="Aharoni" panose="02010803020104030203" pitchFamily="2" charset="-79"/>
            </a:endParaRPr>
          </a:p>
          <a:p>
            <a:pPr algn="ctr"/>
            <a:r>
              <a:rPr lang="fr-FR" sz="1200" b="1" dirty="0" err="1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Emultion</a:t>
            </a:r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 collective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D1CC28D-922E-4FFC-BEA4-19CDC868FDDC}"/>
              </a:ext>
            </a:extLst>
          </p:cNvPr>
          <p:cNvSpPr/>
          <p:nvPr/>
        </p:nvSpPr>
        <p:spPr>
          <a:xfrm>
            <a:off x="9071572" y="3125644"/>
            <a:ext cx="2642828" cy="6667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Roboto" panose="02000000000000000000" pitchFamily="2" charset="0"/>
                <a:ea typeface="Roboto" panose="02000000000000000000" pitchFamily="2" charset="0"/>
                <a:cs typeface="Aharoni" panose="02010803020104030203" pitchFamily="2" charset="-79"/>
              </a:rPr>
              <a:t>Suivi individuel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A036F06-58EC-4999-AA00-0C445476CD8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/>
              <a:t>Fallait mettre un titre </a:t>
            </a:r>
            <a:r>
              <a:rPr lang="fr-FR"/>
              <a:t>alors voilà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F2C561F-2E54-4F55-A0A6-BE702A8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du module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802DC69-271E-4EAB-AB6C-10792ED912B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36533" y="2280292"/>
            <a:ext cx="3199200" cy="603200"/>
          </a:xfrm>
        </p:spPr>
        <p:txBody>
          <a:bodyPr/>
          <a:lstStyle/>
          <a:p>
            <a:r>
              <a:rPr lang="fr-FR" dirty="0"/>
              <a:t>Individuelle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ED94D155-91E0-4FC9-A5D0-D625C077969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687933" y="3075301"/>
            <a:ext cx="4296400" cy="3080000"/>
          </a:xfrm>
        </p:spPr>
        <p:txBody>
          <a:bodyPr/>
          <a:lstStyle/>
          <a:p>
            <a:r>
              <a:rPr lang="fr-FR" dirty="0"/>
              <a:t>Quiz Moodle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40 Questions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L’ensemble des exos </a:t>
            </a:r>
            <a:r>
              <a:rPr lang="fr-FR" dirty="0" err="1"/>
              <a:t>Ytrack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36EA1A1-BEFD-4B9A-B11F-268268FDD8B2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756267" y="2280292"/>
            <a:ext cx="3199200" cy="603200"/>
          </a:xfrm>
        </p:spPr>
        <p:txBody>
          <a:bodyPr/>
          <a:lstStyle/>
          <a:p>
            <a:r>
              <a:rPr lang="fr-FR" dirty="0"/>
              <a:t>Groupe (2 pers.)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D19856B-DE4B-43C8-AED0-4102D98D96B0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6207667" y="3075301"/>
            <a:ext cx="4296400" cy="3080000"/>
          </a:xfrm>
        </p:spPr>
        <p:txBody>
          <a:bodyPr/>
          <a:lstStyle/>
          <a:p>
            <a:r>
              <a:rPr lang="fr-FR" dirty="0"/>
              <a:t>Landing page(HTML / CSS)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Personnalisation</a:t>
            </a:r>
            <a:br>
              <a:rPr lang="fr-FR" dirty="0"/>
            </a:br>
            <a:endParaRPr lang="fr-FR" dirty="0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220132D8-A195-4A78-999C-B205F6AE2F4B}"/>
              </a:ext>
            </a:extLst>
          </p:cNvPr>
          <p:cNvSpPr/>
          <p:nvPr/>
        </p:nvSpPr>
        <p:spPr>
          <a:xfrm>
            <a:off x="3741071" y="3666654"/>
            <a:ext cx="190123" cy="48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A3FFF4A1-EE17-4CF1-8640-6110C440971F}"/>
              </a:ext>
            </a:extLst>
          </p:cNvPr>
          <p:cNvSpPr/>
          <p:nvPr/>
        </p:nvSpPr>
        <p:spPr>
          <a:xfrm>
            <a:off x="3741071" y="5050066"/>
            <a:ext cx="190123" cy="48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7B9F4452-AC9B-4476-B7F0-76AF60EFEC7E}"/>
              </a:ext>
            </a:extLst>
          </p:cNvPr>
          <p:cNvSpPr/>
          <p:nvPr/>
        </p:nvSpPr>
        <p:spPr>
          <a:xfrm>
            <a:off x="8260805" y="3666654"/>
            <a:ext cx="190123" cy="48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1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FA7C90E-4389-4647-A01C-C912ECBE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274800"/>
            <a:ext cx="5228800" cy="1563053"/>
          </a:xfrm>
        </p:spPr>
        <p:txBody>
          <a:bodyPr/>
          <a:lstStyle/>
          <a:p>
            <a:r>
              <a:rPr lang="fr-FR" dirty="0"/>
              <a:t>YTRACK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9D6BA87-D1F1-4BF7-A528-F916B5B2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0" y="1984133"/>
            <a:ext cx="5228800" cy="41040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Connexion avec ses identifiants YNOV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Cliquez sur «</a:t>
            </a:r>
            <a:r>
              <a:rPr lang="fr-FR" dirty="0">
                <a:solidFill>
                  <a:schemeClr val="bg1"/>
                </a:solidFill>
                <a:highlight>
                  <a:srgbClr val="800000"/>
                </a:highlight>
              </a:rPr>
              <a:t> </a:t>
            </a:r>
            <a:r>
              <a:rPr lang="fr-FR" b="1" dirty="0" err="1">
                <a:solidFill>
                  <a:schemeClr val="bg1"/>
                </a:solidFill>
                <a:highlight>
                  <a:srgbClr val="800000"/>
                </a:highlight>
              </a:rPr>
              <a:t>Authorize</a:t>
            </a:r>
            <a:r>
              <a:rPr lang="fr-FR" b="1" dirty="0">
                <a:solidFill>
                  <a:schemeClr val="bg1"/>
                </a:solidFill>
                <a:highlight>
                  <a:srgbClr val="800000"/>
                </a:highlight>
              </a:rPr>
              <a:t> Application</a:t>
            </a:r>
            <a:r>
              <a:rPr lang="fr-FR" dirty="0">
                <a:solidFill>
                  <a:schemeClr val="bg1"/>
                </a:solidFill>
                <a:highlight>
                  <a:srgbClr val="800000"/>
                </a:highlight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»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Réaliser le petit jeu d’entrée</a:t>
            </a: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Terminé ? Appelez moi 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9C73A6-9F7B-4956-9F5F-F325046D9307}"/>
              </a:ext>
            </a:extLst>
          </p:cNvPr>
          <p:cNvSpPr txBox="1"/>
          <p:nvPr/>
        </p:nvSpPr>
        <p:spPr>
          <a:xfrm>
            <a:off x="434566" y="3105834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ytrack.learn.ynov.com</a:t>
            </a:r>
          </a:p>
        </p:txBody>
      </p:sp>
    </p:spTree>
    <p:extLst>
      <p:ext uri="{BB962C8B-B14F-4D97-AF65-F5344CB8AC3E}">
        <p14:creationId xmlns:p14="http://schemas.microsoft.com/office/powerpoint/2010/main" val="126688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DF9A5A30-11F7-4D0C-A30A-B73CA9C44C23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3468E8-138A-490E-B144-297FDD2B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00" y="3349781"/>
            <a:ext cx="10071200" cy="1766185"/>
          </a:xfrm>
        </p:spPr>
        <p:txBody>
          <a:bodyPr/>
          <a:lstStyle/>
          <a:p>
            <a:r>
              <a:rPr lang="fr-FR" dirty="0"/>
              <a:t>95ckmh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A0355EDD-9E76-4E33-8784-10BB224E0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MOODLE</a:t>
            </a:r>
          </a:p>
        </p:txBody>
      </p:sp>
      <p:pic>
        <p:nvPicPr>
          <p:cNvPr id="1026" name="Picture 2" descr="Tuto vidéo : Inscrire une cohorte ou un utilisateur à un cours dans Moodle  | Blog du Prof T.I.M.">
            <a:extLst>
              <a:ext uri="{FF2B5EF4-FFF2-40B4-BE49-F238E27FC236}">
                <a16:creationId xmlns:a16="http://schemas.microsoft.com/office/drawing/2014/main" id="{F0EA555E-12AE-4147-BE34-E41088D0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763932"/>
            <a:ext cx="1905000" cy="190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2646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business by Slidesgo</Template>
  <TotalTime>806</TotalTime>
  <Words>183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20" baseType="lpstr">
      <vt:lpstr>Arial</vt:lpstr>
      <vt:lpstr>Arvo</vt:lpstr>
      <vt:lpstr>Calibri</vt:lpstr>
      <vt:lpstr>Nunito</vt:lpstr>
      <vt:lpstr>Proxima Nova</vt:lpstr>
      <vt:lpstr>Proxima Nova Semibold</vt:lpstr>
      <vt:lpstr>Roboto</vt:lpstr>
      <vt:lpstr>Roboto Medium</vt:lpstr>
      <vt:lpstr>Simple business</vt:lpstr>
      <vt:lpstr>SlidesGo Final Pages</vt:lpstr>
      <vt:lpstr>1_Slidesgo Final Pages</vt:lpstr>
      <vt:lpstr>Initiation à la programmation</vt:lpstr>
      <vt:lpstr>Qui suis-je ?</vt:lpstr>
      <vt:lpstr>Pour vous, c’est quoi l’informatique ?</vt:lpstr>
      <vt:lpstr>Objectifs du module</vt:lpstr>
      <vt:lpstr>YTRACK</vt:lpstr>
      <vt:lpstr>Déroulé d’une séance</vt:lpstr>
      <vt:lpstr>Evaluation du module</vt:lpstr>
      <vt:lpstr>YTRACK</vt:lpstr>
      <vt:lpstr>95ckmh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RIAMON Vincent</dc:creator>
  <cp:lastModifiedBy>RIAMON Vincent</cp:lastModifiedBy>
  <cp:revision>10</cp:revision>
  <dcterms:created xsi:type="dcterms:W3CDTF">2021-12-16T08:52:37Z</dcterms:created>
  <dcterms:modified xsi:type="dcterms:W3CDTF">2022-01-17T10:57:35Z</dcterms:modified>
</cp:coreProperties>
</file>