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D687F-81C0-4B7C-9DCE-09F7C6AE19CC}" v="388" dt="2023-03-14T14:33:48.789"/>
    <p1510:client id="{82BF05D9-418A-428D-99E2-579C7081CE80}" v="834" dt="2023-03-17T10:42:44.435"/>
    <p1510:client id="{F8324E30-B704-49C7-B946-706DA73F3A2E}" v="842" dt="2023-03-14T15:29:35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7BFE5-45CC-4C2F-9D31-5BBDA0EAC34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639F0-89AB-489F-A30A-0CFEBC50E9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Moteur de jeu</a:t>
          </a:r>
          <a:endParaRPr lang="en-US"/>
        </a:p>
      </dgm:t>
    </dgm:pt>
    <dgm:pt modelId="{2A0CD0BE-D702-4B53-831C-7A335658D2D0}" type="parTrans" cxnId="{D9831A90-EA9B-45FC-9F6C-554F6D42763C}">
      <dgm:prSet/>
      <dgm:spPr/>
      <dgm:t>
        <a:bodyPr/>
        <a:lstStyle/>
        <a:p>
          <a:endParaRPr lang="en-US"/>
        </a:p>
      </dgm:t>
    </dgm:pt>
    <dgm:pt modelId="{F0A3616D-AF90-4ADB-B451-2607EE430E17}" type="sibTrans" cxnId="{D9831A90-EA9B-45FC-9F6C-554F6D42763C}">
      <dgm:prSet/>
      <dgm:spPr/>
      <dgm:t>
        <a:bodyPr/>
        <a:lstStyle/>
        <a:p>
          <a:endParaRPr lang="en-US"/>
        </a:p>
      </dgm:t>
    </dgm:pt>
    <dgm:pt modelId="{CD8504B6-DA9C-493B-B07F-7CD038A3790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Multiplateforme</a:t>
          </a:r>
          <a:endParaRPr lang="en-US"/>
        </a:p>
      </dgm:t>
    </dgm:pt>
    <dgm:pt modelId="{8445FAD7-AB53-4A70-8BB1-135111179A2A}" type="parTrans" cxnId="{280EA4FF-8574-4419-A3D5-967B59EA84A2}">
      <dgm:prSet/>
      <dgm:spPr/>
      <dgm:t>
        <a:bodyPr/>
        <a:lstStyle/>
        <a:p>
          <a:endParaRPr lang="en-US"/>
        </a:p>
      </dgm:t>
    </dgm:pt>
    <dgm:pt modelId="{0C310439-C2E0-4DC4-AD8A-9B97725BEDB2}" type="sibTrans" cxnId="{280EA4FF-8574-4419-A3D5-967B59EA84A2}">
      <dgm:prSet/>
      <dgm:spPr/>
      <dgm:t>
        <a:bodyPr/>
        <a:lstStyle/>
        <a:p>
          <a:endParaRPr lang="en-US"/>
        </a:p>
      </dgm:t>
    </dgm:pt>
    <dgm:pt modelId="{7AC69019-F7B4-41AB-A12E-F82743F310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Framework</a:t>
          </a:r>
          <a:endParaRPr lang="en-US"/>
        </a:p>
      </dgm:t>
    </dgm:pt>
    <dgm:pt modelId="{678A6B68-3686-4700-BCE3-656F480A078F}" type="parTrans" cxnId="{7A18D5B2-F0D3-4B45-8C8E-1C2B65F10D6F}">
      <dgm:prSet/>
      <dgm:spPr/>
      <dgm:t>
        <a:bodyPr/>
        <a:lstStyle/>
        <a:p>
          <a:endParaRPr lang="en-US"/>
        </a:p>
      </dgm:t>
    </dgm:pt>
    <dgm:pt modelId="{8342E1EB-E946-46FC-A79B-F6D1B473D3A5}" type="sibTrans" cxnId="{7A18D5B2-F0D3-4B45-8C8E-1C2B65F10D6F}">
      <dgm:prSet/>
      <dgm:spPr/>
      <dgm:t>
        <a:bodyPr/>
        <a:lstStyle/>
        <a:p>
          <a:endParaRPr lang="en-US"/>
        </a:p>
      </dgm:t>
    </dgm:pt>
    <dgm:pt modelId="{FD61D3ED-6987-4328-BE4C-B2B72F42C76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Langage : C#</a:t>
          </a:r>
          <a:endParaRPr lang="en-US"/>
        </a:p>
      </dgm:t>
    </dgm:pt>
    <dgm:pt modelId="{CCDE4358-4391-412F-B531-B87D05FE7D6E}" type="parTrans" cxnId="{9FA7DD27-9B4C-42CB-A29B-E427FF5C7DC5}">
      <dgm:prSet/>
      <dgm:spPr/>
      <dgm:t>
        <a:bodyPr/>
        <a:lstStyle/>
        <a:p>
          <a:endParaRPr lang="en-US"/>
        </a:p>
      </dgm:t>
    </dgm:pt>
    <dgm:pt modelId="{6F47E09B-E568-467F-A1C6-0542CDAA5785}" type="sibTrans" cxnId="{9FA7DD27-9B4C-42CB-A29B-E427FF5C7DC5}">
      <dgm:prSet/>
      <dgm:spPr/>
      <dgm:t>
        <a:bodyPr/>
        <a:lstStyle/>
        <a:p>
          <a:endParaRPr lang="en-US"/>
        </a:p>
      </dgm:t>
    </dgm:pt>
    <dgm:pt modelId="{A462C4A3-EC64-4938-81B3-14ECBAC63D9A}" type="pres">
      <dgm:prSet presAssocID="{FBD7BFE5-45CC-4C2F-9D31-5BBDA0EAC34F}" presName="root" presStyleCnt="0">
        <dgm:presLayoutVars>
          <dgm:dir/>
          <dgm:resizeHandles val="exact"/>
        </dgm:presLayoutVars>
      </dgm:prSet>
      <dgm:spPr/>
    </dgm:pt>
    <dgm:pt modelId="{596D14D4-8F7E-4448-A5CD-AC38169DC66C}" type="pres">
      <dgm:prSet presAssocID="{8CF639F0-89AB-489F-A30A-0CFEBC50E9A1}" presName="compNode" presStyleCnt="0"/>
      <dgm:spPr/>
    </dgm:pt>
    <dgm:pt modelId="{D7F6D316-B8BC-463F-AE0D-31F7F2D1509C}" type="pres">
      <dgm:prSet presAssocID="{8CF639F0-89AB-489F-A30A-0CFEBC50E9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36DA133-8D36-4E33-A660-479140243BA8}" type="pres">
      <dgm:prSet presAssocID="{8CF639F0-89AB-489F-A30A-0CFEBC50E9A1}" presName="iconSpace" presStyleCnt="0"/>
      <dgm:spPr/>
    </dgm:pt>
    <dgm:pt modelId="{B0C34408-049E-4A7D-889B-7203AEF5A4B6}" type="pres">
      <dgm:prSet presAssocID="{8CF639F0-89AB-489F-A30A-0CFEBC50E9A1}" presName="parTx" presStyleLbl="revTx" presStyleIdx="0" presStyleCnt="4">
        <dgm:presLayoutVars>
          <dgm:chMax val="0"/>
          <dgm:chPref val="0"/>
        </dgm:presLayoutVars>
      </dgm:prSet>
      <dgm:spPr/>
    </dgm:pt>
    <dgm:pt modelId="{0FAB7539-D005-4ECC-9ECC-80EBDAFC9AAF}" type="pres">
      <dgm:prSet presAssocID="{8CF639F0-89AB-489F-A30A-0CFEBC50E9A1}" presName="txSpace" presStyleCnt="0"/>
      <dgm:spPr/>
    </dgm:pt>
    <dgm:pt modelId="{433D205A-B9D5-4AEF-B3F0-61E84DA872CF}" type="pres">
      <dgm:prSet presAssocID="{8CF639F0-89AB-489F-A30A-0CFEBC50E9A1}" presName="desTx" presStyleLbl="revTx" presStyleIdx="1" presStyleCnt="4">
        <dgm:presLayoutVars/>
      </dgm:prSet>
      <dgm:spPr/>
    </dgm:pt>
    <dgm:pt modelId="{B44F79F2-31FF-423A-A4F9-CA8659660D2F}" type="pres">
      <dgm:prSet presAssocID="{F0A3616D-AF90-4ADB-B451-2607EE430E17}" presName="sibTrans" presStyleCnt="0"/>
      <dgm:spPr/>
    </dgm:pt>
    <dgm:pt modelId="{C8450283-C818-40CE-B60A-9575118B42B7}" type="pres">
      <dgm:prSet presAssocID="{7AC69019-F7B4-41AB-A12E-F82743F31015}" presName="compNode" presStyleCnt="0"/>
      <dgm:spPr/>
    </dgm:pt>
    <dgm:pt modelId="{B0C254A4-199E-4A05-AFB0-4396F9C4919B}" type="pres">
      <dgm:prSet presAssocID="{7AC69019-F7B4-41AB-A12E-F82743F310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2571478-8626-4D68-8613-57406235B408}" type="pres">
      <dgm:prSet presAssocID="{7AC69019-F7B4-41AB-A12E-F82743F31015}" presName="iconSpace" presStyleCnt="0"/>
      <dgm:spPr/>
    </dgm:pt>
    <dgm:pt modelId="{423ED981-6BE4-4DD0-B114-8F787CA8C666}" type="pres">
      <dgm:prSet presAssocID="{7AC69019-F7B4-41AB-A12E-F82743F31015}" presName="parTx" presStyleLbl="revTx" presStyleIdx="2" presStyleCnt="4">
        <dgm:presLayoutVars>
          <dgm:chMax val="0"/>
          <dgm:chPref val="0"/>
        </dgm:presLayoutVars>
      </dgm:prSet>
      <dgm:spPr/>
    </dgm:pt>
    <dgm:pt modelId="{6D3512E5-C242-40AD-BC3E-D9B903941BD8}" type="pres">
      <dgm:prSet presAssocID="{7AC69019-F7B4-41AB-A12E-F82743F31015}" presName="txSpace" presStyleCnt="0"/>
      <dgm:spPr/>
    </dgm:pt>
    <dgm:pt modelId="{60B9FF35-A73A-4D18-AF38-E7FA54A05E48}" type="pres">
      <dgm:prSet presAssocID="{7AC69019-F7B4-41AB-A12E-F82743F31015}" presName="desTx" presStyleLbl="revTx" presStyleIdx="3" presStyleCnt="4">
        <dgm:presLayoutVars/>
      </dgm:prSet>
      <dgm:spPr/>
    </dgm:pt>
  </dgm:ptLst>
  <dgm:cxnLst>
    <dgm:cxn modelId="{EA51A517-FAA3-4AA6-B5EF-BA729926194E}" type="presOf" srcId="{8CF639F0-89AB-489F-A30A-0CFEBC50E9A1}" destId="{B0C34408-049E-4A7D-889B-7203AEF5A4B6}" srcOrd="0" destOrd="0" presId="urn:microsoft.com/office/officeart/2018/2/layout/IconLabelDescriptionList"/>
    <dgm:cxn modelId="{3A09DD19-F1C7-4F34-8069-E515064EC179}" type="presOf" srcId="{FD61D3ED-6987-4328-BE4C-B2B72F42C765}" destId="{60B9FF35-A73A-4D18-AF38-E7FA54A05E48}" srcOrd="0" destOrd="0" presId="urn:microsoft.com/office/officeart/2018/2/layout/IconLabelDescriptionList"/>
    <dgm:cxn modelId="{9FA7DD27-9B4C-42CB-A29B-E427FF5C7DC5}" srcId="{7AC69019-F7B4-41AB-A12E-F82743F31015}" destId="{FD61D3ED-6987-4328-BE4C-B2B72F42C765}" srcOrd="0" destOrd="0" parTransId="{CCDE4358-4391-412F-B531-B87D05FE7D6E}" sibTransId="{6F47E09B-E568-467F-A1C6-0542CDAA5785}"/>
    <dgm:cxn modelId="{B0983A2D-B793-4FB1-A2ED-E772C702651A}" type="presOf" srcId="{FBD7BFE5-45CC-4C2F-9D31-5BBDA0EAC34F}" destId="{A462C4A3-EC64-4938-81B3-14ECBAC63D9A}" srcOrd="0" destOrd="0" presId="urn:microsoft.com/office/officeart/2018/2/layout/IconLabelDescriptionList"/>
    <dgm:cxn modelId="{C0618E6B-9AF9-4ADF-9528-7326A1BEBDA6}" type="presOf" srcId="{CD8504B6-DA9C-493B-B07F-7CD038A37907}" destId="{433D205A-B9D5-4AEF-B3F0-61E84DA872CF}" srcOrd="0" destOrd="0" presId="urn:microsoft.com/office/officeart/2018/2/layout/IconLabelDescriptionList"/>
    <dgm:cxn modelId="{31F2B57C-DED4-4CDF-AEFA-93A225EF32DB}" type="presOf" srcId="{7AC69019-F7B4-41AB-A12E-F82743F31015}" destId="{423ED981-6BE4-4DD0-B114-8F787CA8C666}" srcOrd="0" destOrd="0" presId="urn:microsoft.com/office/officeart/2018/2/layout/IconLabelDescriptionList"/>
    <dgm:cxn modelId="{D9831A90-EA9B-45FC-9F6C-554F6D42763C}" srcId="{FBD7BFE5-45CC-4C2F-9D31-5BBDA0EAC34F}" destId="{8CF639F0-89AB-489F-A30A-0CFEBC50E9A1}" srcOrd="0" destOrd="0" parTransId="{2A0CD0BE-D702-4B53-831C-7A335658D2D0}" sibTransId="{F0A3616D-AF90-4ADB-B451-2607EE430E17}"/>
    <dgm:cxn modelId="{7A18D5B2-F0D3-4B45-8C8E-1C2B65F10D6F}" srcId="{FBD7BFE5-45CC-4C2F-9D31-5BBDA0EAC34F}" destId="{7AC69019-F7B4-41AB-A12E-F82743F31015}" srcOrd="1" destOrd="0" parTransId="{678A6B68-3686-4700-BCE3-656F480A078F}" sibTransId="{8342E1EB-E946-46FC-A79B-F6D1B473D3A5}"/>
    <dgm:cxn modelId="{280EA4FF-8574-4419-A3D5-967B59EA84A2}" srcId="{8CF639F0-89AB-489F-A30A-0CFEBC50E9A1}" destId="{CD8504B6-DA9C-493B-B07F-7CD038A37907}" srcOrd="0" destOrd="0" parTransId="{8445FAD7-AB53-4A70-8BB1-135111179A2A}" sibTransId="{0C310439-C2E0-4DC4-AD8A-9B97725BEDB2}"/>
    <dgm:cxn modelId="{F5990D84-804C-4CA2-8E32-C474FA981C6D}" type="presParOf" srcId="{A462C4A3-EC64-4938-81B3-14ECBAC63D9A}" destId="{596D14D4-8F7E-4448-A5CD-AC38169DC66C}" srcOrd="0" destOrd="0" presId="urn:microsoft.com/office/officeart/2018/2/layout/IconLabelDescriptionList"/>
    <dgm:cxn modelId="{BBC05E53-6DEB-4861-B811-76E98CCC9A12}" type="presParOf" srcId="{596D14D4-8F7E-4448-A5CD-AC38169DC66C}" destId="{D7F6D316-B8BC-463F-AE0D-31F7F2D1509C}" srcOrd="0" destOrd="0" presId="urn:microsoft.com/office/officeart/2018/2/layout/IconLabelDescriptionList"/>
    <dgm:cxn modelId="{5181038F-6060-4054-8A1B-3ECFED9A4405}" type="presParOf" srcId="{596D14D4-8F7E-4448-A5CD-AC38169DC66C}" destId="{F36DA133-8D36-4E33-A660-479140243BA8}" srcOrd="1" destOrd="0" presId="urn:microsoft.com/office/officeart/2018/2/layout/IconLabelDescriptionList"/>
    <dgm:cxn modelId="{A64D9996-7DE6-420C-807D-F395E08988E3}" type="presParOf" srcId="{596D14D4-8F7E-4448-A5CD-AC38169DC66C}" destId="{B0C34408-049E-4A7D-889B-7203AEF5A4B6}" srcOrd="2" destOrd="0" presId="urn:microsoft.com/office/officeart/2018/2/layout/IconLabelDescriptionList"/>
    <dgm:cxn modelId="{F164221B-1FBE-4D0F-9502-5F4899F6A0E4}" type="presParOf" srcId="{596D14D4-8F7E-4448-A5CD-AC38169DC66C}" destId="{0FAB7539-D005-4ECC-9ECC-80EBDAFC9AAF}" srcOrd="3" destOrd="0" presId="urn:microsoft.com/office/officeart/2018/2/layout/IconLabelDescriptionList"/>
    <dgm:cxn modelId="{2DF9DADB-6416-4704-B0DD-87D273E8B6A9}" type="presParOf" srcId="{596D14D4-8F7E-4448-A5CD-AC38169DC66C}" destId="{433D205A-B9D5-4AEF-B3F0-61E84DA872CF}" srcOrd="4" destOrd="0" presId="urn:microsoft.com/office/officeart/2018/2/layout/IconLabelDescriptionList"/>
    <dgm:cxn modelId="{BC20672A-C4D5-4E71-807D-5CDE0A807328}" type="presParOf" srcId="{A462C4A3-EC64-4938-81B3-14ECBAC63D9A}" destId="{B44F79F2-31FF-423A-A4F9-CA8659660D2F}" srcOrd="1" destOrd="0" presId="urn:microsoft.com/office/officeart/2018/2/layout/IconLabelDescriptionList"/>
    <dgm:cxn modelId="{4D15CD6F-F721-459F-A0EE-B09D6E2F0F32}" type="presParOf" srcId="{A462C4A3-EC64-4938-81B3-14ECBAC63D9A}" destId="{C8450283-C818-40CE-B60A-9575118B42B7}" srcOrd="2" destOrd="0" presId="urn:microsoft.com/office/officeart/2018/2/layout/IconLabelDescriptionList"/>
    <dgm:cxn modelId="{2A62F746-7BD1-4FD6-BF25-73EA06106D89}" type="presParOf" srcId="{C8450283-C818-40CE-B60A-9575118B42B7}" destId="{B0C254A4-199E-4A05-AFB0-4396F9C4919B}" srcOrd="0" destOrd="0" presId="urn:microsoft.com/office/officeart/2018/2/layout/IconLabelDescriptionList"/>
    <dgm:cxn modelId="{168C5050-6389-43C0-B8E4-48913C84FBCE}" type="presParOf" srcId="{C8450283-C818-40CE-B60A-9575118B42B7}" destId="{42571478-8626-4D68-8613-57406235B408}" srcOrd="1" destOrd="0" presId="urn:microsoft.com/office/officeart/2018/2/layout/IconLabelDescriptionList"/>
    <dgm:cxn modelId="{4239DEF4-7DAB-47AF-82BB-2BD37FF887A2}" type="presParOf" srcId="{C8450283-C818-40CE-B60A-9575118B42B7}" destId="{423ED981-6BE4-4DD0-B114-8F787CA8C666}" srcOrd="2" destOrd="0" presId="urn:microsoft.com/office/officeart/2018/2/layout/IconLabelDescriptionList"/>
    <dgm:cxn modelId="{B08E0AD7-E649-433A-A8FB-C946F07D2054}" type="presParOf" srcId="{C8450283-C818-40CE-B60A-9575118B42B7}" destId="{6D3512E5-C242-40AD-BC3E-D9B903941BD8}" srcOrd="3" destOrd="0" presId="urn:microsoft.com/office/officeart/2018/2/layout/IconLabelDescriptionList"/>
    <dgm:cxn modelId="{81322EDF-4000-4789-B3D9-6017CB610382}" type="presParOf" srcId="{C8450283-C818-40CE-B60A-9575118B42B7}" destId="{60B9FF35-A73A-4D18-AF38-E7FA54A05E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D316-B8BC-463F-AE0D-31F7F2D1509C}">
      <dsp:nvSpPr>
        <dsp:cNvPr id="0" name=""/>
        <dsp:cNvSpPr/>
      </dsp:nvSpPr>
      <dsp:spPr>
        <a:xfrm>
          <a:off x="435975" y="29974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34408-049E-4A7D-889B-7203AEF5A4B6}">
      <dsp:nvSpPr>
        <dsp:cNvPr id="0" name=""/>
        <dsp:cNvSpPr/>
      </dsp:nvSpPr>
      <dsp:spPr>
        <a:xfrm>
          <a:off x="435975" y="19405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Moteur de jeu</a:t>
          </a:r>
          <a:endParaRPr lang="en-US" sz="3600" kern="1200"/>
        </a:p>
      </dsp:txBody>
      <dsp:txXfrm>
        <a:off x="435975" y="1940510"/>
        <a:ext cx="4320000" cy="648000"/>
      </dsp:txXfrm>
    </dsp:sp>
    <dsp:sp modelId="{433D205A-B9D5-4AEF-B3F0-61E84DA872CF}">
      <dsp:nvSpPr>
        <dsp:cNvPr id="0" name=""/>
        <dsp:cNvSpPr/>
      </dsp:nvSpPr>
      <dsp:spPr>
        <a:xfrm>
          <a:off x="435975" y="2648403"/>
          <a:ext cx="4320000" cy="64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Multiplateforme</a:t>
          </a:r>
          <a:endParaRPr lang="en-US" sz="3600" kern="1200"/>
        </a:p>
      </dsp:txBody>
      <dsp:txXfrm>
        <a:off x="435975" y="2648403"/>
        <a:ext cx="4320000" cy="645954"/>
      </dsp:txXfrm>
    </dsp:sp>
    <dsp:sp modelId="{B0C254A4-199E-4A05-AFB0-4396F9C4919B}">
      <dsp:nvSpPr>
        <dsp:cNvPr id="0" name=""/>
        <dsp:cNvSpPr/>
      </dsp:nvSpPr>
      <dsp:spPr>
        <a:xfrm>
          <a:off x="5511975" y="29974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ED981-6BE4-4DD0-B114-8F787CA8C666}">
      <dsp:nvSpPr>
        <dsp:cNvPr id="0" name=""/>
        <dsp:cNvSpPr/>
      </dsp:nvSpPr>
      <dsp:spPr>
        <a:xfrm>
          <a:off x="5511975" y="19405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Framework</a:t>
          </a:r>
          <a:endParaRPr lang="en-US" sz="3600" kern="1200"/>
        </a:p>
      </dsp:txBody>
      <dsp:txXfrm>
        <a:off x="5511975" y="1940510"/>
        <a:ext cx="4320000" cy="648000"/>
      </dsp:txXfrm>
    </dsp:sp>
    <dsp:sp modelId="{60B9FF35-A73A-4D18-AF38-E7FA54A05E48}">
      <dsp:nvSpPr>
        <dsp:cNvPr id="0" name=""/>
        <dsp:cNvSpPr/>
      </dsp:nvSpPr>
      <dsp:spPr>
        <a:xfrm>
          <a:off x="5511975" y="2648403"/>
          <a:ext cx="4320000" cy="64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Langage : C#</a:t>
          </a:r>
          <a:endParaRPr lang="en-US" sz="3600" kern="1200"/>
        </a:p>
      </dsp:txBody>
      <dsp:txXfrm>
        <a:off x="5511975" y="2648403"/>
        <a:ext cx="4320000" cy="645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2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0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94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3/17/2023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0"/>
            <a:ext cx="75377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45020" y="640080"/>
            <a:ext cx="6393259" cy="5569164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fr-FR" dirty="0">
                <a:solidFill>
                  <a:schemeClr val="bg1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br>
              <a:rPr lang="fr-FR" dirty="0"/>
            </a:br>
            <a:br>
              <a:rPr lang="fr-FR" dirty="0"/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0121" y="436879"/>
            <a:ext cx="3199216" cy="5569165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Initiation à </a:t>
            </a:r>
            <a:r>
              <a:rPr lang="fr-FR" dirty="0" err="1">
                <a:solidFill>
                  <a:schemeClr val="tx1"/>
                </a:solidFill>
              </a:rPr>
              <a:t>Unity</a:t>
            </a:r>
            <a:endParaRPr lang="fr-FR"/>
          </a:p>
        </p:txBody>
      </p:sp>
      <p:pic>
        <p:nvPicPr>
          <p:cNvPr id="6" name="Graphique 6">
            <a:extLst>
              <a:ext uri="{FF2B5EF4-FFF2-40B4-BE49-F238E27FC236}">
                <a16:creationId xmlns:a16="http://schemas.microsoft.com/office/drawing/2014/main" id="{385C74B2-4993-282A-BD81-553D955E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170" y="2201482"/>
            <a:ext cx="5602980" cy="20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51" y="-262049"/>
            <a:ext cx="10267950" cy="170180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ea typeface="+mj-lt"/>
                <a:cs typeface="+mj-lt"/>
              </a:rPr>
              <a:t>UNITY : FRAMEWORK </a:t>
            </a:r>
            <a:r>
              <a:rPr lang="fr-FR" sz="4800" dirty="0" err="1">
                <a:ea typeface="+mj-lt"/>
                <a:cs typeface="+mj-lt"/>
              </a:rPr>
              <a:t>monobehaviour</a:t>
            </a:r>
            <a:endParaRPr lang="fr-FR" sz="4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8FFB95-DDF1-6D61-80C4-B362B005D880}"/>
              </a:ext>
            </a:extLst>
          </p:cNvPr>
          <p:cNvSpPr txBox="1"/>
          <p:nvPr/>
        </p:nvSpPr>
        <p:spPr>
          <a:xfrm>
            <a:off x="945172" y="1858596"/>
            <a:ext cx="974480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 err="1"/>
              <a:t>Awake</a:t>
            </a:r>
            <a:r>
              <a:rPr lang="fr-FR" dirty="0"/>
              <a:t> : exécuter lorsque le script est chargé dans la scène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Start : exécuter à la frame ou le script est activé.</a:t>
            </a:r>
            <a:endParaRPr lang="fr-FR"/>
          </a:p>
          <a:p>
            <a:pPr marL="285750" indent="-285750">
              <a:buFont typeface="Calibri"/>
              <a:buChar char="-"/>
            </a:pPr>
            <a:r>
              <a:rPr lang="fr-FR" dirty="0"/>
              <a:t>Update : exécuter toutes les frames</a:t>
            </a:r>
          </a:p>
          <a:p>
            <a:pPr marL="285750" indent="-285750">
              <a:buFont typeface="Calibri"/>
              <a:buChar char="-"/>
            </a:pPr>
            <a:r>
              <a:rPr lang="fr-FR" dirty="0" err="1"/>
              <a:t>FixedUpdate</a:t>
            </a:r>
            <a:r>
              <a:rPr lang="fr-FR" dirty="0"/>
              <a:t> : Possède la fréquence d'exécution du système de physique. (50 exécution/s par </a:t>
            </a:r>
            <a:r>
              <a:rPr lang="fr-FR" dirty="0" err="1"/>
              <a:t>defaut</a:t>
            </a:r>
            <a:r>
              <a:rPr lang="fr-FR" dirty="0"/>
              <a:t>)</a:t>
            </a:r>
          </a:p>
          <a:p>
            <a:pPr marL="285750" indent="-285750">
              <a:buFont typeface="Calibri"/>
              <a:buChar char="-"/>
            </a:pPr>
            <a:r>
              <a:rPr lang="fr-FR" dirty="0" err="1"/>
              <a:t>LateUpdate</a:t>
            </a:r>
            <a:r>
              <a:rPr lang="fr-FR" dirty="0"/>
              <a:t> : Exécuter à chaque frame après Update.</a:t>
            </a:r>
          </a:p>
          <a:p>
            <a:pPr marL="285750" indent="-285750">
              <a:buFont typeface="Calibri"/>
              <a:buChar char="-"/>
            </a:pPr>
            <a:r>
              <a:rPr lang="fr-FR" dirty="0" err="1"/>
              <a:t>OnGUI</a:t>
            </a:r>
            <a:r>
              <a:rPr lang="fr-FR" dirty="0"/>
              <a:t> : Pour l'affichage et l'exécution d'événement dans l'UI.</a:t>
            </a:r>
          </a:p>
          <a:p>
            <a:pPr marL="285750" indent="-285750">
              <a:buFont typeface="Calibri"/>
              <a:buChar char="-"/>
            </a:pPr>
            <a:r>
              <a:rPr lang="fr-FR" dirty="0" err="1"/>
              <a:t>OnDisable</a:t>
            </a:r>
            <a:r>
              <a:rPr lang="fr-FR" dirty="0"/>
              <a:t>/Enable =&gt; Exécuter lorsque le script/objet est activé/désactivé.</a:t>
            </a:r>
          </a:p>
        </p:txBody>
      </p:sp>
    </p:spTree>
    <p:extLst>
      <p:ext uri="{BB962C8B-B14F-4D97-AF65-F5344CB8AC3E}">
        <p14:creationId xmlns:p14="http://schemas.microsoft.com/office/powerpoint/2010/main" val="37312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51" y="-262049"/>
            <a:ext cx="10267950" cy="170180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ea typeface="+mj-lt"/>
                <a:cs typeface="+mj-lt"/>
              </a:rPr>
              <a:t>UNITY : FRAMEWORK - Vecteur</a:t>
            </a:r>
            <a:endParaRPr lang="fr-FR" sz="4800" dirty="0"/>
          </a:p>
        </p:txBody>
      </p:sp>
      <p:pic>
        <p:nvPicPr>
          <p:cNvPr id="3" name="Image 4" descr="Une image contenant texte, shoji&#10;&#10;Description générée automatiquement">
            <a:extLst>
              <a:ext uri="{FF2B5EF4-FFF2-40B4-BE49-F238E27FC236}">
                <a16:creationId xmlns:a16="http://schemas.microsoft.com/office/drawing/2014/main" id="{4E377AB5-AC8F-00A6-2ED8-5A0F175F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54" y="1770895"/>
            <a:ext cx="5898660" cy="40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51" y="-262049"/>
            <a:ext cx="10267950" cy="170180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ea typeface="+mj-lt"/>
                <a:cs typeface="+mj-lt"/>
              </a:rPr>
              <a:t>UNITY : FRAMEWORK - </a:t>
            </a:r>
            <a:r>
              <a:rPr lang="fr-FR" sz="4800" dirty="0" err="1">
                <a:ea typeface="+mj-lt"/>
                <a:cs typeface="+mj-lt"/>
              </a:rPr>
              <a:t>Rigidbody</a:t>
            </a:r>
            <a:endParaRPr lang="fr-FR" sz="4800" dirty="0" err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95E7CA-11CC-DDED-A510-DB94271438C0}"/>
              </a:ext>
            </a:extLst>
          </p:cNvPr>
          <p:cNvSpPr txBox="1"/>
          <p:nvPr/>
        </p:nvSpPr>
        <p:spPr>
          <a:xfrm>
            <a:off x="945172" y="1672981"/>
            <a:ext cx="9744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/>
              <a:t>Applique une simulation physique à un objet</a:t>
            </a:r>
          </a:p>
        </p:txBody>
      </p:sp>
      <p:pic>
        <p:nvPicPr>
          <p:cNvPr id="7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D4785C5-AFB7-3328-A652-E9568A97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54" y="2312377"/>
            <a:ext cx="5869353" cy="44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51" y="-262049"/>
            <a:ext cx="10267950" cy="170180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ea typeface="+mj-lt"/>
                <a:cs typeface="+mj-lt"/>
              </a:rPr>
              <a:t>UNITY : FRAMEWORK - </a:t>
            </a:r>
            <a:r>
              <a:rPr lang="fr-FR" sz="4800" dirty="0" err="1">
                <a:ea typeface="+mj-lt"/>
                <a:cs typeface="+mj-lt"/>
              </a:rPr>
              <a:t>Collider</a:t>
            </a:r>
            <a:endParaRPr lang="fr-FR" sz="4800" dirty="0" err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95E7CA-11CC-DDED-A510-DB94271438C0}"/>
              </a:ext>
            </a:extLst>
          </p:cNvPr>
          <p:cNvSpPr txBox="1"/>
          <p:nvPr/>
        </p:nvSpPr>
        <p:spPr>
          <a:xfrm>
            <a:off x="945172" y="1672981"/>
            <a:ext cx="9744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/>
              <a:t>Zone dans laquelle du code est exécuter lorsqu'un objet entre en collision avec celui-ci.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C99D6C4C-8A8E-E6EA-3DDE-04FF256B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2" y="2415618"/>
            <a:ext cx="8575430" cy="42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1A431A9-21E3-9769-768E-6771BCC078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71063848"/>
              </p:ext>
            </p:extLst>
          </p:nvPr>
        </p:nvGraphicFramePr>
        <p:xfrm>
          <a:off x="955184" y="2126132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51" y="-262049"/>
            <a:ext cx="10267950" cy="1701800"/>
          </a:xfrm>
        </p:spPr>
        <p:txBody>
          <a:bodyPr/>
          <a:lstStyle/>
          <a:p>
            <a:pPr algn="ctr"/>
            <a:r>
              <a:rPr lang="fr-FR" sz="4800" dirty="0" err="1"/>
              <a:t>Unity</a:t>
            </a:r>
            <a:r>
              <a:rPr lang="fr-FR" sz="4800" dirty="0"/>
              <a:t> : Qu'Est-ce c'est ?</a:t>
            </a:r>
          </a:p>
        </p:txBody>
      </p:sp>
    </p:spTree>
    <p:extLst>
      <p:ext uri="{BB962C8B-B14F-4D97-AF65-F5344CB8AC3E}">
        <p14:creationId xmlns:p14="http://schemas.microsoft.com/office/powerpoint/2010/main" val="32209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B6A65B-20AA-E561-6E17-5C4E49E9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fr-FR" dirty="0" err="1"/>
              <a:t>Unity</a:t>
            </a:r>
            <a:r>
              <a:rPr lang="fr-FR" dirty="0"/>
              <a:t> : 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E2230-EA13-78CC-055C-5EB5E44E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fr-FR" sz="2200">
                <a:solidFill>
                  <a:schemeClr val="bg1"/>
                </a:solidFill>
              </a:rPr>
              <a:t>Liste de jeux réalisé avec unity :</a:t>
            </a:r>
          </a:p>
          <a:p>
            <a:pPr marL="457200" indent="-457200">
              <a:lnSpc>
                <a:spcPct val="91000"/>
              </a:lnSpc>
              <a:buFont typeface="Calibri" panose="020B0604020202020204" pitchFamily="34" charset="0"/>
              <a:buChar char="-"/>
            </a:pPr>
            <a:r>
              <a:rPr lang="fr-FR" sz="2200">
                <a:solidFill>
                  <a:schemeClr val="bg1"/>
                </a:solidFill>
              </a:rPr>
              <a:t>Fall Guys</a:t>
            </a:r>
          </a:p>
          <a:p>
            <a:pPr marL="457200" indent="-457200">
              <a:lnSpc>
                <a:spcPct val="91000"/>
              </a:lnSpc>
              <a:buFont typeface="Calibri" panose="020B0604020202020204" pitchFamily="34" charset="0"/>
              <a:buChar char="-"/>
            </a:pPr>
            <a:r>
              <a:rPr lang="fr-FR" sz="2200">
                <a:solidFill>
                  <a:schemeClr val="bg1"/>
                </a:solidFill>
              </a:rPr>
              <a:t>Among Us</a:t>
            </a:r>
          </a:p>
          <a:p>
            <a:pPr marL="457200" indent="-457200">
              <a:lnSpc>
                <a:spcPct val="91000"/>
              </a:lnSpc>
              <a:buFont typeface="Calibri" panose="020B0604020202020204" pitchFamily="34" charset="0"/>
              <a:buChar char="-"/>
            </a:pPr>
            <a:r>
              <a:rPr lang="fr-FR" sz="2200">
                <a:solidFill>
                  <a:schemeClr val="bg1"/>
                </a:solidFill>
              </a:rPr>
              <a:t>Genshin Impact</a:t>
            </a:r>
          </a:p>
          <a:p>
            <a:pPr marL="457200" indent="-457200">
              <a:lnSpc>
                <a:spcPct val="91000"/>
              </a:lnSpc>
              <a:buFont typeface="Calibri" panose="020B0604020202020204" pitchFamily="34" charset="0"/>
              <a:buChar char="-"/>
            </a:pPr>
            <a:r>
              <a:rPr lang="fr-FR" sz="2200">
                <a:solidFill>
                  <a:schemeClr val="bg1"/>
                </a:solidFill>
              </a:rPr>
              <a:t>League Of Legends : Wild Rift</a:t>
            </a:r>
          </a:p>
          <a:p>
            <a:pPr marL="457200" indent="-457200">
              <a:lnSpc>
                <a:spcPct val="91000"/>
              </a:lnSpc>
              <a:buFont typeface="Calibri" panose="020B0604020202020204" pitchFamily="34" charset="0"/>
              <a:buChar char="-"/>
            </a:pPr>
            <a:r>
              <a:rPr lang="fr-FR" sz="2200">
                <a:solidFill>
                  <a:schemeClr val="bg1"/>
                </a:solidFill>
              </a:rPr>
              <a:t>Ori And The Blind Forest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B59DF50-59D6-D8A0-7E36-A69E060E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23" y="951963"/>
            <a:ext cx="4964805" cy="49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916" y="-262049"/>
            <a:ext cx="10267950" cy="1701800"/>
          </a:xfrm>
        </p:spPr>
        <p:txBody>
          <a:bodyPr/>
          <a:lstStyle/>
          <a:p>
            <a:pPr algn="ctr"/>
            <a:r>
              <a:rPr lang="fr-FR" dirty="0" err="1"/>
              <a:t>Unity</a:t>
            </a:r>
            <a:r>
              <a:rPr lang="fr-FR" dirty="0"/>
              <a:t> : Interface - Hub</a:t>
            </a:r>
            <a:endParaRPr lang="fr-FR"/>
          </a:p>
        </p:txBody>
      </p:sp>
      <p:pic>
        <p:nvPicPr>
          <p:cNvPr id="12" name="Image 4" descr="Une image contenant texte, capture d’écran, écran, noir&#10;&#10;Description générée automatiquement">
            <a:extLst>
              <a:ext uri="{FF2B5EF4-FFF2-40B4-BE49-F238E27FC236}">
                <a16:creationId xmlns:a16="http://schemas.microsoft.com/office/drawing/2014/main" id="{7F9FB56B-50A9-C260-1079-DF0D4A8E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0" y="1493048"/>
            <a:ext cx="8408332" cy="49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916" y="-262049"/>
            <a:ext cx="10267950" cy="1701800"/>
          </a:xfrm>
        </p:spPr>
        <p:txBody>
          <a:bodyPr/>
          <a:lstStyle/>
          <a:p>
            <a:pPr algn="ctr"/>
            <a:r>
              <a:rPr lang="fr-FR" sz="4800" dirty="0" err="1"/>
              <a:t>Unity</a:t>
            </a:r>
            <a:r>
              <a:rPr lang="fr-FR" sz="4800" dirty="0"/>
              <a:t> : Interface - </a:t>
            </a:r>
            <a:r>
              <a:rPr lang="fr-FR" sz="4800" dirty="0" err="1"/>
              <a:t>scene</a:t>
            </a:r>
            <a:endParaRPr lang="fr-FR" sz="4800" dirty="0"/>
          </a:p>
        </p:txBody>
      </p:sp>
      <p:pic>
        <p:nvPicPr>
          <p:cNvPr id="3" name="Image 3" descr="Une image contenant texte, intérieur&#10;&#10;Description générée automatiquement">
            <a:extLst>
              <a:ext uri="{FF2B5EF4-FFF2-40B4-BE49-F238E27FC236}">
                <a16:creationId xmlns:a16="http://schemas.microsoft.com/office/drawing/2014/main" id="{7F4ABED9-F43C-5987-D03E-C1ED5EE8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" y="1511884"/>
            <a:ext cx="8892861" cy="4907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554DC0-2FDA-D44B-0200-BCD3F4C1F175}"/>
              </a:ext>
            </a:extLst>
          </p:cNvPr>
          <p:cNvSpPr/>
          <p:nvPr/>
        </p:nvSpPr>
        <p:spPr>
          <a:xfrm>
            <a:off x="305288" y="2234711"/>
            <a:ext cx="341923" cy="214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8514E-A80D-E92D-0E46-79F433772E5B}"/>
              </a:ext>
            </a:extLst>
          </p:cNvPr>
          <p:cNvSpPr/>
          <p:nvPr/>
        </p:nvSpPr>
        <p:spPr>
          <a:xfrm>
            <a:off x="9615365" y="2234711"/>
            <a:ext cx="341923" cy="22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8D425A-7A8F-83AE-C8EE-BFA3BE8BDBF5}"/>
              </a:ext>
            </a:extLst>
          </p:cNvPr>
          <p:cNvSpPr txBox="1"/>
          <p:nvPr/>
        </p:nvSpPr>
        <p:spPr>
          <a:xfrm>
            <a:off x="10020788" y="2134577"/>
            <a:ext cx="2044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Deplacement</a:t>
            </a:r>
            <a:r>
              <a:rPr lang="fr-FR" dirty="0"/>
              <a:t> dans la scène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6AAF9-51E2-1BEF-D4A8-C25CF21A304F}"/>
              </a:ext>
            </a:extLst>
          </p:cNvPr>
          <p:cNvSpPr/>
          <p:nvPr/>
        </p:nvSpPr>
        <p:spPr>
          <a:xfrm>
            <a:off x="305288" y="2469172"/>
            <a:ext cx="341923" cy="2149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3E16A-AE77-AC35-8B94-840B09EAEA72}"/>
              </a:ext>
            </a:extLst>
          </p:cNvPr>
          <p:cNvSpPr/>
          <p:nvPr/>
        </p:nvSpPr>
        <p:spPr>
          <a:xfrm>
            <a:off x="9615365" y="2977172"/>
            <a:ext cx="341923" cy="22469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C7D12-B19D-ACE5-4628-074646B264AF}"/>
              </a:ext>
            </a:extLst>
          </p:cNvPr>
          <p:cNvSpPr/>
          <p:nvPr/>
        </p:nvSpPr>
        <p:spPr>
          <a:xfrm>
            <a:off x="305287" y="2693863"/>
            <a:ext cx="341923" cy="2149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298245-1BB6-52DD-0F93-3029A269CA6C}"/>
              </a:ext>
            </a:extLst>
          </p:cNvPr>
          <p:cNvSpPr txBox="1"/>
          <p:nvPr/>
        </p:nvSpPr>
        <p:spPr>
          <a:xfrm>
            <a:off x="10020788" y="2906346"/>
            <a:ext cx="2044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Déplacer un objet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5AF09-3B71-AC64-5CCF-F6344B8F328A}"/>
              </a:ext>
            </a:extLst>
          </p:cNvPr>
          <p:cNvSpPr/>
          <p:nvPr/>
        </p:nvSpPr>
        <p:spPr>
          <a:xfrm>
            <a:off x="9615363" y="3661016"/>
            <a:ext cx="341923" cy="2149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66342CD-8FCE-333D-687D-EEF57ED44FFF}"/>
              </a:ext>
            </a:extLst>
          </p:cNvPr>
          <p:cNvSpPr txBox="1"/>
          <p:nvPr/>
        </p:nvSpPr>
        <p:spPr>
          <a:xfrm>
            <a:off x="10020788" y="3590192"/>
            <a:ext cx="2044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Rotater</a:t>
            </a:r>
            <a:r>
              <a:rPr lang="fr-FR" dirty="0"/>
              <a:t> un objet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37A94-AABE-DF0D-1AA5-F8F3A69FB5D8}"/>
              </a:ext>
            </a:extLst>
          </p:cNvPr>
          <p:cNvSpPr/>
          <p:nvPr/>
        </p:nvSpPr>
        <p:spPr>
          <a:xfrm>
            <a:off x="305287" y="2950997"/>
            <a:ext cx="341923" cy="2149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FDF49E-4509-4B27-806B-243579F5C97D}"/>
              </a:ext>
            </a:extLst>
          </p:cNvPr>
          <p:cNvSpPr/>
          <p:nvPr/>
        </p:nvSpPr>
        <p:spPr>
          <a:xfrm>
            <a:off x="9615472" y="4338622"/>
            <a:ext cx="341923" cy="2149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BBCBEF-4D6E-0E8D-BF21-629CD26EBF59}"/>
              </a:ext>
            </a:extLst>
          </p:cNvPr>
          <p:cNvSpPr txBox="1"/>
          <p:nvPr/>
        </p:nvSpPr>
        <p:spPr>
          <a:xfrm>
            <a:off x="10020788" y="4262545"/>
            <a:ext cx="2044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Scaler</a:t>
            </a:r>
            <a:r>
              <a:rPr lang="fr-FR" dirty="0"/>
              <a:t> un objet</a:t>
            </a:r>
          </a:p>
        </p:txBody>
      </p:sp>
    </p:spTree>
    <p:extLst>
      <p:ext uri="{BB962C8B-B14F-4D97-AF65-F5344CB8AC3E}">
        <p14:creationId xmlns:p14="http://schemas.microsoft.com/office/powerpoint/2010/main" val="199263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6F78B1-1C10-7D5C-B641-ACD7155E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763"/>
            <a:ext cx="6021207" cy="3227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 dirty="0">
                <a:solidFill>
                  <a:schemeClr val="tx1"/>
                </a:solidFill>
              </a:rPr>
              <a:t>Unity : Interface</a:t>
            </a:r>
            <a:br>
              <a:rPr lang="en-US" sz="7500" dirty="0">
                <a:solidFill>
                  <a:schemeClr val="tx1"/>
                </a:solidFill>
              </a:rPr>
            </a:br>
            <a:r>
              <a:rPr lang="en-US" sz="7500" dirty="0">
                <a:solidFill>
                  <a:schemeClr val="tx1"/>
                </a:solidFill>
              </a:rPr>
              <a:t>Hierarchy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4A8CEF-2386-188C-BA3C-E4374981B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640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753FE1-9751-1EDB-7B37-C18D4C0645F3}"/>
              </a:ext>
            </a:extLst>
          </p:cNvPr>
          <p:cNvSpPr/>
          <p:nvPr/>
        </p:nvSpPr>
        <p:spPr>
          <a:xfrm>
            <a:off x="7563971" y="392205"/>
            <a:ext cx="481852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EA752-B7AB-B0C7-FD8D-719AA2FFB390}"/>
              </a:ext>
            </a:extLst>
          </p:cNvPr>
          <p:cNvSpPr/>
          <p:nvPr/>
        </p:nvSpPr>
        <p:spPr>
          <a:xfrm>
            <a:off x="381000" y="4751292"/>
            <a:ext cx="481852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45276-BB67-3CC5-12E0-BC106014031E}"/>
              </a:ext>
            </a:extLst>
          </p:cNvPr>
          <p:cNvSpPr txBox="1"/>
          <p:nvPr/>
        </p:nvSpPr>
        <p:spPr>
          <a:xfrm>
            <a:off x="955229" y="4700725"/>
            <a:ext cx="2727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Créer des </a:t>
            </a:r>
            <a:r>
              <a:rPr lang="fr-FR" dirty="0" err="1">
                <a:solidFill>
                  <a:schemeClr val="bg1"/>
                </a:solidFill>
              </a:rPr>
              <a:t>GameObject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9D261-64C9-D60E-6403-159614252FA8}"/>
              </a:ext>
            </a:extLst>
          </p:cNvPr>
          <p:cNvSpPr/>
          <p:nvPr/>
        </p:nvSpPr>
        <p:spPr>
          <a:xfrm>
            <a:off x="8382000" y="963704"/>
            <a:ext cx="1658469" cy="2353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0BF5B-E6B0-DCEC-4313-4620E386B947}"/>
              </a:ext>
            </a:extLst>
          </p:cNvPr>
          <p:cNvSpPr/>
          <p:nvPr/>
        </p:nvSpPr>
        <p:spPr>
          <a:xfrm>
            <a:off x="381000" y="5401234"/>
            <a:ext cx="481852" cy="2689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9BC323A-0C66-E5D6-7565-CD16D402CC60}"/>
              </a:ext>
            </a:extLst>
          </p:cNvPr>
          <p:cNvSpPr txBox="1"/>
          <p:nvPr/>
        </p:nvSpPr>
        <p:spPr>
          <a:xfrm>
            <a:off x="955229" y="5350666"/>
            <a:ext cx="2727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GameObject</a:t>
            </a:r>
            <a:endParaRPr lang="fr-FR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292BE-1E92-6192-7BCF-E2FE4875B7FE}"/>
              </a:ext>
            </a:extLst>
          </p:cNvPr>
          <p:cNvSpPr/>
          <p:nvPr/>
        </p:nvSpPr>
        <p:spPr>
          <a:xfrm>
            <a:off x="7485530" y="728381"/>
            <a:ext cx="257734" cy="2353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B94FAB-B804-9FDC-DD24-E7575EE2580B}"/>
              </a:ext>
            </a:extLst>
          </p:cNvPr>
          <p:cNvSpPr/>
          <p:nvPr/>
        </p:nvSpPr>
        <p:spPr>
          <a:xfrm>
            <a:off x="380999" y="6051175"/>
            <a:ext cx="481852" cy="2689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D14B78-FBB0-463E-00A9-527918FEF503}"/>
              </a:ext>
            </a:extLst>
          </p:cNvPr>
          <p:cNvSpPr txBox="1"/>
          <p:nvPr/>
        </p:nvSpPr>
        <p:spPr>
          <a:xfrm>
            <a:off x="955229" y="6000607"/>
            <a:ext cx="3119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Afficher/Masquer de la scène</a:t>
            </a:r>
          </a:p>
        </p:txBody>
      </p:sp>
    </p:spTree>
    <p:extLst>
      <p:ext uri="{BB962C8B-B14F-4D97-AF65-F5344CB8AC3E}">
        <p14:creationId xmlns:p14="http://schemas.microsoft.com/office/powerpoint/2010/main" val="13045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78560-4079-5BEE-1ED6-AF8A82D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Unity</a:t>
            </a:r>
            <a:r>
              <a:rPr lang="fr-FR" dirty="0"/>
              <a:t> : Interface </a:t>
            </a:r>
            <a:br>
              <a:rPr lang="fr-FR" dirty="0"/>
            </a:br>
            <a:r>
              <a:rPr lang="fr-FR" dirty="0" err="1"/>
              <a:t>Inspector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062A6F1-4F5A-1AEB-E6FA-4575D47C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407" y="4482"/>
            <a:ext cx="3399805" cy="68490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9B6A0-F7E6-115C-AFBD-179874176CE1}"/>
              </a:ext>
            </a:extLst>
          </p:cNvPr>
          <p:cNvSpPr/>
          <p:nvPr/>
        </p:nvSpPr>
        <p:spPr>
          <a:xfrm>
            <a:off x="9186021" y="254934"/>
            <a:ext cx="224118" cy="224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65242-A5DB-A31F-CDE2-7A951A28201E}"/>
              </a:ext>
            </a:extLst>
          </p:cNvPr>
          <p:cNvSpPr/>
          <p:nvPr/>
        </p:nvSpPr>
        <p:spPr>
          <a:xfrm>
            <a:off x="481853" y="2879910"/>
            <a:ext cx="481852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069AE7-2723-9FFD-051A-3298176D649C}"/>
              </a:ext>
            </a:extLst>
          </p:cNvPr>
          <p:cNvSpPr txBox="1"/>
          <p:nvPr/>
        </p:nvSpPr>
        <p:spPr>
          <a:xfrm>
            <a:off x="1078493" y="2829342"/>
            <a:ext cx="4251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Activer/</a:t>
            </a:r>
            <a:r>
              <a:rPr lang="fr-FR" dirty="0" err="1"/>
              <a:t>Desactiver</a:t>
            </a:r>
            <a:r>
              <a:rPr lang="fr-FR" dirty="0"/>
              <a:t> un </a:t>
            </a:r>
            <a:r>
              <a:rPr lang="fr-FR" dirty="0" err="1"/>
              <a:t>GameObject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8B4F88-A7BC-495A-8A47-9CB42A9B8722}"/>
              </a:ext>
            </a:extLst>
          </p:cNvPr>
          <p:cNvSpPr/>
          <p:nvPr/>
        </p:nvSpPr>
        <p:spPr>
          <a:xfrm>
            <a:off x="9186020" y="479051"/>
            <a:ext cx="1434353" cy="2129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65D01-5129-3A76-09C1-496932B815BE}"/>
              </a:ext>
            </a:extLst>
          </p:cNvPr>
          <p:cNvSpPr/>
          <p:nvPr/>
        </p:nvSpPr>
        <p:spPr>
          <a:xfrm>
            <a:off x="481852" y="3518645"/>
            <a:ext cx="481852" cy="2689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E72BD8-C33C-1A5D-7A5B-5C2A26A4A6E5}"/>
              </a:ext>
            </a:extLst>
          </p:cNvPr>
          <p:cNvSpPr txBox="1"/>
          <p:nvPr/>
        </p:nvSpPr>
        <p:spPr>
          <a:xfrm>
            <a:off x="1078493" y="3445666"/>
            <a:ext cx="540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Tag/Etiquette =&gt; Comparable à un identifiant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BFBCC-375E-D552-DCED-4F4F8900C326}"/>
              </a:ext>
            </a:extLst>
          </p:cNvPr>
          <p:cNvSpPr/>
          <p:nvPr/>
        </p:nvSpPr>
        <p:spPr>
          <a:xfrm>
            <a:off x="8793815" y="759199"/>
            <a:ext cx="3395381" cy="8740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9DBC6-ADD4-C40A-E873-A00B5B135A3F}"/>
              </a:ext>
            </a:extLst>
          </p:cNvPr>
          <p:cNvSpPr/>
          <p:nvPr/>
        </p:nvSpPr>
        <p:spPr>
          <a:xfrm>
            <a:off x="481851" y="4157380"/>
            <a:ext cx="481852" cy="2689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A8632B-C4C5-4906-9872-C3498D89356C}"/>
              </a:ext>
            </a:extLst>
          </p:cNvPr>
          <p:cNvSpPr txBox="1"/>
          <p:nvPr/>
        </p:nvSpPr>
        <p:spPr>
          <a:xfrm>
            <a:off x="1078493" y="4106813"/>
            <a:ext cx="6862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Tranform</a:t>
            </a:r>
            <a:r>
              <a:rPr lang="fr-FR" dirty="0"/>
              <a:t> : Component présent sur tout objet permettant de modifier sa position/rotation/</a:t>
            </a:r>
            <a:r>
              <a:rPr lang="fr-FR" dirty="0" err="1"/>
              <a:t>scale</a:t>
            </a:r>
            <a:r>
              <a:rPr lang="fr-FR" dirty="0"/>
              <a:t> dans la scène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51941D-21B7-94F1-2D50-605CDB99D2A9}"/>
              </a:ext>
            </a:extLst>
          </p:cNvPr>
          <p:cNvSpPr/>
          <p:nvPr/>
        </p:nvSpPr>
        <p:spPr>
          <a:xfrm>
            <a:off x="9300880" y="6073586"/>
            <a:ext cx="2386852" cy="2801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5BE3-B7DB-2053-8ABD-FCBD354E77C0}"/>
              </a:ext>
            </a:extLst>
          </p:cNvPr>
          <p:cNvSpPr/>
          <p:nvPr/>
        </p:nvSpPr>
        <p:spPr>
          <a:xfrm>
            <a:off x="481850" y="4796114"/>
            <a:ext cx="481852" cy="2689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53514B-FE35-B49E-A587-2761C9B62F83}"/>
              </a:ext>
            </a:extLst>
          </p:cNvPr>
          <p:cNvSpPr txBox="1"/>
          <p:nvPr/>
        </p:nvSpPr>
        <p:spPr>
          <a:xfrm>
            <a:off x="1078493" y="4745548"/>
            <a:ext cx="540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Ajouter un component à ce </a:t>
            </a:r>
            <a:r>
              <a:rPr lang="fr-FR" dirty="0" err="1"/>
              <a:t>GameObject</a:t>
            </a:r>
          </a:p>
        </p:txBody>
      </p:sp>
    </p:spTree>
    <p:extLst>
      <p:ext uri="{BB962C8B-B14F-4D97-AF65-F5344CB8AC3E}">
        <p14:creationId xmlns:p14="http://schemas.microsoft.com/office/powerpoint/2010/main" val="6745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C16FD-D4DE-CF7C-9F1F-0D7C1DD7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Unity</a:t>
            </a:r>
            <a:r>
              <a:rPr lang="fr-FR" dirty="0"/>
              <a:t> : Interface - Project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13F88BC-68DC-C332-4EEA-AF08A2E18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" r="25779"/>
          <a:stretch/>
        </p:blipFill>
        <p:spPr>
          <a:xfrm>
            <a:off x="738" y="2251576"/>
            <a:ext cx="6939977" cy="4602121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D8FF73-4EF9-3976-491D-60BAE8967E42}"/>
              </a:ext>
            </a:extLst>
          </p:cNvPr>
          <p:cNvSpPr txBox="1"/>
          <p:nvPr/>
        </p:nvSpPr>
        <p:spPr>
          <a:xfrm>
            <a:off x="7129669" y="2672460"/>
            <a:ext cx="42517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Espace pour ranger </a:t>
            </a:r>
            <a:r>
              <a:rPr lang="fr-FR" dirty="0" err="1"/>
              <a:t>tout</a:t>
            </a:r>
            <a:r>
              <a:rPr lang="fr-FR" dirty="0"/>
              <a:t> vos dossier/fichier</a:t>
            </a:r>
          </a:p>
        </p:txBody>
      </p:sp>
    </p:spTree>
    <p:extLst>
      <p:ext uri="{BB962C8B-B14F-4D97-AF65-F5344CB8AC3E}">
        <p14:creationId xmlns:p14="http://schemas.microsoft.com/office/powerpoint/2010/main" val="25993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C0584F-CD6B-246B-161E-9E7DCD02E504}"/>
              </a:ext>
            </a:extLst>
          </p:cNvPr>
          <p:cNvSpPr/>
          <p:nvPr/>
        </p:nvSpPr>
        <p:spPr>
          <a:xfrm>
            <a:off x="-26831" y="-2683"/>
            <a:ext cx="12234929" cy="1255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B1E62-6371-DDFD-C003-AD5706949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51" y="-262049"/>
            <a:ext cx="10267950" cy="170180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ea typeface="+mj-lt"/>
                <a:cs typeface="+mj-lt"/>
              </a:rPr>
              <a:t>UNITY : FRAMEWORK </a:t>
            </a:r>
            <a:r>
              <a:rPr lang="fr-FR" sz="4800" dirty="0" err="1">
                <a:ea typeface="+mj-lt"/>
                <a:cs typeface="+mj-lt"/>
              </a:rPr>
              <a:t>monobehaviour</a:t>
            </a:r>
            <a:endParaRPr lang="fr-FR" sz="4800"/>
          </a:p>
        </p:txBody>
      </p:sp>
      <p:pic>
        <p:nvPicPr>
          <p:cNvPr id="12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62224D-9180-F837-3F6F-2C7C1E6E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21" y="1653559"/>
            <a:ext cx="9365087" cy="46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390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JuxtaposeVTI</vt:lpstr>
      <vt:lpstr>    </vt:lpstr>
      <vt:lpstr>Unity : Qu'Est-ce c'est ?</vt:lpstr>
      <vt:lpstr>Unity : Jeux</vt:lpstr>
      <vt:lpstr>Unity : Interface - Hub</vt:lpstr>
      <vt:lpstr>Unity : Interface - scene</vt:lpstr>
      <vt:lpstr>Unity : Interface Hierarchy</vt:lpstr>
      <vt:lpstr>Unity : Interface  Inspector</vt:lpstr>
      <vt:lpstr>Unity : Interface - Project</vt:lpstr>
      <vt:lpstr>UNITY : FRAMEWORK monobehaviour</vt:lpstr>
      <vt:lpstr>UNITY : FRAMEWORK monobehaviour</vt:lpstr>
      <vt:lpstr>UNITY : FRAMEWORK - Vecteur</vt:lpstr>
      <vt:lpstr>UNITY : FRAMEWORK - Rigidbody</vt:lpstr>
      <vt:lpstr>UNITY : FRAMEWORK - Collider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415</cp:revision>
  <dcterms:created xsi:type="dcterms:W3CDTF">2023-03-14T13:53:57Z</dcterms:created>
  <dcterms:modified xsi:type="dcterms:W3CDTF">2023-03-17T10:45:11Z</dcterms:modified>
</cp:coreProperties>
</file>