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sldIdLst>
    <p:sldId id="308" r:id="rId5"/>
    <p:sldId id="311" r:id="rId6"/>
    <p:sldId id="331" r:id="rId7"/>
    <p:sldId id="332" r:id="rId8"/>
    <p:sldId id="334" r:id="rId9"/>
    <p:sldId id="335" r:id="rId10"/>
    <p:sldId id="342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Montserrat Alternates Black" panose="020B0604020202020204" charset="0"/>
      <p:bold r:id="rId19"/>
      <p:boldItalic r:id="rId20"/>
    </p:embeddedFont>
    <p:embeddedFont>
      <p:font typeface="Montserrat Alternates SemiBold" panose="020B0604020202020204" charset="0"/>
      <p:regular r:id="rId21"/>
      <p:bold r:id="rId22"/>
      <p:italic r:id="rId23"/>
      <p:boldItalic r:id="rId24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2A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2EC3F-F6A7-41C3-8C83-9592D456017F}" v="38" dt="2021-08-17T16:57:44.240"/>
    <p1510:client id="{BC0E62C9-D9F3-4F07-A7A0-1DC3557912BD}" v="851" dt="2021-08-18T07:47:23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6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IERT Alan" userId="S::alan.philipiert@ynov.com::123d56f6-5b97-4f8c-bafd-e05bbad0b6eb" providerId="AD" clId="Web-{8EF2EC3F-F6A7-41C3-8C83-9592D456017F}"/>
    <pc:docChg chg="modSld">
      <pc:chgData name="PHILIPIERT Alan" userId="S::alan.philipiert@ynov.com::123d56f6-5b97-4f8c-bafd-e05bbad0b6eb" providerId="AD" clId="Web-{8EF2EC3F-F6A7-41C3-8C83-9592D456017F}" dt="2021-08-17T16:57:44.240" v="36" actId="20577"/>
      <pc:docMkLst>
        <pc:docMk/>
      </pc:docMkLst>
      <pc:sldChg chg="addSp modSp addAnim">
        <pc:chgData name="PHILIPIERT Alan" userId="S::alan.philipiert@ynov.com::123d56f6-5b97-4f8c-bafd-e05bbad0b6eb" providerId="AD" clId="Web-{8EF2EC3F-F6A7-41C3-8C83-9592D456017F}" dt="2021-08-17T16:57:44.240" v="36" actId="20577"/>
        <pc:sldMkLst>
          <pc:docMk/>
          <pc:sldMk cId="371279877" sldId="320"/>
        </pc:sldMkLst>
        <pc:spChg chg="add mod">
          <ac:chgData name="PHILIPIERT Alan" userId="S::alan.philipiert@ynov.com::123d56f6-5b97-4f8c-bafd-e05bbad0b6eb" providerId="AD" clId="Web-{8EF2EC3F-F6A7-41C3-8C83-9592D456017F}" dt="2021-08-17T16:57:12.115" v="4" actId="1076"/>
          <ac:spMkLst>
            <pc:docMk/>
            <pc:sldMk cId="371279877" sldId="320"/>
            <ac:spMk id="3" creationId="{476FAF8B-B08A-4A0C-9D0A-2F58FC3DDF4E}"/>
          </ac:spMkLst>
        </pc:spChg>
        <pc:spChg chg="add mod">
          <ac:chgData name="PHILIPIERT Alan" userId="S::alan.philipiert@ynov.com::123d56f6-5b97-4f8c-bafd-e05bbad0b6eb" providerId="AD" clId="Web-{8EF2EC3F-F6A7-41C3-8C83-9592D456017F}" dt="2021-08-17T16:57:12.146" v="5" actId="1076"/>
          <ac:spMkLst>
            <pc:docMk/>
            <pc:sldMk cId="371279877" sldId="320"/>
            <ac:spMk id="5" creationId="{A430AD67-B33C-4C0E-A2B9-66EE8C56B6E0}"/>
          </ac:spMkLst>
        </pc:spChg>
        <pc:spChg chg="add mod">
          <ac:chgData name="PHILIPIERT Alan" userId="S::alan.philipiert@ynov.com::123d56f6-5b97-4f8c-bafd-e05bbad0b6eb" providerId="AD" clId="Web-{8EF2EC3F-F6A7-41C3-8C83-9592D456017F}" dt="2021-08-17T16:57:44.240" v="36" actId="20577"/>
          <ac:spMkLst>
            <pc:docMk/>
            <pc:sldMk cId="371279877" sldId="320"/>
            <ac:spMk id="11" creationId="{6DAE1E27-CC07-4D2D-A203-C7C38F8CBEB6}"/>
          </ac:spMkLst>
        </pc:spChg>
        <pc:picChg chg="add mod">
          <ac:chgData name="PHILIPIERT Alan" userId="S::alan.philipiert@ynov.com::123d56f6-5b97-4f8c-bafd-e05bbad0b6eb" providerId="AD" clId="Web-{8EF2EC3F-F6A7-41C3-8C83-9592D456017F}" dt="2021-08-17T16:57:12.209" v="7" actId="1076"/>
          <ac:picMkLst>
            <pc:docMk/>
            <pc:sldMk cId="371279877" sldId="320"/>
            <ac:picMk id="13" creationId="{D69DF820-A898-436F-88CC-5BC2790DBA4F}"/>
          </ac:picMkLst>
        </pc:picChg>
      </pc:sldChg>
    </pc:docChg>
  </pc:docChgLst>
  <pc:docChgLst>
    <pc:chgData name="PHILIPIERT Alan" userId="123d56f6-5b97-4f8c-bafd-e05bbad0b6eb" providerId="ADAL" clId="{BC0E62C9-D9F3-4F07-A7A0-1DC3557912BD}"/>
    <pc:docChg chg="undo custSel addSld delSld modSld">
      <pc:chgData name="PHILIPIERT Alan" userId="123d56f6-5b97-4f8c-bafd-e05bbad0b6eb" providerId="ADAL" clId="{BC0E62C9-D9F3-4F07-A7A0-1DC3557912BD}" dt="2021-08-18T07:53:31.343" v="2091" actId="20577"/>
      <pc:docMkLst>
        <pc:docMk/>
      </pc:docMkLst>
      <pc:sldChg chg="addSp delSp modSp mod delAnim modAnim">
        <pc:chgData name="PHILIPIERT Alan" userId="123d56f6-5b97-4f8c-bafd-e05bbad0b6eb" providerId="ADAL" clId="{BC0E62C9-D9F3-4F07-A7A0-1DC3557912BD}" dt="2021-08-11T12:37:12.093" v="1891"/>
        <pc:sldMkLst>
          <pc:docMk/>
          <pc:sldMk cId="4199562897" sldId="276"/>
        </pc:sldMkLst>
        <pc:spChg chg="add del mod">
          <ac:chgData name="PHILIPIERT Alan" userId="123d56f6-5b97-4f8c-bafd-e05bbad0b6eb" providerId="ADAL" clId="{BC0E62C9-D9F3-4F07-A7A0-1DC3557912BD}" dt="2021-08-11T12:35:03.521" v="1885" actId="21"/>
          <ac:spMkLst>
            <pc:docMk/>
            <pc:sldMk cId="4199562897" sldId="276"/>
            <ac:spMk id="6" creationId="{803FC246-E628-4646-AC76-4EE333E4601E}"/>
          </ac:spMkLst>
        </pc:spChg>
        <pc:spChg chg="add del mod">
          <ac:chgData name="PHILIPIERT Alan" userId="123d56f6-5b97-4f8c-bafd-e05bbad0b6eb" providerId="ADAL" clId="{BC0E62C9-D9F3-4F07-A7A0-1DC3557912BD}" dt="2021-08-11T12:35:03.521" v="1885" actId="21"/>
          <ac:spMkLst>
            <pc:docMk/>
            <pc:sldMk cId="4199562897" sldId="276"/>
            <ac:spMk id="7" creationId="{BE5719CB-9162-4D52-8E8A-E59AE68C2737}"/>
          </ac:spMkLst>
        </pc:spChg>
        <pc:spChg chg="add del mod">
          <ac:chgData name="PHILIPIERT Alan" userId="123d56f6-5b97-4f8c-bafd-e05bbad0b6eb" providerId="ADAL" clId="{BC0E62C9-D9F3-4F07-A7A0-1DC3557912BD}" dt="2021-08-11T12:35:03.521" v="1885" actId="21"/>
          <ac:spMkLst>
            <pc:docMk/>
            <pc:sldMk cId="4199562897" sldId="276"/>
            <ac:spMk id="9" creationId="{813A6564-D3AE-4E5E-B35A-6BCD3C79EC24}"/>
          </ac:spMkLst>
        </pc:spChg>
        <pc:picChg chg="add del mod">
          <ac:chgData name="PHILIPIERT Alan" userId="123d56f6-5b97-4f8c-bafd-e05bbad0b6eb" providerId="ADAL" clId="{BC0E62C9-D9F3-4F07-A7A0-1DC3557912BD}" dt="2021-08-11T12:35:03.521" v="1885" actId="21"/>
          <ac:picMkLst>
            <pc:docMk/>
            <pc:sldMk cId="4199562897" sldId="276"/>
            <ac:picMk id="10" creationId="{BBD04F5F-41A7-4A5D-A95C-8217C57B37B8}"/>
          </ac:picMkLst>
        </pc:picChg>
      </pc:sldChg>
      <pc:sldChg chg="modSp mod modNotesTx">
        <pc:chgData name="PHILIPIERT Alan" userId="123d56f6-5b97-4f8c-bafd-e05bbad0b6eb" providerId="ADAL" clId="{BC0E62C9-D9F3-4F07-A7A0-1DC3557912BD}" dt="2021-08-12T10:44:29.714" v="1892" actId="20577"/>
        <pc:sldMkLst>
          <pc:docMk/>
          <pc:sldMk cId="1116601814" sldId="311"/>
        </pc:sldMkLst>
        <pc:spChg chg="mod">
          <ac:chgData name="PHILIPIERT Alan" userId="123d56f6-5b97-4f8c-bafd-e05bbad0b6eb" providerId="ADAL" clId="{BC0E62C9-D9F3-4F07-A7A0-1DC3557912BD}" dt="2021-08-11T09:20:44.360" v="123" actId="20577"/>
          <ac:spMkLst>
            <pc:docMk/>
            <pc:sldMk cId="1116601814" sldId="311"/>
            <ac:spMk id="2" creationId="{8FA3BBF2-CD9F-401C-B0F8-1C892903C073}"/>
          </ac:spMkLst>
        </pc:spChg>
      </pc:sldChg>
      <pc:sldChg chg="modSp mod">
        <pc:chgData name="PHILIPIERT Alan" userId="123d56f6-5b97-4f8c-bafd-e05bbad0b6eb" providerId="ADAL" clId="{BC0E62C9-D9F3-4F07-A7A0-1DC3557912BD}" dt="2021-08-11T12:02:23.328" v="1406" actId="20577"/>
        <pc:sldMkLst>
          <pc:docMk/>
          <pc:sldMk cId="1583783216" sldId="313"/>
        </pc:sldMkLst>
        <pc:spChg chg="mod">
          <ac:chgData name="PHILIPIERT Alan" userId="123d56f6-5b97-4f8c-bafd-e05bbad0b6eb" providerId="ADAL" clId="{BC0E62C9-D9F3-4F07-A7A0-1DC3557912BD}" dt="2021-08-11T12:02:23.328" v="1406" actId="20577"/>
          <ac:spMkLst>
            <pc:docMk/>
            <pc:sldMk cId="1583783216" sldId="313"/>
            <ac:spMk id="2" creationId="{8FA3BBF2-CD9F-401C-B0F8-1C892903C073}"/>
          </ac:spMkLst>
        </pc:spChg>
      </pc:sldChg>
      <pc:sldChg chg="addSp delSp modSp mod delAnim modAnim">
        <pc:chgData name="PHILIPIERT Alan" userId="123d56f6-5b97-4f8c-bafd-e05bbad0b6eb" providerId="ADAL" clId="{BC0E62C9-D9F3-4F07-A7A0-1DC3557912BD}" dt="2021-08-11T12:14:04.895" v="1542"/>
        <pc:sldMkLst>
          <pc:docMk/>
          <pc:sldMk cId="224285400" sldId="314"/>
        </pc:sldMkLst>
        <pc:spChg chg="add mod">
          <ac:chgData name="PHILIPIERT Alan" userId="123d56f6-5b97-4f8c-bafd-e05bbad0b6eb" providerId="ADAL" clId="{BC0E62C9-D9F3-4F07-A7A0-1DC3557912BD}" dt="2021-08-11T09:52:49.650" v="341" actId="1076"/>
          <ac:spMkLst>
            <pc:docMk/>
            <pc:sldMk cId="224285400" sldId="314"/>
            <ac:spMk id="3" creationId="{1228A9C2-08D0-4DF4-954D-BA8E6AACA360}"/>
          </ac:spMkLst>
        </pc:spChg>
        <pc:spChg chg="del mod">
          <ac:chgData name="PHILIPIERT Alan" userId="123d56f6-5b97-4f8c-bafd-e05bbad0b6eb" providerId="ADAL" clId="{BC0E62C9-D9F3-4F07-A7A0-1DC3557912BD}" dt="2021-08-11T09:55:03.552" v="361" actId="478"/>
          <ac:spMkLst>
            <pc:docMk/>
            <pc:sldMk cId="224285400" sldId="314"/>
            <ac:spMk id="6" creationId="{F2D8E65C-F4F1-4C70-903E-7C65412F7A30}"/>
          </ac:spMkLst>
        </pc:spChg>
        <pc:spChg chg="add mod">
          <ac:chgData name="PHILIPIERT Alan" userId="123d56f6-5b97-4f8c-bafd-e05bbad0b6eb" providerId="ADAL" clId="{BC0E62C9-D9F3-4F07-A7A0-1DC3557912BD}" dt="2021-08-05T14:48:00.631" v="102" actId="14100"/>
          <ac:spMkLst>
            <pc:docMk/>
            <pc:sldMk cId="224285400" sldId="314"/>
            <ac:spMk id="12" creationId="{DF47922D-2BF0-4098-98FC-F6A840731801}"/>
          </ac:spMkLst>
        </pc:spChg>
        <pc:spChg chg="add mod">
          <ac:chgData name="PHILIPIERT Alan" userId="123d56f6-5b97-4f8c-bafd-e05bbad0b6eb" providerId="ADAL" clId="{BC0E62C9-D9F3-4F07-A7A0-1DC3557912BD}" dt="2021-08-05T14:47:52.594" v="100" actId="1076"/>
          <ac:spMkLst>
            <pc:docMk/>
            <pc:sldMk cId="224285400" sldId="314"/>
            <ac:spMk id="13" creationId="{FF47BE3C-4FF8-426F-8A75-B1542A15BA0B}"/>
          </ac:spMkLst>
        </pc:spChg>
        <pc:spChg chg="add mod">
          <ac:chgData name="PHILIPIERT Alan" userId="123d56f6-5b97-4f8c-bafd-e05bbad0b6eb" providerId="ADAL" clId="{BC0E62C9-D9F3-4F07-A7A0-1DC3557912BD}" dt="2021-08-05T14:47:58.478" v="101" actId="1076"/>
          <ac:spMkLst>
            <pc:docMk/>
            <pc:sldMk cId="224285400" sldId="314"/>
            <ac:spMk id="14" creationId="{AA75801C-33EA-4967-BD41-55964C0F49F0}"/>
          </ac:spMkLst>
        </pc:spChg>
        <pc:spChg chg="add del mod">
          <ac:chgData name="PHILIPIERT Alan" userId="123d56f6-5b97-4f8c-bafd-e05bbad0b6eb" providerId="ADAL" clId="{BC0E62C9-D9F3-4F07-A7A0-1DC3557912BD}" dt="2021-08-05T14:47:36.957" v="94" actId="478"/>
          <ac:spMkLst>
            <pc:docMk/>
            <pc:sldMk cId="224285400" sldId="314"/>
            <ac:spMk id="15" creationId="{6601C9FD-26A8-45FB-8E7A-C97D575702CF}"/>
          </ac:spMkLst>
        </pc:spChg>
        <pc:spChg chg="add del mod">
          <ac:chgData name="PHILIPIERT Alan" userId="123d56f6-5b97-4f8c-bafd-e05bbad0b6eb" providerId="ADAL" clId="{BC0E62C9-D9F3-4F07-A7A0-1DC3557912BD}" dt="2021-08-05T14:47:38.163" v="95" actId="478"/>
          <ac:spMkLst>
            <pc:docMk/>
            <pc:sldMk cId="224285400" sldId="314"/>
            <ac:spMk id="16" creationId="{B84912FA-0D10-4D5A-9B1F-407C40963023}"/>
          </ac:spMkLst>
        </pc:spChg>
        <pc:spChg chg="add mod">
          <ac:chgData name="PHILIPIERT Alan" userId="123d56f6-5b97-4f8c-bafd-e05bbad0b6eb" providerId="ADAL" clId="{BC0E62C9-D9F3-4F07-A7A0-1DC3557912BD}" dt="2021-08-11T09:54:00.373" v="346" actId="1076"/>
          <ac:spMkLst>
            <pc:docMk/>
            <pc:sldMk cId="224285400" sldId="314"/>
            <ac:spMk id="18" creationId="{2FFB753F-4D62-4FCE-917D-6DD53372AAD1}"/>
          </ac:spMkLst>
        </pc:spChg>
        <pc:spChg chg="add mod">
          <ac:chgData name="PHILIPIERT Alan" userId="123d56f6-5b97-4f8c-bafd-e05bbad0b6eb" providerId="ADAL" clId="{BC0E62C9-D9F3-4F07-A7A0-1DC3557912BD}" dt="2021-08-11T09:54:21.296" v="351" actId="1076"/>
          <ac:spMkLst>
            <pc:docMk/>
            <pc:sldMk cId="224285400" sldId="314"/>
            <ac:spMk id="19" creationId="{E1BD6D3E-6422-426D-8F2C-5E78392C30B4}"/>
          </ac:spMkLst>
        </pc:spChg>
        <pc:spChg chg="add mod">
          <ac:chgData name="PHILIPIERT Alan" userId="123d56f6-5b97-4f8c-bafd-e05bbad0b6eb" providerId="ADAL" clId="{BC0E62C9-D9F3-4F07-A7A0-1DC3557912BD}" dt="2021-08-11T09:54:57.454" v="359" actId="1076"/>
          <ac:spMkLst>
            <pc:docMk/>
            <pc:sldMk cId="224285400" sldId="314"/>
            <ac:spMk id="20" creationId="{D57363AD-FD65-496E-8037-46D6AA716A8D}"/>
          </ac:spMkLst>
        </pc:spChg>
        <pc:spChg chg="add del mod">
          <ac:chgData name="PHILIPIERT Alan" userId="123d56f6-5b97-4f8c-bafd-e05bbad0b6eb" providerId="ADAL" clId="{BC0E62C9-D9F3-4F07-A7A0-1DC3557912BD}" dt="2021-08-11T09:54:45.386" v="356"/>
          <ac:spMkLst>
            <pc:docMk/>
            <pc:sldMk cId="224285400" sldId="314"/>
            <ac:spMk id="21" creationId="{448C67CC-2542-49F1-9DA8-3EAF25B1EB4A}"/>
          </ac:spMkLst>
        </pc:spChg>
        <pc:spChg chg="mod">
          <ac:chgData name="PHILIPIERT Alan" userId="123d56f6-5b97-4f8c-bafd-e05bbad0b6eb" providerId="ADAL" clId="{BC0E62C9-D9F3-4F07-A7A0-1DC3557912BD}" dt="2021-08-11T11:51:03.908" v="942" actId="20577"/>
          <ac:spMkLst>
            <pc:docMk/>
            <pc:sldMk cId="224285400" sldId="314"/>
            <ac:spMk id="24" creationId="{C7B3FC9E-B882-423E-A6E9-8AC9DF119C39}"/>
          </ac:spMkLst>
        </pc:spChg>
        <pc:spChg chg="mod">
          <ac:chgData name="PHILIPIERT Alan" userId="123d56f6-5b97-4f8c-bafd-e05bbad0b6eb" providerId="ADAL" clId="{BC0E62C9-D9F3-4F07-A7A0-1DC3557912BD}" dt="2021-08-11T09:55:00" v="360" actId="1076"/>
          <ac:spMkLst>
            <pc:docMk/>
            <pc:sldMk cId="224285400" sldId="314"/>
            <ac:spMk id="25" creationId="{BABE7BFE-E541-4895-8BBD-D541A686558C}"/>
          </ac:spMkLst>
        </pc:spChg>
        <pc:spChg chg="add del mod">
          <ac:chgData name="PHILIPIERT Alan" userId="123d56f6-5b97-4f8c-bafd-e05bbad0b6eb" providerId="ADAL" clId="{BC0E62C9-D9F3-4F07-A7A0-1DC3557912BD}" dt="2021-08-11T12:12:28.918" v="1522" actId="478"/>
          <ac:spMkLst>
            <pc:docMk/>
            <pc:sldMk cId="224285400" sldId="314"/>
            <ac:spMk id="26" creationId="{AD3894CB-20E0-49D8-9BC6-B8DB87CBFCB8}"/>
          </ac:spMkLst>
        </pc:spChg>
        <pc:spChg chg="add mod">
          <ac:chgData name="PHILIPIERT Alan" userId="123d56f6-5b97-4f8c-bafd-e05bbad0b6eb" providerId="ADAL" clId="{BC0E62C9-D9F3-4F07-A7A0-1DC3557912BD}" dt="2021-08-11T12:13:29.855" v="1530"/>
          <ac:spMkLst>
            <pc:docMk/>
            <pc:sldMk cId="224285400" sldId="314"/>
            <ac:spMk id="27" creationId="{FED4AA8E-7A40-4B22-93A1-7F6814ABF79F}"/>
          </ac:spMkLst>
        </pc:spChg>
        <pc:spChg chg="add mod">
          <ac:chgData name="PHILIPIERT Alan" userId="123d56f6-5b97-4f8c-bafd-e05bbad0b6eb" providerId="ADAL" clId="{BC0E62C9-D9F3-4F07-A7A0-1DC3557912BD}" dt="2021-08-11T12:13:50.130" v="1539" actId="1076"/>
          <ac:spMkLst>
            <pc:docMk/>
            <pc:sldMk cId="224285400" sldId="314"/>
            <ac:spMk id="28" creationId="{981E15DA-5B18-4DEF-A23B-5D10BF46DA8C}"/>
          </ac:spMkLst>
        </pc:spChg>
        <pc:spChg chg="add mod">
          <ac:chgData name="PHILIPIERT Alan" userId="123d56f6-5b97-4f8c-bafd-e05bbad0b6eb" providerId="ADAL" clId="{BC0E62C9-D9F3-4F07-A7A0-1DC3557912BD}" dt="2021-08-11T12:13:56.804" v="1541" actId="20577"/>
          <ac:spMkLst>
            <pc:docMk/>
            <pc:sldMk cId="224285400" sldId="314"/>
            <ac:spMk id="29" creationId="{789FC724-923F-4D0A-8573-74A1279DEA47}"/>
          </ac:spMkLst>
        </pc:spChg>
        <pc:picChg chg="add mod">
          <ac:chgData name="PHILIPIERT Alan" userId="123d56f6-5b97-4f8c-bafd-e05bbad0b6eb" providerId="ADAL" clId="{BC0E62C9-D9F3-4F07-A7A0-1DC3557912BD}" dt="2021-08-05T14:47:52.594" v="100" actId="1076"/>
          <ac:picMkLst>
            <pc:docMk/>
            <pc:sldMk cId="224285400" sldId="314"/>
            <ac:picMk id="17" creationId="{6CFE8944-9315-4BDF-9AAF-D8486E798C60}"/>
          </ac:picMkLst>
        </pc:picChg>
        <pc:picChg chg="add del">
          <ac:chgData name="PHILIPIERT Alan" userId="123d56f6-5b97-4f8c-bafd-e05bbad0b6eb" providerId="ADAL" clId="{BC0E62C9-D9F3-4F07-A7A0-1DC3557912BD}" dt="2021-08-05T14:44:41.379" v="2"/>
          <ac:picMkLst>
            <pc:docMk/>
            <pc:sldMk cId="224285400" sldId="314"/>
            <ac:picMk id="1026" creationId="{08F38297-898E-447B-B54C-567A503FD8CB}"/>
          </ac:picMkLst>
        </pc:picChg>
      </pc:sldChg>
      <pc:sldChg chg="addSp delSp modSp mod delAnim modAnim modNotesTx">
        <pc:chgData name="PHILIPIERT Alan" userId="123d56f6-5b97-4f8c-bafd-e05bbad0b6eb" providerId="ADAL" clId="{BC0E62C9-D9F3-4F07-A7A0-1DC3557912BD}" dt="2021-08-12T13:09:13.122" v="1948" actId="20577"/>
        <pc:sldMkLst>
          <pc:docMk/>
          <pc:sldMk cId="2148942606" sldId="315"/>
        </pc:sldMkLst>
        <pc:spChg chg="add del mod">
          <ac:chgData name="PHILIPIERT Alan" userId="123d56f6-5b97-4f8c-bafd-e05bbad0b6eb" providerId="ADAL" clId="{BC0E62C9-D9F3-4F07-A7A0-1DC3557912BD}" dt="2021-08-11T10:03:44.009" v="434"/>
          <ac:spMkLst>
            <pc:docMk/>
            <pc:sldMk cId="2148942606" sldId="315"/>
            <ac:spMk id="3" creationId="{F1E255A4-6B1E-4991-9413-7084CA542523}"/>
          </ac:spMkLst>
        </pc:spChg>
        <pc:spChg chg="add mod">
          <ac:chgData name="PHILIPIERT Alan" userId="123d56f6-5b97-4f8c-bafd-e05bbad0b6eb" providerId="ADAL" clId="{BC0E62C9-D9F3-4F07-A7A0-1DC3557912BD}" dt="2021-08-11T10:03:33.128" v="431" actId="20577"/>
          <ac:spMkLst>
            <pc:docMk/>
            <pc:sldMk cId="2148942606" sldId="315"/>
            <ac:spMk id="5" creationId="{053A6D96-8ADD-4DC2-B0FE-8C01DDFE2E70}"/>
          </ac:spMkLst>
        </pc:spChg>
        <pc:spChg chg="add del mod">
          <ac:chgData name="PHILIPIERT Alan" userId="123d56f6-5b97-4f8c-bafd-e05bbad0b6eb" providerId="ADAL" clId="{BC0E62C9-D9F3-4F07-A7A0-1DC3557912BD}" dt="2021-08-11T10:04:21.057" v="442" actId="478"/>
          <ac:spMkLst>
            <pc:docMk/>
            <pc:sldMk cId="2148942606" sldId="315"/>
            <ac:spMk id="6" creationId="{81D129BD-9E2A-45AF-B28F-CAF032A42A2D}"/>
          </ac:spMkLst>
        </pc:spChg>
        <pc:spChg chg="add mod">
          <ac:chgData name="PHILIPIERT Alan" userId="123d56f6-5b97-4f8c-bafd-e05bbad0b6eb" providerId="ADAL" clId="{BC0E62C9-D9F3-4F07-A7A0-1DC3557912BD}" dt="2021-08-11T10:05:42.630" v="460" actId="1076"/>
          <ac:spMkLst>
            <pc:docMk/>
            <pc:sldMk cId="2148942606" sldId="315"/>
            <ac:spMk id="7" creationId="{84265C76-A928-4ABB-AD24-87218DB96940}"/>
          </ac:spMkLst>
        </pc:spChg>
        <pc:spChg chg="del">
          <ac:chgData name="PHILIPIERT Alan" userId="123d56f6-5b97-4f8c-bafd-e05bbad0b6eb" providerId="ADAL" clId="{BC0E62C9-D9F3-4F07-A7A0-1DC3557912BD}" dt="2021-08-11T10:02:39.283" v="412" actId="21"/>
          <ac:spMkLst>
            <pc:docMk/>
            <pc:sldMk cId="2148942606" sldId="315"/>
            <ac:spMk id="8" creationId="{04FBAC96-595F-4FFC-A7ED-92212DD52C72}"/>
          </ac:spMkLst>
        </pc:spChg>
        <pc:spChg chg="del mod">
          <ac:chgData name="PHILIPIERT Alan" userId="123d56f6-5b97-4f8c-bafd-e05bbad0b6eb" providerId="ADAL" clId="{BC0E62C9-D9F3-4F07-A7A0-1DC3557912BD}" dt="2021-08-11T10:07:30.846" v="488" actId="478"/>
          <ac:spMkLst>
            <pc:docMk/>
            <pc:sldMk cId="2148942606" sldId="315"/>
            <ac:spMk id="9" creationId="{D7D41A0A-D893-40A5-AB0D-7ACB16293133}"/>
          </ac:spMkLst>
        </pc:spChg>
        <pc:spChg chg="add mod">
          <ac:chgData name="PHILIPIERT Alan" userId="123d56f6-5b97-4f8c-bafd-e05bbad0b6eb" providerId="ADAL" clId="{BC0E62C9-D9F3-4F07-A7A0-1DC3557912BD}" dt="2021-08-11T10:06:09.118" v="463" actId="1076"/>
          <ac:spMkLst>
            <pc:docMk/>
            <pc:sldMk cId="2148942606" sldId="315"/>
            <ac:spMk id="10" creationId="{904441EF-1A89-4478-9B42-927ADA6641ED}"/>
          </ac:spMkLst>
        </pc:spChg>
        <pc:spChg chg="mod">
          <ac:chgData name="PHILIPIERT Alan" userId="123d56f6-5b97-4f8c-bafd-e05bbad0b6eb" providerId="ADAL" clId="{BC0E62C9-D9F3-4F07-A7A0-1DC3557912BD}" dt="2021-08-11T10:09:55.746" v="519" actId="1076"/>
          <ac:spMkLst>
            <pc:docMk/>
            <pc:sldMk cId="2148942606" sldId="315"/>
            <ac:spMk id="15" creationId="{187A1444-57A8-4458-8699-00E053AAD02D}"/>
          </ac:spMkLst>
        </pc:spChg>
        <pc:spChg chg="mod">
          <ac:chgData name="PHILIPIERT Alan" userId="123d56f6-5b97-4f8c-bafd-e05bbad0b6eb" providerId="ADAL" clId="{BC0E62C9-D9F3-4F07-A7A0-1DC3557912BD}" dt="2021-08-11T10:09:53.628" v="518" actId="1076"/>
          <ac:spMkLst>
            <pc:docMk/>
            <pc:sldMk cId="2148942606" sldId="315"/>
            <ac:spMk id="16" creationId="{FE22AB1C-B2CC-4CDA-A72B-5B3916F39112}"/>
          </ac:spMkLst>
        </pc:spChg>
        <pc:spChg chg="mod">
          <ac:chgData name="PHILIPIERT Alan" userId="123d56f6-5b97-4f8c-bafd-e05bbad0b6eb" providerId="ADAL" clId="{BC0E62C9-D9F3-4F07-A7A0-1DC3557912BD}" dt="2021-08-11T10:06:37.397" v="470" actId="1076"/>
          <ac:spMkLst>
            <pc:docMk/>
            <pc:sldMk cId="2148942606" sldId="315"/>
            <ac:spMk id="20" creationId="{D618A475-AC59-44EC-BD30-F8BD976CE139}"/>
          </ac:spMkLst>
        </pc:spChg>
        <pc:spChg chg="mod">
          <ac:chgData name="PHILIPIERT Alan" userId="123d56f6-5b97-4f8c-bafd-e05bbad0b6eb" providerId="ADAL" clId="{BC0E62C9-D9F3-4F07-A7A0-1DC3557912BD}" dt="2021-08-11T10:06:39.843" v="471" actId="1076"/>
          <ac:spMkLst>
            <pc:docMk/>
            <pc:sldMk cId="2148942606" sldId="315"/>
            <ac:spMk id="21" creationId="{B57A4D3C-DC66-43F3-8279-8B028227B1C8}"/>
          </ac:spMkLst>
        </pc:spChg>
        <pc:spChg chg="del">
          <ac:chgData name="PHILIPIERT Alan" userId="123d56f6-5b97-4f8c-bafd-e05bbad0b6eb" providerId="ADAL" clId="{BC0E62C9-D9F3-4F07-A7A0-1DC3557912BD}" dt="2021-08-11T10:02:39.283" v="412" actId="21"/>
          <ac:spMkLst>
            <pc:docMk/>
            <pc:sldMk cId="2148942606" sldId="315"/>
            <ac:spMk id="22" creationId="{143A5F36-5A9B-4B3F-97AC-07B96C2E9347}"/>
          </ac:spMkLst>
        </pc:spChg>
        <pc:spChg chg="del">
          <ac:chgData name="PHILIPIERT Alan" userId="123d56f6-5b97-4f8c-bafd-e05bbad0b6eb" providerId="ADAL" clId="{BC0E62C9-D9F3-4F07-A7A0-1DC3557912BD}" dt="2021-08-11T10:02:39.283" v="412" actId="21"/>
          <ac:spMkLst>
            <pc:docMk/>
            <pc:sldMk cId="2148942606" sldId="315"/>
            <ac:spMk id="23" creationId="{075B4F08-6F1B-43A0-BDD5-27CD2BBE415E}"/>
          </ac:spMkLst>
        </pc:spChg>
        <pc:spChg chg="add mod">
          <ac:chgData name="PHILIPIERT Alan" userId="123d56f6-5b97-4f8c-bafd-e05bbad0b6eb" providerId="ADAL" clId="{BC0E62C9-D9F3-4F07-A7A0-1DC3557912BD}" dt="2021-08-11T10:03:43.578" v="432" actId="1076"/>
          <ac:spMkLst>
            <pc:docMk/>
            <pc:sldMk cId="2148942606" sldId="315"/>
            <ac:spMk id="25" creationId="{5D3E6952-2979-4777-A3ED-B9122DA7656B}"/>
          </ac:spMkLst>
        </pc:spChg>
        <pc:spChg chg="add mod">
          <ac:chgData name="PHILIPIERT Alan" userId="123d56f6-5b97-4f8c-bafd-e05bbad0b6eb" providerId="ADAL" clId="{BC0E62C9-D9F3-4F07-A7A0-1DC3557912BD}" dt="2021-08-11T10:04:59.376" v="446" actId="207"/>
          <ac:spMkLst>
            <pc:docMk/>
            <pc:sldMk cId="2148942606" sldId="315"/>
            <ac:spMk id="26" creationId="{9F5E5681-7A57-4093-8486-0118856AE63C}"/>
          </ac:spMkLst>
        </pc:spChg>
        <pc:spChg chg="add mod">
          <ac:chgData name="PHILIPIERT Alan" userId="123d56f6-5b97-4f8c-bafd-e05bbad0b6eb" providerId="ADAL" clId="{BC0E62C9-D9F3-4F07-A7A0-1DC3557912BD}" dt="2021-08-11T10:05:10.593" v="450" actId="14100"/>
          <ac:spMkLst>
            <pc:docMk/>
            <pc:sldMk cId="2148942606" sldId="315"/>
            <ac:spMk id="27" creationId="{E5671CE1-727E-477E-BC44-978D31D03A2F}"/>
          </ac:spMkLst>
        </pc:spChg>
        <pc:spChg chg="add mod">
          <ac:chgData name="PHILIPIERT Alan" userId="123d56f6-5b97-4f8c-bafd-e05bbad0b6eb" providerId="ADAL" clId="{BC0E62C9-D9F3-4F07-A7A0-1DC3557912BD}" dt="2021-08-11T10:06:14.178" v="464" actId="1076"/>
          <ac:spMkLst>
            <pc:docMk/>
            <pc:sldMk cId="2148942606" sldId="315"/>
            <ac:spMk id="28" creationId="{A1AC5552-DE10-4F17-97F7-F4D64480AF99}"/>
          </ac:spMkLst>
        </pc:spChg>
        <pc:spChg chg="add mod">
          <ac:chgData name="PHILIPIERT Alan" userId="123d56f6-5b97-4f8c-bafd-e05bbad0b6eb" providerId="ADAL" clId="{BC0E62C9-D9F3-4F07-A7A0-1DC3557912BD}" dt="2021-08-11T10:06:34.422" v="469" actId="1076"/>
          <ac:spMkLst>
            <pc:docMk/>
            <pc:sldMk cId="2148942606" sldId="315"/>
            <ac:spMk id="29" creationId="{3B23BB65-D7E8-4B08-969B-847C459D1D20}"/>
          </ac:spMkLst>
        </pc:spChg>
        <pc:spChg chg="add mod">
          <ac:chgData name="PHILIPIERT Alan" userId="123d56f6-5b97-4f8c-bafd-e05bbad0b6eb" providerId="ADAL" clId="{BC0E62C9-D9F3-4F07-A7A0-1DC3557912BD}" dt="2021-08-11T10:07:28.496" v="487" actId="255"/>
          <ac:spMkLst>
            <pc:docMk/>
            <pc:sldMk cId="2148942606" sldId="315"/>
            <ac:spMk id="30" creationId="{0F69A4ED-3A8B-4EAF-B8EB-7BF112EACEB3}"/>
          </ac:spMkLst>
        </pc:spChg>
        <pc:spChg chg="add mod">
          <ac:chgData name="PHILIPIERT Alan" userId="123d56f6-5b97-4f8c-bafd-e05bbad0b6eb" providerId="ADAL" clId="{BC0E62C9-D9F3-4F07-A7A0-1DC3557912BD}" dt="2021-08-11T10:07:24.511" v="486" actId="255"/>
          <ac:spMkLst>
            <pc:docMk/>
            <pc:sldMk cId="2148942606" sldId="315"/>
            <ac:spMk id="31" creationId="{7F6AB215-6E4A-41BE-9975-41F19C43D50B}"/>
          </ac:spMkLst>
        </pc:spChg>
        <pc:spChg chg="add del mod">
          <ac:chgData name="PHILIPIERT Alan" userId="123d56f6-5b97-4f8c-bafd-e05bbad0b6eb" providerId="ADAL" clId="{BC0E62C9-D9F3-4F07-A7A0-1DC3557912BD}" dt="2021-08-11T12:11:17.332" v="1518" actId="478"/>
          <ac:spMkLst>
            <pc:docMk/>
            <pc:sldMk cId="2148942606" sldId="315"/>
            <ac:spMk id="32" creationId="{8435678B-F192-45F2-BA35-AE77E4D3ECD5}"/>
          </ac:spMkLst>
        </pc:spChg>
        <pc:spChg chg="add mod">
          <ac:chgData name="PHILIPIERT Alan" userId="123d56f6-5b97-4f8c-bafd-e05bbad0b6eb" providerId="ADAL" clId="{BC0E62C9-D9F3-4F07-A7A0-1DC3557912BD}" dt="2021-08-11T11:35:49.175" v="741" actId="1076"/>
          <ac:spMkLst>
            <pc:docMk/>
            <pc:sldMk cId="2148942606" sldId="315"/>
            <ac:spMk id="33" creationId="{E506CC24-A129-4DA0-93B0-962302A1180B}"/>
          </ac:spMkLst>
        </pc:spChg>
        <pc:spChg chg="add mod">
          <ac:chgData name="PHILIPIERT Alan" userId="123d56f6-5b97-4f8c-bafd-e05bbad0b6eb" providerId="ADAL" clId="{BC0E62C9-D9F3-4F07-A7A0-1DC3557912BD}" dt="2021-08-11T11:36:29.019" v="746" actId="1076"/>
          <ac:spMkLst>
            <pc:docMk/>
            <pc:sldMk cId="2148942606" sldId="315"/>
            <ac:spMk id="34" creationId="{086CAAAD-5F92-456D-B2AC-766666900925}"/>
          </ac:spMkLst>
        </pc:spChg>
        <pc:spChg chg="add del mod">
          <ac:chgData name="PHILIPIERT Alan" userId="123d56f6-5b97-4f8c-bafd-e05bbad0b6eb" providerId="ADAL" clId="{BC0E62C9-D9F3-4F07-A7A0-1DC3557912BD}" dt="2021-08-11T11:37:36.826" v="766" actId="478"/>
          <ac:spMkLst>
            <pc:docMk/>
            <pc:sldMk cId="2148942606" sldId="315"/>
            <ac:spMk id="35" creationId="{49965593-C547-4ABA-8A02-50EA6467A683}"/>
          </ac:spMkLst>
        </pc:spChg>
        <pc:spChg chg="add mod">
          <ac:chgData name="PHILIPIERT Alan" userId="123d56f6-5b97-4f8c-bafd-e05bbad0b6eb" providerId="ADAL" clId="{BC0E62C9-D9F3-4F07-A7A0-1DC3557912BD}" dt="2021-08-11T11:37:03.646" v="756" actId="1076"/>
          <ac:spMkLst>
            <pc:docMk/>
            <pc:sldMk cId="2148942606" sldId="315"/>
            <ac:spMk id="36" creationId="{5E231357-62EA-4E96-B650-25BFECE49B93}"/>
          </ac:spMkLst>
        </pc:spChg>
        <pc:spChg chg="add del mod">
          <ac:chgData name="PHILIPIERT Alan" userId="123d56f6-5b97-4f8c-bafd-e05bbad0b6eb" providerId="ADAL" clId="{BC0E62C9-D9F3-4F07-A7A0-1DC3557912BD}" dt="2021-08-11T11:37:38.620" v="767" actId="478"/>
          <ac:spMkLst>
            <pc:docMk/>
            <pc:sldMk cId="2148942606" sldId="315"/>
            <ac:spMk id="37" creationId="{86206148-434C-4B86-AC12-4B7BB228AF7E}"/>
          </ac:spMkLst>
        </pc:spChg>
        <pc:spChg chg="add mod">
          <ac:chgData name="PHILIPIERT Alan" userId="123d56f6-5b97-4f8c-bafd-e05bbad0b6eb" providerId="ADAL" clId="{BC0E62C9-D9F3-4F07-A7A0-1DC3557912BD}" dt="2021-08-11T11:38:48.436" v="769" actId="14100"/>
          <ac:spMkLst>
            <pc:docMk/>
            <pc:sldMk cId="2148942606" sldId="315"/>
            <ac:spMk id="38" creationId="{42A11C44-D0AC-4998-9E06-0BF59831C2FD}"/>
          </ac:spMkLst>
        </pc:spChg>
      </pc:sldChg>
      <pc:sldChg chg="modSp modAnim">
        <pc:chgData name="PHILIPIERT Alan" userId="123d56f6-5b97-4f8c-bafd-e05bbad0b6eb" providerId="ADAL" clId="{BC0E62C9-D9F3-4F07-A7A0-1DC3557912BD}" dt="2021-08-18T07:47:23.893" v="1950" actId="2711"/>
        <pc:sldMkLst>
          <pc:docMk/>
          <pc:sldMk cId="371279877" sldId="320"/>
        </pc:sldMkLst>
        <pc:spChg chg="mod">
          <ac:chgData name="PHILIPIERT Alan" userId="123d56f6-5b97-4f8c-bafd-e05bbad0b6eb" providerId="ADAL" clId="{BC0E62C9-D9F3-4F07-A7A0-1DC3557912BD}" dt="2021-08-18T07:47:23.893" v="1950" actId="2711"/>
          <ac:spMkLst>
            <pc:docMk/>
            <pc:sldMk cId="371279877" sldId="320"/>
            <ac:spMk id="11" creationId="{6DAE1E27-CC07-4D2D-A203-C7C38F8CBEB6}"/>
          </ac:spMkLst>
        </pc:spChg>
      </pc:sldChg>
      <pc:sldChg chg="addSp modSp">
        <pc:chgData name="PHILIPIERT Alan" userId="123d56f6-5b97-4f8c-bafd-e05bbad0b6eb" providerId="ADAL" clId="{BC0E62C9-D9F3-4F07-A7A0-1DC3557912BD}" dt="2021-08-11T11:44:35.569" v="777"/>
        <pc:sldMkLst>
          <pc:docMk/>
          <pc:sldMk cId="3698564413" sldId="321"/>
        </pc:sldMkLst>
        <pc:spChg chg="add mod">
          <ac:chgData name="PHILIPIERT Alan" userId="123d56f6-5b97-4f8c-bafd-e05bbad0b6eb" providerId="ADAL" clId="{BC0E62C9-D9F3-4F07-A7A0-1DC3557912BD}" dt="2021-08-11T11:44:35.569" v="777"/>
          <ac:spMkLst>
            <pc:docMk/>
            <pc:sldMk cId="3698564413" sldId="321"/>
            <ac:spMk id="7" creationId="{559BCBF0-8EB5-4C45-8A58-582F1CE01B58}"/>
          </ac:spMkLst>
        </pc:spChg>
      </pc:sldChg>
      <pc:sldChg chg="modSp mod">
        <pc:chgData name="PHILIPIERT Alan" userId="123d56f6-5b97-4f8c-bafd-e05bbad0b6eb" providerId="ADAL" clId="{BC0E62C9-D9F3-4F07-A7A0-1DC3557912BD}" dt="2021-08-12T13:52:25.575" v="1949" actId="1076"/>
        <pc:sldMkLst>
          <pc:docMk/>
          <pc:sldMk cId="1811076638" sldId="326"/>
        </pc:sldMkLst>
        <pc:spChg chg="mod">
          <ac:chgData name="PHILIPIERT Alan" userId="123d56f6-5b97-4f8c-bafd-e05bbad0b6eb" providerId="ADAL" clId="{BC0E62C9-D9F3-4F07-A7A0-1DC3557912BD}" dt="2021-08-12T13:52:25.575" v="1949" actId="1076"/>
          <ac:spMkLst>
            <pc:docMk/>
            <pc:sldMk cId="1811076638" sldId="326"/>
            <ac:spMk id="20" creationId="{8BB40C48-CAFA-494A-8B5B-E427E787C64D}"/>
          </ac:spMkLst>
        </pc:spChg>
      </pc:sldChg>
      <pc:sldChg chg="addSp delSp modSp new mod delAnim modAnim">
        <pc:chgData name="PHILIPIERT Alan" userId="123d56f6-5b97-4f8c-bafd-e05bbad0b6eb" providerId="ADAL" clId="{BC0E62C9-D9F3-4F07-A7A0-1DC3557912BD}" dt="2021-08-11T11:44:25.727" v="776"/>
        <pc:sldMkLst>
          <pc:docMk/>
          <pc:sldMk cId="916009935" sldId="328"/>
        </pc:sldMkLst>
        <pc:spChg chg="del mod">
          <ac:chgData name="PHILIPIERT Alan" userId="123d56f6-5b97-4f8c-bafd-e05bbad0b6eb" providerId="ADAL" clId="{BC0E62C9-D9F3-4F07-A7A0-1DC3557912BD}" dt="2021-08-11T09:21:04.537" v="138" actId="478"/>
          <ac:spMkLst>
            <pc:docMk/>
            <pc:sldMk cId="916009935" sldId="328"/>
            <ac:spMk id="2" creationId="{4B1809C8-AB1E-4FC4-8FCD-E3981F17FDD6}"/>
          </ac:spMkLst>
        </pc:spChg>
        <pc:spChg chg="del">
          <ac:chgData name="PHILIPIERT Alan" userId="123d56f6-5b97-4f8c-bafd-e05bbad0b6eb" providerId="ADAL" clId="{BC0E62C9-D9F3-4F07-A7A0-1DC3557912BD}" dt="2021-08-11T09:20:21.641" v="104" actId="478"/>
          <ac:spMkLst>
            <pc:docMk/>
            <pc:sldMk cId="916009935" sldId="328"/>
            <ac:spMk id="3" creationId="{556B9639-3CFB-4F52-BE21-0CDF0633AFBE}"/>
          </ac:spMkLst>
        </pc:spChg>
        <pc:spChg chg="add del mod">
          <ac:chgData name="PHILIPIERT Alan" userId="123d56f6-5b97-4f8c-bafd-e05bbad0b6eb" providerId="ADAL" clId="{BC0E62C9-D9F3-4F07-A7A0-1DC3557912BD}" dt="2021-08-11T09:21:05.893" v="139" actId="478"/>
          <ac:spMkLst>
            <pc:docMk/>
            <pc:sldMk cId="916009935" sldId="328"/>
            <ac:spMk id="7" creationId="{1D251F4F-6D0D-4037-9620-3D50DE5C84C5}"/>
          </ac:spMkLst>
        </pc:spChg>
        <pc:spChg chg="add mod">
          <ac:chgData name="PHILIPIERT Alan" userId="123d56f6-5b97-4f8c-bafd-e05bbad0b6eb" providerId="ADAL" clId="{BC0E62C9-D9F3-4F07-A7A0-1DC3557912BD}" dt="2021-08-11T09:23:04.235" v="188" actId="20577"/>
          <ac:spMkLst>
            <pc:docMk/>
            <pc:sldMk cId="916009935" sldId="328"/>
            <ac:spMk id="8" creationId="{DDADD9B6-004D-40CB-97C1-9684B67878D2}"/>
          </ac:spMkLst>
        </pc:spChg>
        <pc:spChg chg="add mod">
          <ac:chgData name="PHILIPIERT Alan" userId="123d56f6-5b97-4f8c-bafd-e05bbad0b6eb" providerId="ADAL" clId="{BC0E62C9-D9F3-4F07-A7A0-1DC3557912BD}" dt="2021-08-11T09:22:25.441" v="177" actId="1076"/>
          <ac:spMkLst>
            <pc:docMk/>
            <pc:sldMk cId="916009935" sldId="328"/>
            <ac:spMk id="9" creationId="{AF28CE2A-69C5-4516-85B7-B486EB036BC3}"/>
          </ac:spMkLst>
        </pc:spChg>
        <pc:spChg chg="add mod">
          <ac:chgData name="PHILIPIERT Alan" userId="123d56f6-5b97-4f8c-bafd-e05bbad0b6eb" providerId="ADAL" clId="{BC0E62C9-D9F3-4F07-A7A0-1DC3557912BD}" dt="2021-08-11T09:22:40.233" v="181" actId="1076"/>
          <ac:spMkLst>
            <pc:docMk/>
            <pc:sldMk cId="916009935" sldId="328"/>
            <ac:spMk id="10" creationId="{00402CC2-5176-4AD0-8F66-86F148CF626C}"/>
          </ac:spMkLst>
        </pc:spChg>
        <pc:spChg chg="add del mod">
          <ac:chgData name="PHILIPIERT Alan" userId="123d56f6-5b97-4f8c-bafd-e05bbad0b6eb" providerId="ADAL" clId="{BC0E62C9-D9F3-4F07-A7A0-1DC3557912BD}" dt="2021-08-11T09:34:45.753" v="227" actId="478"/>
          <ac:spMkLst>
            <pc:docMk/>
            <pc:sldMk cId="916009935" sldId="328"/>
            <ac:spMk id="13" creationId="{4AABE5BB-B00A-43F4-865F-C1A115163D51}"/>
          </ac:spMkLst>
        </pc:spChg>
        <pc:spChg chg="add del mod">
          <ac:chgData name="PHILIPIERT Alan" userId="123d56f6-5b97-4f8c-bafd-e05bbad0b6eb" providerId="ADAL" clId="{BC0E62C9-D9F3-4F07-A7A0-1DC3557912BD}" dt="2021-08-11T09:35:36.564" v="233" actId="478"/>
          <ac:spMkLst>
            <pc:docMk/>
            <pc:sldMk cId="916009935" sldId="328"/>
            <ac:spMk id="14" creationId="{342349DE-EBC7-4643-928C-C0D0505DE430}"/>
          </ac:spMkLst>
        </pc:spChg>
        <pc:spChg chg="add mod">
          <ac:chgData name="PHILIPIERT Alan" userId="123d56f6-5b97-4f8c-bafd-e05bbad0b6eb" providerId="ADAL" clId="{BC0E62C9-D9F3-4F07-A7A0-1DC3557912BD}" dt="2021-08-11T09:37:54.609" v="257" actId="1076"/>
          <ac:spMkLst>
            <pc:docMk/>
            <pc:sldMk cId="916009935" sldId="328"/>
            <ac:spMk id="15" creationId="{92D80A76-4FE7-43D7-8B11-B8B8DDF6BE71}"/>
          </ac:spMkLst>
        </pc:spChg>
        <pc:spChg chg="add mod">
          <ac:chgData name="PHILIPIERT Alan" userId="123d56f6-5b97-4f8c-bafd-e05bbad0b6eb" providerId="ADAL" clId="{BC0E62C9-D9F3-4F07-A7A0-1DC3557912BD}" dt="2021-08-11T09:49:05.474" v="328" actId="1076"/>
          <ac:spMkLst>
            <pc:docMk/>
            <pc:sldMk cId="916009935" sldId="328"/>
            <ac:spMk id="18" creationId="{5B867636-0097-45B8-B97D-D3E80A3F01FD}"/>
          </ac:spMkLst>
        </pc:spChg>
        <pc:spChg chg="add mod">
          <ac:chgData name="PHILIPIERT Alan" userId="123d56f6-5b97-4f8c-bafd-e05bbad0b6eb" providerId="ADAL" clId="{BC0E62C9-D9F3-4F07-A7A0-1DC3557912BD}" dt="2021-08-11T09:49:14.930" v="330" actId="1076"/>
          <ac:spMkLst>
            <pc:docMk/>
            <pc:sldMk cId="916009935" sldId="328"/>
            <ac:spMk id="19" creationId="{8E851523-6863-4D45-8C37-AE3DA2D8C60D}"/>
          </ac:spMkLst>
        </pc:spChg>
        <pc:spChg chg="add mod">
          <ac:chgData name="PHILIPIERT Alan" userId="123d56f6-5b97-4f8c-bafd-e05bbad0b6eb" providerId="ADAL" clId="{BC0E62C9-D9F3-4F07-A7A0-1DC3557912BD}" dt="2021-08-11T11:44:25.727" v="776"/>
          <ac:spMkLst>
            <pc:docMk/>
            <pc:sldMk cId="916009935" sldId="328"/>
            <ac:spMk id="20" creationId="{9C986776-5803-494D-A8EC-13D0A2A65108}"/>
          </ac:spMkLst>
        </pc:spChg>
        <pc:picChg chg="add mod">
          <ac:chgData name="PHILIPIERT Alan" userId="123d56f6-5b97-4f8c-bafd-e05bbad0b6eb" providerId="ADAL" clId="{BC0E62C9-D9F3-4F07-A7A0-1DC3557912BD}" dt="2021-08-11T09:22:13.025" v="173" actId="1076"/>
          <ac:picMkLst>
            <pc:docMk/>
            <pc:sldMk cId="916009935" sldId="328"/>
            <ac:picMk id="5" creationId="{50FFD33C-67E7-46F7-A0BB-EBA8DD9B44CF}"/>
          </ac:picMkLst>
        </pc:picChg>
        <pc:picChg chg="add mod">
          <ac:chgData name="PHILIPIERT Alan" userId="123d56f6-5b97-4f8c-bafd-e05bbad0b6eb" providerId="ADAL" clId="{BC0E62C9-D9F3-4F07-A7A0-1DC3557912BD}" dt="2021-08-11T09:37:50.183" v="256" actId="1076"/>
          <ac:picMkLst>
            <pc:docMk/>
            <pc:sldMk cId="916009935" sldId="328"/>
            <ac:picMk id="12" creationId="{DE73B340-6D8D-42B3-A876-63952E0F144F}"/>
          </ac:picMkLst>
        </pc:picChg>
        <pc:picChg chg="add mod">
          <ac:chgData name="PHILIPIERT Alan" userId="123d56f6-5b97-4f8c-bafd-e05bbad0b6eb" providerId="ADAL" clId="{BC0E62C9-D9F3-4F07-A7A0-1DC3557912BD}" dt="2021-08-11T09:50:27.608" v="336" actId="1076"/>
          <ac:picMkLst>
            <pc:docMk/>
            <pc:sldMk cId="916009935" sldId="328"/>
            <ac:picMk id="17" creationId="{78B151A1-9945-4D64-A0BB-C4B555B30B4E}"/>
          </ac:picMkLst>
        </pc:picChg>
      </pc:sldChg>
      <pc:sldChg chg="addSp delSp modSp new del mod">
        <pc:chgData name="PHILIPIERT Alan" userId="123d56f6-5b97-4f8c-bafd-e05bbad0b6eb" providerId="ADAL" clId="{BC0E62C9-D9F3-4F07-A7A0-1DC3557912BD}" dt="2021-08-05T14:47:06.859" v="64" actId="47"/>
        <pc:sldMkLst>
          <pc:docMk/>
          <pc:sldMk cId="3377813938" sldId="328"/>
        </pc:sldMkLst>
        <pc:spChg chg="del">
          <ac:chgData name="PHILIPIERT Alan" userId="123d56f6-5b97-4f8c-bafd-e05bbad0b6eb" providerId="ADAL" clId="{BC0E62C9-D9F3-4F07-A7A0-1DC3557912BD}" dt="2021-08-05T14:45:36.738" v="5" actId="478"/>
          <ac:spMkLst>
            <pc:docMk/>
            <pc:sldMk cId="3377813938" sldId="328"/>
            <ac:spMk id="2" creationId="{9E0CEAC1-EE70-4F62-89B8-9C4680D160DB}"/>
          </ac:spMkLst>
        </pc:spChg>
        <pc:spChg chg="del">
          <ac:chgData name="PHILIPIERT Alan" userId="123d56f6-5b97-4f8c-bafd-e05bbad0b6eb" providerId="ADAL" clId="{BC0E62C9-D9F3-4F07-A7A0-1DC3557912BD}" dt="2021-08-05T14:45:35.674" v="4" actId="478"/>
          <ac:spMkLst>
            <pc:docMk/>
            <pc:sldMk cId="3377813938" sldId="328"/>
            <ac:spMk id="3" creationId="{FA79EEBD-BFE6-47E3-9DE0-C13D11D16D3B}"/>
          </ac:spMkLst>
        </pc:spChg>
        <pc:spChg chg="add del mod">
          <ac:chgData name="PHILIPIERT Alan" userId="123d56f6-5b97-4f8c-bafd-e05bbad0b6eb" providerId="ADAL" clId="{BC0E62C9-D9F3-4F07-A7A0-1DC3557912BD}" dt="2021-08-05T14:46:39.691" v="60" actId="21"/>
          <ac:spMkLst>
            <pc:docMk/>
            <pc:sldMk cId="3377813938" sldId="328"/>
            <ac:spMk id="4" creationId="{FE614A34-972E-4647-8E12-CA11A2EEFB57}"/>
          </ac:spMkLst>
        </pc:spChg>
        <pc:spChg chg="add del mod">
          <ac:chgData name="PHILIPIERT Alan" userId="123d56f6-5b97-4f8c-bafd-e05bbad0b6eb" providerId="ADAL" clId="{BC0E62C9-D9F3-4F07-A7A0-1DC3557912BD}" dt="2021-08-05T14:46:39.691" v="60" actId="21"/>
          <ac:spMkLst>
            <pc:docMk/>
            <pc:sldMk cId="3377813938" sldId="328"/>
            <ac:spMk id="5" creationId="{C7B7A8B2-E04A-4B01-9845-F59CDC3F18FF}"/>
          </ac:spMkLst>
        </pc:spChg>
        <pc:spChg chg="add del mod">
          <ac:chgData name="PHILIPIERT Alan" userId="123d56f6-5b97-4f8c-bafd-e05bbad0b6eb" providerId="ADAL" clId="{BC0E62C9-D9F3-4F07-A7A0-1DC3557912BD}" dt="2021-08-05T14:46:39.691" v="60" actId="21"/>
          <ac:spMkLst>
            <pc:docMk/>
            <pc:sldMk cId="3377813938" sldId="328"/>
            <ac:spMk id="6" creationId="{38A5AD0C-4BF8-4AAA-9507-269776128069}"/>
          </ac:spMkLst>
        </pc:spChg>
        <pc:spChg chg="add del mod">
          <ac:chgData name="PHILIPIERT Alan" userId="123d56f6-5b97-4f8c-bafd-e05bbad0b6eb" providerId="ADAL" clId="{BC0E62C9-D9F3-4F07-A7A0-1DC3557912BD}" dt="2021-08-05T14:45:41.192" v="7" actId="478"/>
          <ac:spMkLst>
            <pc:docMk/>
            <pc:sldMk cId="3377813938" sldId="328"/>
            <ac:spMk id="7" creationId="{499A170F-28AA-4566-963B-E1206BE672D4}"/>
          </ac:spMkLst>
        </pc:spChg>
        <pc:spChg chg="add del mod">
          <ac:chgData name="PHILIPIERT Alan" userId="123d56f6-5b97-4f8c-bafd-e05bbad0b6eb" providerId="ADAL" clId="{BC0E62C9-D9F3-4F07-A7A0-1DC3557912BD}" dt="2021-08-05T14:45:42.169" v="8" actId="478"/>
          <ac:spMkLst>
            <pc:docMk/>
            <pc:sldMk cId="3377813938" sldId="328"/>
            <ac:spMk id="8" creationId="{2A4B5732-6BA5-4DD3-86F9-A4728D9E207D}"/>
          </ac:spMkLst>
        </pc:spChg>
        <pc:picChg chg="add del mod">
          <ac:chgData name="PHILIPIERT Alan" userId="123d56f6-5b97-4f8c-bafd-e05bbad0b6eb" providerId="ADAL" clId="{BC0E62C9-D9F3-4F07-A7A0-1DC3557912BD}" dt="2021-08-05T14:46:39.691" v="60" actId="21"/>
          <ac:picMkLst>
            <pc:docMk/>
            <pc:sldMk cId="3377813938" sldId="328"/>
            <ac:picMk id="9" creationId="{78652AAD-2110-4D96-B3B9-2A8F351EB671}"/>
          </ac:picMkLst>
        </pc:picChg>
      </pc:sldChg>
      <pc:sldChg chg="addSp delSp modSp new mod modAnim">
        <pc:chgData name="PHILIPIERT Alan" userId="123d56f6-5b97-4f8c-bafd-e05bbad0b6eb" providerId="ADAL" clId="{BC0E62C9-D9F3-4F07-A7A0-1DC3557912BD}" dt="2021-08-11T12:14:51.459" v="1555"/>
        <pc:sldMkLst>
          <pc:docMk/>
          <pc:sldMk cId="1541939948" sldId="329"/>
        </pc:sldMkLst>
        <pc:spChg chg="del">
          <ac:chgData name="PHILIPIERT Alan" userId="123d56f6-5b97-4f8c-bafd-e05bbad0b6eb" providerId="ADAL" clId="{BC0E62C9-D9F3-4F07-A7A0-1DC3557912BD}" dt="2021-08-11T10:02:27.170" v="408" actId="478"/>
          <ac:spMkLst>
            <pc:docMk/>
            <pc:sldMk cId="1541939948" sldId="329"/>
            <ac:spMk id="2" creationId="{BD83672A-3323-4019-872C-B405C7C68E84}"/>
          </ac:spMkLst>
        </pc:spChg>
        <pc:spChg chg="del">
          <ac:chgData name="PHILIPIERT Alan" userId="123d56f6-5b97-4f8c-bafd-e05bbad0b6eb" providerId="ADAL" clId="{BC0E62C9-D9F3-4F07-A7A0-1DC3557912BD}" dt="2021-08-11T10:02:26.369" v="407" actId="478"/>
          <ac:spMkLst>
            <pc:docMk/>
            <pc:sldMk cId="1541939948" sldId="329"/>
            <ac:spMk id="3" creationId="{679BAA48-B62F-4C1C-93DD-D586762BC325}"/>
          </ac:spMkLst>
        </pc:spChg>
        <pc:spChg chg="add del mod">
          <ac:chgData name="PHILIPIERT Alan" userId="123d56f6-5b97-4f8c-bafd-e05bbad0b6eb" providerId="ADAL" clId="{BC0E62C9-D9F3-4F07-A7A0-1DC3557912BD}" dt="2021-08-11T11:32:21.453" v="619" actId="478"/>
          <ac:spMkLst>
            <pc:docMk/>
            <pc:sldMk cId="1541939948" sldId="329"/>
            <ac:spMk id="4" creationId="{572A81BC-9A12-42BF-89B5-557540B99CCF}"/>
          </ac:spMkLst>
        </pc:spChg>
        <pc:spChg chg="add mod">
          <ac:chgData name="PHILIPIERT Alan" userId="123d56f6-5b97-4f8c-bafd-e05bbad0b6eb" providerId="ADAL" clId="{BC0E62C9-D9F3-4F07-A7A0-1DC3557912BD}" dt="2021-08-11T12:05:04.892" v="1408" actId="1076"/>
          <ac:spMkLst>
            <pc:docMk/>
            <pc:sldMk cId="1541939948" sldId="329"/>
            <ac:spMk id="5" creationId="{0F4DEA6E-4298-4897-9074-E64F4EFB3F80}"/>
          </ac:spMkLst>
        </pc:spChg>
        <pc:spChg chg="add mod">
          <ac:chgData name="PHILIPIERT Alan" userId="123d56f6-5b97-4f8c-bafd-e05bbad0b6eb" providerId="ADAL" clId="{BC0E62C9-D9F3-4F07-A7A0-1DC3557912BD}" dt="2021-08-11T12:05:04.892" v="1408" actId="1076"/>
          <ac:spMkLst>
            <pc:docMk/>
            <pc:sldMk cId="1541939948" sldId="329"/>
            <ac:spMk id="6" creationId="{4F9CD8B1-9C13-40FE-978E-DBFA57F6D0E7}"/>
          </ac:spMkLst>
        </pc:spChg>
        <pc:spChg chg="add mod">
          <ac:chgData name="PHILIPIERT Alan" userId="123d56f6-5b97-4f8c-bafd-e05bbad0b6eb" providerId="ADAL" clId="{BC0E62C9-D9F3-4F07-A7A0-1DC3557912BD}" dt="2021-08-11T11:32:40.807" v="662" actId="20577"/>
          <ac:spMkLst>
            <pc:docMk/>
            <pc:sldMk cId="1541939948" sldId="329"/>
            <ac:spMk id="7" creationId="{5D7BBAE5-235B-4D93-BB24-609E38A0EBBA}"/>
          </ac:spMkLst>
        </pc:spChg>
        <pc:spChg chg="add mod">
          <ac:chgData name="PHILIPIERT Alan" userId="123d56f6-5b97-4f8c-bafd-e05bbad0b6eb" providerId="ADAL" clId="{BC0E62C9-D9F3-4F07-A7A0-1DC3557912BD}" dt="2021-08-11T11:44:23.756" v="775"/>
          <ac:spMkLst>
            <pc:docMk/>
            <pc:sldMk cId="1541939948" sldId="329"/>
            <ac:spMk id="8" creationId="{30448B55-DB2B-44EE-80DE-2FD48E725C29}"/>
          </ac:spMkLst>
        </pc:spChg>
        <pc:spChg chg="add del mod">
          <ac:chgData name="PHILIPIERT Alan" userId="123d56f6-5b97-4f8c-bafd-e05bbad0b6eb" providerId="ADAL" clId="{BC0E62C9-D9F3-4F07-A7A0-1DC3557912BD}" dt="2021-08-11T12:05:57.511" v="1414" actId="478"/>
          <ac:spMkLst>
            <pc:docMk/>
            <pc:sldMk cId="1541939948" sldId="329"/>
            <ac:spMk id="11" creationId="{85A398A1-4EF1-4592-8F94-5AC31EFE7B90}"/>
          </ac:spMkLst>
        </pc:spChg>
        <pc:spChg chg="add mod">
          <ac:chgData name="PHILIPIERT Alan" userId="123d56f6-5b97-4f8c-bafd-e05bbad0b6eb" providerId="ADAL" clId="{BC0E62C9-D9F3-4F07-A7A0-1DC3557912BD}" dt="2021-08-11T12:10:12.119" v="1512" actId="1076"/>
          <ac:spMkLst>
            <pc:docMk/>
            <pc:sldMk cId="1541939948" sldId="329"/>
            <ac:spMk id="12" creationId="{63A6F78C-7FD3-46BE-A7EB-CC24823249F1}"/>
          </ac:spMkLst>
        </pc:spChg>
        <pc:spChg chg="add mod">
          <ac:chgData name="PHILIPIERT Alan" userId="123d56f6-5b97-4f8c-bafd-e05bbad0b6eb" providerId="ADAL" clId="{BC0E62C9-D9F3-4F07-A7A0-1DC3557912BD}" dt="2021-08-11T12:10:01.678" v="1509" actId="20577"/>
          <ac:spMkLst>
            <pc:docMk/>
            <pc:sldMk cId="1541939948" sldId="329"/>
            <ac:spMk id="15" creationId="{BDEA519D-A8DA-440E-864B-43063AC9C676}"/>
          </ac:spMkLst>
        </pc:spChg>
        <pc:picChg chg="add mod">
          <ac:chgData name="PHILIPIERT Alan" userId="123d56f6-5b97-4f8c-bafd-e05bbad0b6eb" providerId="ADAL" clId="{BC0E62C9-D9F3-4F07-A7A0-1DC3557912BD}" dt="2021-08-11T12:07:39.877" v="1419" actId="1076"/>
          <ac:picMkLst>
            <pc:docMk/>
            <pc:sldMk cId="1541939948" sldId="329"/>
            <ac:picMk id="10" creationId="{D0411FC4-7706-4EB8-8D62-FE7C8AABAA9D}"/>
          </ac:picMkLst>
        </pc:picChg>
        <pc:picChg chg="add mod">
          <ac:chgData name="PHILIPIERT Alan" userId="123d56f6-5b97-4f8c-bafd-e05bbad0b6eb" providerId="ADAL" clId="{BC0E62C9-D9F3-4F07-A7A0-1DC3557912BD}" dt="2021-08-11T12:07:51.494" v="1425" actId="1076"/>
          <ac:picMkLst>
            <pc:docMk/>
            <pc:sldMk cId="1541939948" sldId="329"/>
            <ac:picMk id="14" creationId="{BC17469E-2414-413B-AE94-D77A9527082E}"/>
          </ac:picMkLst>
        </pc:picChg>
      </pc:sldChg>
      <pc:sldChg chg="delSp modSp new del mod">
        <pc:chgData name="PHILIPIERT Alan" userId="123d56f6-5b97-4f8c-bafd-e05bbad0b6eb" providerId="ADAL" clId="{BC0E62C9-D9F3-4F07-A7A0-1DC3557912BD}" dt="2021-08-11T11:31:29.636" v="613" actId="2696"/>
        <pc:sldMkLst>
          <pc:docMk/>
          <pc:sldMk cId="3536817658" sldId="330"/>
        </pc:sldMkLst>
        <pc:spChg chg="mod">
          <ac:chgData name="PHILIPIERT Alan" userId="123d56f6-5b97-4f8c-bafd-e05bbad0b6eb" providerId="ADAL" clId="{BC0E62C9-D9F3-4F07-A7A0-1DC3557912BD}" dt="2021-08-11T11:30:19.473" v="570" actId="255"/>
          <ac:spMkLst>
            <pc:docMk/>
            <pc:sldMk cId="3536817658" sldId="330"/>
            <ac:spMk id="2" creationId="{3A9414A8-E144-42F8-BEEF-C56C1CF0258D}"/>
          </ac:spMkLst>
        </pc:spChg>
        <pc:spChg chg="del">
          <ac:chgData name="PHILIPIERT Alan" userId="123d56f6-5b97-4f8c-bafd-e05bbad0b6eb" providerId="ADAL" clId="{BC0E62C9-D9F3-4F07-A7A0-1DC3557912BD}" dt="2021-08-11T11:29:53.620" v="530" actId="478"/>
          <ac:spMkLst>
            <pc:docMk/>
            <pc:sldMk cId="3536817658" sldId="330"/>
            <ac:spMk id="3" creationId="{7E80635C-4334-4F50-8108-78CFDEC0AF4B}"/>
          </ac:spMkLst>
        </pc:spChg>
      </pc:sldChg>
      <pc:sldChg chg="addSp modSp add mod modAnim">
        <pc:chgData name="PHILIPIERT Alan" userId="123d56f6-5b97-4f8c-bafd-e05bbad0b6eb" providerId="ADAL" clId="{BC0E62C9-D9F3-4F07-A7A0-1DC3557912BD}" dt="2021-08-11T11:44:21.258" v="773"/>
        <pc:sldMkLst>
          <pc:docMk/>
          <pc:sldMk cId="2022043234" sldId="331"/>
        </pc:sldMkLst>
        <pc:spChg chg="mod">
          <ac:chgData name="PHILIPIERT Alan" userId="123d56f6-5b97-4f8c-bafd-e05bbad0b6eb" providerId="ADAL" clId="{BC0E62C9-D9F3-4F07-A7A0-1DC3557912BD}" dt="2021-08-11T11:31:08.584" v="611" actId="1076"/>
          <ac:spMkLst>
            <pc:docMk/>
            <pc:sldMk cId="2022043234" sldId="331"/>
            <ac:spMk id="5" creationId="{EA393C14-D9B9-48B7-990B-BAC7B2EB93FC}"/>
          </ac:spMkLst>
        </pc:spChg>
        <pc:spChg chg="mod">
          <ac:chgData name="PHILIPIERT Alan" userId="123d56f6-5b97-4f8c-bafd-e05bbad0b6eb" providerId="ADAL" clId="{BC0E62C9-D9F3-4F07-A7A0-1DC3557912BD}" dt="2021-08-11T11:31:08.584" v="611" actId="1076"/>
          <ac:spMkLst>
            <pc:docMk/>
            <pc:sldMk cId="2022043234" sldId="331"/>
            <ac:spMk id="6" creationId="{AA90D87D-11A8-4804-AB61-476D9D0DB9A6}"/>
          </ac:spMkLst>
        </pc:spChg>
        <pc:spChg chg="mod">
          <ac:chgData name="PHILIPIERT Alan" userId="123d56f6-5b97-4f8c-bafd-e05bbad0b6eb" providerId="ADAL" clId="{BC0E62C9-D9F3-4F07-A7A0-1DC3557912BD}" dt="2021-08-11T11:31:02.207" v="610" actId="1076"/>
          <ac:spMkLst>
            <pc:docMk/>
            <pc:sldMk cId="2022043234" sldId="331"/>
            <ac:spMk id="8" creationId="{3E6E1EB1-0125-4114-B93E-A97FB903E0F8}"/>
          </ac:spMkLst>
        </pc:spChg>
        <pc:spChg chg="mod">
          <ac:chgData name="PHILIPIERT Alan" userId="123d56f6-5b97-4f8c-bafd-e05bbad0b6eb" providerId="ADAL" clId="{BC0E62C9-D9F3-4F07-A7A0-1DC3557912BD}" dt="2021-08-11T11:31:02.207" v="610" actId="1076"/>
          <ac:spMkLst>
            <pc:docMk/>
            <pc:sldMk cId="2022043234" sldId="331"/>
            <ac:spMk id="9" creationId="{E8D7F0CF-8F90-4424-9556-D9A9E19BFC2B}"/>
          </ac:spMkLst>
        </pc:spChg>
        <pc:spChg chg="mod">
          <ac:chgData name="PHILIPIERT Alan" userId="123d56f6-5b97-4f8c-bafd-e05bbad0b6eb" providerId="ADAL" clId="{BC0E62C9-D9F3-4F07-A7A0-1DC3557912BD}" dt="2021-08-11T11:31:15.265" v="612" actId="1076"/>
          <ac:spMkLst>
            <pc:docMk/>
            <pc:sldMk cId="2022043234" sldId="331"/>
            <ac:spMk id="10" creationId="{B3546D1A-39CA-4D88-946E-1DE2020D050E}"/>
          </ac:spMkLst>
        </pc:spChg>
        <pc:spChg chg="add mod">
          <ac:chgData name="PHILIPIERT Alan" userId="123d56f6-5b97-4f8c-bafd-e05bbad0b6eb" providerId="ADAL" clId="{BC0E62C9-D9F3-4F07-A7A0-1DC3557912BD}" dt="2021-08-11T11:44:21.258" v="773"/>
          <ac:spMkLst>
            <pc:docMk/>
            <pc:sldMk cId="2022043234" sldId="331"/>
            <ac:spMk id="11" creationId="{E8F13071-A983-48A9-93F8-05E2B0AEF1A4}"/>
          </ac:spMkLst>
        </pc:spChg>
        <pc:picChg chg="add mod">
          <ac:chgData name="PHILIPIERT Alan" userId="123d56f6-5b97-4f8c-bafd-e05bbad0b6eb" providerId="ADAL" clId="{BC0E62C9-D9F3-4F07-A7A0-1DC3557912BD}" dt="2021-08-11T11:31:37.576" v="615" actId="1076"/>
          <ac:picMkLst>
            <pc:docMk/>
            <pc:sldMk cId="2022043234" sldId="331"/>
            <ac:picMk id="7" creationId="{65E516B3-BABE-4A5D-9A53-5E5B6DD310A1}"/>
          </ac:picMkLst>
        </pc:picChg>
      </pc:sldChg>
      <pc:sldChg chg="addSp delSp modSp new mod delAnim modAnim">
        <pc:chgData name="PHILIPIERT Alan" userId="123d56f6-5b97-4f8c-bafd-e05bbad0b6eb" providerId="ADAL" clId="{BC0E62C9-D9F3-4F07-A7A0-1DC3557912BD}" dt="2021-08-11T12:15:58.684" v="1558"/>
        <pc:sldMkLst>
          <pc:docMk/>
          <pc:sldMk cId="866163046" sldId="332"/>
        </pc:sldMkLst>
        <pc:spChg chg="del">
          <ac:chgData name="PHILIPIERT Alan" userId="123d56f6-5b97-4f8c-bafd-e05bbad0b6eb" providerId="ADAL" clId="{BC0E62C9-D9F3-4F07-A7A0-1DC3557912BD}" dt="2021-08-11T11:44:14.934" v="771" actId="478"/>
          <ac:spMkLst>
            <pc:docMk/>
            <pc:sldMk cId="866163046" sldId="332"/>
            <ac:spMk id="2" creationId="{E66337D8-BEBE-4638-9917-F5D98F25B16B}"/>
          </ac:spMkLst>
        </pc:spChg>
        <pc:spChg chg="del">
          <ac:chgData name="PHILIPIERT Alan" userId="123d56f6-5b97-4f8c-bafd-e05bbad0b6eb" providerId="ADAL" clId="{BC0E62C9-D9F3-4F07-A7A0-1DC3557912BD}" dt="2021-08-11T11:47:43.526" v="778" actId="478"/>
          <ac:spMkLst>
            <pc:docMk/>
            <pc:sldMk cId="866163046" sldId="332"/>
            <ac:spMk id="3" creationId="{DEEA1119-4689-4654-93CD-591CD7618468}"/>
          </ac:spMkLst>
        </pc:spChg>
        <pc:spChg chg="add mod">
          <ac:chgData name="PHILIPIERT Alan" userId="123d56f6-5b97-4f8c-bafd-e05bbad0b6eb" providerId="ADAL" clId="{BC0E62C9-D9F3-4F07-A7A0-1DC3557912BD}" dt="2021-08-11T12:01:53.257" v="1399" actId="20577"/>
          <ac:spMkLst>
            <pc:docMk/>
            <pc:sldMk cId="866163046" sldId="332"/>
            <ac:spMk id="4" creationId="{A19D368D-C282-4370-B62D-67D244A008DE}"/>
          </ac:spMkLst>
        </pc:spChg>
        <pc:spChg chg="add mod">
          <ac:chgData name="PHILIPIERT Alan" userId="123d56f6-5b97-4f8c-bafd-e05bbad0b6eb" providerId="ADAL" clId="{BC0E62C9-D9F3-4F07-A7A0-1DC3557912BD}" dt="2021-08-11T11:44:23.062" v="774"/>
          <ac:spMkLst>
            <pc:docMk/>
            <pc:sldMk cId="866163046" sldId="332"/>
            <ac:spMk id="5" creationId="{7E4B9076-A82F-41CC-8018-542A13BAE1B7}"/>
          </ac:spMkLst>
        </pc:spChg>
        <pc:spChg chg="add del mod">
          <ac:chgData name="PHILIPIERT Alan" userId="123d56f6-5b97-4f8c-bafd-e05bbad0b6eb" providerId="ADAL" clId="{BC0E62C9-D9F3-4F07-A7A0-1DC3557912BD}" dt="2021-08-11T11:48:44.597" v="888" actId="478"/>
          <ac:spMkLst>
            <pc:docMk/>
            <pc:sldMk cId="866163046" sldId="332"/>
            <ac:spMk id="8" creationId="{EC79CF4C-6A83-41B9-A997-AE7E63C1B176}"/>
          </ac:spMkLst>
        </pc:spChg>
        <pc:spChg chg="add mod">
          <ac:chgData name="PHILIPIERT Alan" userId="123d56f6-5b97-4f8c-bafd-e05bbad0b6eb" providerId="ADAL" clId="{BC0E62C9-D9F3-4F07-A7A0-1DC3557912BD}" dt="2021-08-11T11:51:48.118" v="956" actId="20577"/>
          <ac:spMkLst>
            <pc:docMk/>
            <pc:sldMk cId="866163046" sldId="332"/>
            <ac:spMk id="9" creationId="{A98ABF48-EAC7-4605-A1B0-E2BA8372F5D1}"/>
          </ac:spMkLst>
        </pc:spChg>
        <pc:spChg chg="add del mod">
          <ac:chgData name="PHILIPIERT Alan" userId="123d56f6-5b97-4f8c-bafd-e05bbad0b6eb" providerId="ADAL" clId="{BC0E62C9-D9F3-4F07-A7A0-1DC3557912BD}" dt="2021-08-11T11:51:17.894" v="945"/>
          <ac:spMkLst>
            <pc:docMk/>
            <pc:sldMk cId="866163046" sldId="332"/>
            <ac:spMk id="10" creationId="{3650D81F-D7D6-4F5E-AC9B-0ED14B040D4D}"/>
          </ac:spMkLst>
        </pc:spChg>
        <pc:spChg chg="add del mod">
          <ac:chgData name="PHILIPIERT Alan" userId="123d56f6-5b97-4f8c-bafd-e05bbad0b6eb" providerId="ADAL" clId="{BC0E62C9-D9F3-4F07-A7A0-1DC3557912BD}" dt="2021-08-11T11:51:42.736" v="954" actId="478"/>
          <ac:spMkLst>
            <pc:docMk/>
            <pc:sldMk cId="866163046" sldId="332"/>
            <ac:spMk id="11" creationId="{3BD8288A-145A-4868-943C-C9E08056B293}"/>
          </ac:spMkLst>
        </pc:spChg>
        <pc:spChg chg="add mod">
          <ac:chgData name="PHILIPIERT Alan" userId="123d56f6-5b97-4f8c-bafd-e05bbad0b6eb" providerId="ADAL" clId="{BC0E62C9-D9F3-4F07-A7A0-1DC3557912BD}" dt="2021-08-11T11:52:40.563" v="1030" actId="20577"/>
          <ac:spMkLst>
            <pc:docMk/>
            <pc:sldMk cId="866163046" sldId="332"/>
            <ac:spMk id="12" creationId="{787F384E-98B6-45E5-9375-F4CE8792653D}"/>
          </ac:spMkLst>
        </pc:spChg>
        <pc:spChg chg="add mod">
          <ac:chgData name="PHILIPIERT Alan" userId="123d56f6-5b97-4f8c-bafd-e05bbad0b6eb" providerId="ADAL" clId="{BC0E62C9-D9F3-4F07-A7A0-1DC3557912BD}" dt="2021-08-11T11:55:50.734" v="1136" actId="20577"/>
          <ac:spMkLst>
            <pc:docMk/>
            <pc:sldMk cId="866163046" sldId="332"/>
            <ac:spMk id="13" creationId="{D26BE538-C2FB-4A8B-B29B-7880BFE6C6F3}"/>
          </ac:spMkLst>
        </pc:spChg>
        <pc:spChg chg="add mod">
          <ac:chgData name="PHILIPIERT Alan" userId="123d56f6-5b97-4f8c-bafd-e05bbad0b6eb" providerId="ADAL" clId="{BC0E62C9-D9F3-4F07-A7A0-1DC3557912BD}" dt="2021-08-11T11:55:52.252" v="1138" actId="20577"/>
          <ac:spMkLst>
            <pc:docMk/>
            <pc:sldMk cId="866163046" sldId="332"/>
            <ac:spMk id="14" creationId="{6FD6974B-388C-4C24-8012-6C6C477CC5BB}"/>
          </ac:spMkLst>
        </pc:spChg>
        <pc:spChg chg="add del mod">
          <ac:chgData name="PHILIPIERT Alan" userId="123d56f6-5b97-4f8c-bafd-e05bbad0b6eb" providerId="ADAL" clId="{BC0E62C9-D9F3-4F07-A7A0-1DC3557912BD}" dt="2021-08-11T11:53:46.967" v="1066" actId="478"/>
          <ac:spMkLst>
            <pc:docMk/>
            <pc:sldMk cId="866163046" sldId="332"/>
            <ac:spMk id="15" creationId="{E9263DA2-EE29-4A6E-A870-34DC3C84FD1A}"/>
          </ac:spMkLst>
        </pc:spChg>
        <pc:spChg chg="add mod">
          <ac:chgData name="PHILIPIERT Alan" userId="123d56f6-5b97-4f8c-bafd-e05bbad0b6eb" providerId="ADAL" clId="{BC0E62C9-D9F3-4F07-A7A0-1DC3557912BD}" dt="2021-08-11T11:54:17.188" v="1093" actId="1076"/>
          <ac:spMkLst>
            <pc:docMk/>
            <pc:sldMk cId="866163046" sldId="332"/>
            <ac:spMk id="16" creationId="{AB5342D7-B8ED-4B06-AD7B-8A80E7B96E21}"/>
          </ac:spMkLst>
        </pc:spChg>
        <pc:spChg chg="add mod">
          <ac:chgData name="PHILIPIERT Alan" userId="123d56f6-5b97-4f8c-bafd-e05bbad0b6eb" providerId="ADAL" clId="{BC0E62C9-D9F3-4F07-A7A0-1DC3557912BD}" dt="2021-08-11T11:54:14.001" v="1092" actId="20577"/>
          <ac:spMkLst>
            <pc:docMk/>
            <pc:sldMk cId="866163046" sldId="332"/>
            <ac:spMk id="17" creationId="{52BED42C-980A-4A76-A1A5-85AA82F1AFE4}"/>
          </ac:spMkLst>
        </pc:spChg>
        <pc:spChg chg="add mod">
          <ac:chgData name="PHILIPIERT Alan" userId="123d56f6-5b97-4f8c-bafd-e05bbad0b6eb" providerId="ADAL" clId="{BC0E62C9-D9F3-4F07-A7A0-1DC3557912BD}" dt="2021-08-11T11:56:21.208" v="1168" actId="20577"/>
          <ac:spMkLst>
            <pc:docMk/>
            <pc:sldMk cId="866163046" sldId="332"/>
            <ac:spMk id="18" creationId="{26025F5A-13B9-4DA8-A13E-B7A20E401940}"/>
          </ac:spMkLst>
        </pc:spChg>
        <pc:spChg chg="add mod">
          <ac:chgData name="PHILIPIERT Alan" userId="123d56f6-5b97-4f8c-bafd-e05bbad0b6eb" providerId="ADAL" clId="{BC0E62C9-D9F3-4F07-A7A0-1DC3557912BD}" dt="2021-08-11T11:56:44.717" v="1186" actId="14100"/>
          <ac:spMkLst>
            <pc:docMk/>
            <pc:sldMk cId="866163046" sldId="332"/>
            <ac:spMk id="19" creationId="{D9DE2B07-5608-4ECC-9BCA-AD86E18FAA6A}"/>
          </ac:spMkLst>
        </pc:spChg>
        <pc:spChg chg="add mod">
          <ac:chgData name="PHILIPIERT Alan" userId="123d56f6-5b97-4f8c-bafd-e05bbad0b6eb" providerId="ADAL" clId="{BC0E62C9-D9F3-4F07-A7A0-1DC3557912BD}" dt="2021-08-11T11:57:39.885" v="1215" actId="14100"/>
          <ac:spMkLst>
            <pc:docMk/>
            <pc:sldMk cId="866163046" sldId="332"/>
            <ac:spMk id="20" creationId="{99F48F10-F12E-4DD1-B290-F33F5EF8E15A}"/>
          </ac:spMkLst>
        </pc:spChg>
        <pc:spChg chg="add mod">
          <ac:chgData name="PHILIPIERT Alan" userId="123d56f6-5b97-4f8c-bafd-e05bbad0b6eb" providerId="ADAL" clId="{BC0E62C9-D9F3-4F07-A7A0-1DC3557912BD}" dt="2021-08-11T11:59:00.584" v="1272" actId="113"/>
          <ac:spMkLst>
            <pc:docMk/>
            <pc:sldMk cId="866163046" sldId="332"/>
            <ac:spMk id="21" creationId="{2ED23698-7660-44CD-9AE5-FEA34363EF5C}"/>
          </ac:spMkLst>
        </pc:spChg>
        <pc:spChg chg="add del mod">
          <ac:chgData name="PHILIPIERT Alan" userId="123d56f6-5b97-4f8c-bafd-e05bbad0b6eb" providerId="ADAL" clId="{BC0E62C9-D9F3-4F07-A7A0-1DC3557912BD}" dt="2021-08-11T11:57:59.110" v="1244" actId="478"/>
          <ac:spMkLst>
            <pc:docMk/>
            <pc:sldMk cId="866163046" sldId="332"/>
            <ac:spMk id="22" creationId="{C596A5DE-2C66-4FE6-8BBE-9284A6292092}"/>
          </ac:spMkLst>
        </pc:spChg>
        <pc:spChg chg="add mod">
          <ac:chgData name="PHILIPIERT Alan" userId="123d56f6-5b97-4f8c-bafd-e05bbad0b6eb" providerId="ADAL" clId="{BC0E62C9-D9F3-4F07-A7A0-1DC3557912BD}" dt="2021-08-11T11:58:24.305" v="1256" actId="1076"/>
          <ac:spMkLst>
            <pc:docMk/>
            <pc:sldMk cId="866163046" sldId="332"/>
            <ac:spMk id="23" creationId="{CAE53544-A5CB-4695-8866-4478A091B2AC}"/>
          </ac:spMkLst>
        </pc:spChg>
        <pc:spChg chg="add mod">
          <ac:chgData name="PHILIPIERT Alan" userId="123d56f6-5b97-4f8c-bafd-e05bbad0b6eb" providerId="ADAL" clId="{BC0E62C9-D9F3-4F07-A7A0-1DC3557912BD}" dt="2021-08-11T11:59:30.364" v="1304" actId="14100"/>
          <ac:spMkLst>
            <pc:docMk/>
            <pc:sldMk cId="866163046" sldId="332"/>
            <ac:spMk id="24" creationId="{B7717174-0722-48F2-A9DB-ACF26D5DD98F}"/>
          </ac:spMkLst>
        </pc:spChg>
        <pc:spChg chg="add mod">
          <ac:chgData name="PHILIPIERT Alan" userId="123d56f6-5b97-4f8c-bafd-e05bbad0b6eb" providerId="ADAL" clId="{BC0E62C9-D9F3-4F07-A7A0-1DC3557912BD}" dt="2021-08-11T12:00:08.894" v="1312" actId="1076"/>
          <ac:spMkLst>
            <pc:docMk/>
            <pc:sldMk cId="866163046" sldId="332"/>
            <ac:spMk id="25" creationId="{321465D4-55B3-4770-8719-DF2928833451}"/>
          </ac:spMkLst>
        </pc:spChg>
        <pc:spChg chg="add del mod">
          <ac:chgData name="PHILIPIERT Alan" userId="123d56f6-5b97-4f8c-bafd-e05bbad0b6eb" providerId="ADAL" clId="{BC0E62C9-D9F3-4F07-A7A0-1DC3557912BD}" dt="2021-08-11T12:00:33.041" v="1349" actId="478"/>
          <ac:spMkLst>
            <pc:docMk/>
            <pc:sldMk cId="866163046" sldId="332"/>
            <ac:spMk id="26" creationId="{A4DAA8D5-5005-4837-9CFD-6A7135A042ED}"/>
          </ac:spMkLst>
        </pc:spChg>
        <pc:spChg chg="add mod">
          <ac:chgData name="PHILIPIERT Alan" userId="123d56f6-5b97-4f8c-bafd-e05bbad0b6eb" providerId="ADAL" clId="{BC0E62C9-D9F3-4F07-A7A0-1DC3557912BD}" dt="2021-08-11T12:01:00.356" v="1392" actId="20577"/>
          <ac:spMkLst>
            <pc:docMk/>
            <pc:sldMk cId="866163046" sldId="332"/>
            <ac:spMk id="27" creationId="{76B2BFEC-66B7-4109-AC08-A1230E30E3E0}"/>
          </ac:spMkLst>
        </pc:spChg>
        <pc:picChg chg="add mod">
          <ac:chgData name="PHILIPIERT Alan" userId="123d56f6-5b97-4f8c-bafd-e05bbad0b6eb" providerId="ADAL" clId="{BC0E62C9-D9F3-4F07-A7A0-1DC3557912BD}" dt="2021-08-11T11:47:57.254" v="781" actId="1076"/>
          <ac:picMkLst>
            <pc:docMk/>
            <pc:sldMk cId="866163046" sldId="332"/>
            <ac:picMk id="7" creationId="{93397760-AD27-4BF1-A542-5C6A55290FA6}"/>
          </ac:picMkLst>
        </pc:picChg>
      </pc:sldChg>
      <pc:sldChg chg="addSp delSp modSp new mod modAnim modNotesTx">
        <pc:chgData name="PHILIPIERT Alan" userId="123d56f6-5b97-4f8c-bafd-e05bbad0b6eb" providerId="ADAL" clId="{BC0E62C9-D9F3-4F07-A7A0-1DC3557912BD}" dt="2021-08-18T07:53:31.343" v="2091" actId="20577"/>
        <pc:sldMkLst>
          <pc:docMk/>
          <pc:sldMk cId="1215717805" sldId="333"/>
        </pc:sldMkLst>
        <pc:spChg chg="del">
          <ac:chgData name="PHILIPIERT Alan" userId="123d56f6-5b97-4f8c-bafd-e05bbad0b6eb" providerId="ADAL" clId="{BC0E62C9-D9F3-4F07-A7A0-1DC3557912BD}" dt="2021-08-11T12:31:50.690" v="1828" actId="478"/>
          <ac:spMkLst>
            <pc:docMk/>
            <pc:sldMk cId="1215717805" sldId="333"/>
            <ac:spMk id="2" creationId="{E58ECABD-36BB-4B41-8DC5-5B911430D2C2}"/>
          </ac:spMkLst>
        </pc:spChg>
        <pc:spChg chg="del">
          <ac:chgData name="PHILIPIERT Alan" userId="123d56f6-5b97-4f8c-bafd-e05bbad0b6eb" providerId="ADAL" clId="{BC0E62C9-D9F3-4F07-A7A0-1DC3557912BD}" dt="2021-08-11T12:26:44.893" v="1576" actId="478"/>
          <ac:spMkLst>
            <pc:docMk/>
            <pc:sldMk cId="1215717805" sldId="333"/>
            <ac:spMk id="3" creationId="{089CB65C-0E26-4844-B221-793EE20D536A}"/>
          </ac:spMkLst>
        </pc:spChg>
        <pc:spChg chg="add del mod">
          <ac:chgData name="PHILIPIERT Alan" userId="123d56f6-5b97-4f8c-bafd-e05bbad0b6eb" providerId="ADAL" clId="{BC0E62C9-D9F3-4F07-A7A0-1DC3557912BD}" dt="2021-08-11T12:26:52.974" v="1579"/>
          <ac:spMkLst>
            <pc:docMk/>
            <pc:sldMk cId="1215717805" sldId="333"/>
            <ac:spMk id="4" creationId="{F960E08E-8641-4A39-AE62-AAE6D67624FE}"/>
          </ac:spMkLst>
        </pc:spChg>
        <pc:spChg chg="add del mod">
          <ac:chgData name="PHILIPIERT Alan" userId="123d56f6-5b97-4f8c-bafd-e05bbad0b6eb" providerId="ADAL" clId="{BC0E62C9-D9F3-4F07-A7A0-1DC3557912BD}" dt="2021-08-11T12:27:29.445" v="1584" actId="478"/>
          <ac:spMkLst>
            <pc:docMk/>
            <pc:sldMk cId="1215717805" sldId="333"/>
            <ac:spMk id="5" creationId="{6EEA4073-4017-4514-B956-0B2EC0F19487}"/>
          </ac:spMkLst>
        </pc:spChg>
        <pc:spChg chg="add mod">
          <ac:chgData name="PHILIPIERT Alan" userId="123d56f6-5b97-4f8c-bafd-e05bbad0b6eb" providerId="ADAL" clId="{BC0E62C9-D9F3-4F07-A7A0-1DC3557912BD}" dt="2021-08-18T07:48:19.355" v="1964" actId="20577"/>
          <ac:spMkLst>
            <pc:docMk/>
            <pc:sldMk cId="1215717805" sldId="333"/>
            <ac:spMk id="6" creationId="{25FFA70C-4812-4257-8211-ADE9CCF059A7}"/>
          </ac:spMkLst>
        </pc:spChg>
        <pc:spChg chg="add mod">
          <ac:chgData name="PHILIPIERT Alan" userId="123d56f6-5b97-4f8c-bafd-e05bbad0b6eb" providerId="ADAL" clId="{BC0E62C9-D9F3-4F07-A7A0-1DC3557912BD}" dt="2021-08-11T12:35:15.462" v="1889" actId="1076"/>
          <ac:spMkLst>
            <pc:docMk/>
            <pc:sldMk cId="1215717805" sldId="333"/>
            <ac:spMk id="7" creationId="{172CA746-821F-4FBE-82A6-E4C18420CB41}"/>
          </ac:spMkLst>
        </pc:spChg>
        <pc:spChg chg="add mod">
          <ac:chgData name="PHILIPIERT Alan" userId="123d56f6-5b97-4f8c-bafd-e05bbad0b6eb" providerId="ADAL" clId="{BC0E62C9-D9F3-4F07-A7A0-1DC3557912BD}" dt="2021-08-11T12:35:13.249" v="1887" actId="1076"/>
          <ac:spMkLst>
            <pc:docMk/>
            <pc:sldMk cId="1215717805" sldId="333"/>
            <ac:spMk id="8" creationId="{B7F8E4EE-D907-4EE4-9300-484F35E33DF3}"/>
          </ac:spMkLst>
        </pc:spChg>
        <pc:spChg chg="add mod">
          <ac:chgData name="PHILIPIERT Alan" userId="123d56f6-5b97-4f8c-bafd-e05bbad0b6eb" providerId="ADAL" clId="{BC0E62C9-D9F3-4F07-A7A0-1DC3557912BD}" dt="2021-08-11T12:35:13.249" v="1887" actId="1076"/>
          <ac:spMkLst>
            <pc:docMk/>
            <pc:sldMk cId="1215717805" sldId="333"/>
            <ac:spMk id="9" creationId="{957BE5FD-18E6-497B-8884-FE1A6C68EA65}"/>
          </ac:spMkLst>
        </pc:spChg>
        <pc:spChg chg="add mod">
          <ac:chgData name="PHILIPIERT Alan" userId="123d56f6-5b97-4f8c-bafd-e05bbad0b6eb" providerId="ADAL" clId="{BC0E62C9-D9F3-4F07-A7A0-1DC3557912BD}" dt="2021-08-11T12:35:13.249" v="1887" actId="1076"/>
          <ac:spMkLst>
            <pc:docMk/>
            <pc:sldMk cId="1215717805" sldId="333"/>
            <ac:spMk id="10" creationId="{F8660B2F-07B8-4B26-810F-D26F6DBAC251}"/>
          </ac:spMkLst>
        </pc:spChg>
        <pc:picChg chg="add mod">
          <ac:chgData name="PHILIPIERT Alan" userId="123d56f6-5b97-4f8c-bafd-e05bbad0b6eb" providerId="ADAL" clId="{BC0E62C9-D9F3-4F07-A7A0-1DC3557912BD}" dt="2021-08-11T12:35:13.249" v="1887" actId="1076"/>
          <ac:picMkLst>
            <pc:docMk/>
            <pc:sldMk cId="1215717805" sldId="333"/>
            <ac:picMk id="11" creationId="{9CB5102E-FC32-46A5-9AE0-CE32C7E5DECA}"/>
          </ac:picMkLst>
        </pc:picChg>
      </pc:sldChg>
    </pc:docChg>
  </pc:docChgLst>
  <pc:docChgLst>
    <pc:chgData name="PHILIPIERT Alan" userId="123d56f6-5b97-4f8c-bafd-e05bbad0b6eb" providerId="ADAL" clId="{49E7513C-80D2-4A26-A53A-B80E9C7BEB2C}"/>
    <pc:docChg chg="undo custSel addSld delSld modSld sldOrd">
      <pc:chgData name="PHILIPIERT Alan" userId="123d56f6-5b97-4f8c-bafd-e05bbad0b6eb" providerId="ADAL" clId="{49E7513C-80D2-4A26-A53A-B80E9C7BEB2C}" dt="2021-08-05T13:03:56.634" v="5119" actId="20577"/>
      <pc:docMkLst>
        <pc:docMk/>
      </pc:docMkLst>
      <pc:sldChg chg="del">
        <pc:chgData name="PHILIPIERT Alan" userId="123d56f6-5b97-4f8c-bafd-e05bbad0b6eb" providerId="ADAL" clId="{49E7513C-80D2-4A26-A53A-B80E9C7BEB2C}" dt="2021-08-05T09:59:34.332" v="3794" actId="47"/>
        <pc:sldMkLst>
          <pc:docMk/>
          <pc:sldMk cId="537088933" sldId="256"/>
        </pc:sldMkLst>
      </pc:sldChg>
      <pc:sldChg chg="addSp delSp modSp mod ord">
        <pc:chgData name="PHILIPIERT Alan" userId="123d56f6-5b97-4f8c-bafd-e05bbad0b6eb" providerId="ADAL" clId="{49E7513C-80D2-4A26-A53A-B80E9C7BEB2C}" dt="2021-08-05T13:03:56.634" v="5119" actId="20577"/>
        <pc:sldMkLst>
          <pc:docMk/>
          <pc:sldMk cId="4199562897" sldId="276"/>
        </pc:sldMkLst>
        <pc:spChg chg="mod">
          <ac:chgData name="PHILIPIERT Alan" userId="123d56f6-5b97-4f8c-bafd-e05bbad0b6eb" providerId="ADAL" clId="{49E7513C-80D2-4A26-A53A-B80E9C7BEB2C}" dt="2021-08-05T10:24:59.976" v="3957" actId="20577"/>
          <ac:spMkLst>
            <pc:docMk/>
            <pc:sldMk cId="4199562897" sldId="276"/>
            <ac:spMk id="2" creationId="{8FA3BBF2-CD9F-401C-B0F8-1C892903C073}"/>
          </ac:spMkLst>
        </pc:spChg>
        <pc:spChg chg="mod">
          <ac:chgData name="PHILIPIERT Alan" userId="123d56f6-5b97-4f8c-bafd-e05bbad0b6eb" providerId="ADAL" clId="{49E7513C-80D2-4A26-A53A-B80E9C7BEB2C}" dt="2021-08-05T13:03:56.634" v="5119" actId="20577"/>
          <ac:spMkLst>
            <pc:docMk/>
            <pc:sldMk cId="4199562897" sldId="276"/>
            <ac:spMk id="4" creationId="{3FE2768E-FDE6-448A-B2DB-9715F694C93E}"/>
          </ac:spMkLst>
        </pc:spChg>
        <pc:spChg chg="mod">
          <ac:chgData name="PHILIPIERT Alan" userId="123d56f6-5b97-4f8c-bafd-e05bbad0b6eb" providerId="ADAL" clId="{49E7513C-80D2-4A26-A53A-B80E9C7BEB2C}" dt="2021-08-05T10:24:34.656" v="3946" actId="1076"/>
          <ac:spMkLst>
            <pc:docMk/>
            <pc:sldMk cId="4199562897" sldId="276"/>
            <ac:spMk id="5" creationId="{A834661E-EF42-401B-90A0-7860F1631ACA}"/>
          </ac:spMkLst>
        </pc:spChg>
        <pc:spChg chg="add del mod">
          <ac:chgData name="PHILIPIERT Alan" userId="123d56f6-5b97-4f8c-bafd-e05bbad0b6eb" providerId="ADAL" clId="{49E7513C-80D2-4A26-A53A-B80E9C7BEB2C}" dt="2021-08-05T10:24:31.149" v="3944" actId="478"/>
          <ac:spMkLst>
            <pc:docMk/>
            <pc:sldMk cId="4199562897" sldId="276"/>
            <ac:spMk id="6" creationId="{DB3781C1-2260-4315-9EDE-9343D461D08E}"/>
          </ac:spMkLst>
        </pc:spChg>
        <pc:spChg chg="add del mod">
          <ac:chgData name="PHILIPIERT Alan" userId="123d56f6-5b97-4f8c-bafd-e05bbad0b6eb" providerId="ADAL" clId="{49E7513C-80D2-4A26-A53A-B80E9C7BEB2C}" dt="2021-08-05T10:24:32.213" v="3945" actId="478"/>
          <ac:spMkLst>
            <pc:docMk/>
            <pc:sldMk cId="4199562897" sldId="276"/>
            <ac:spMk id="7" creationId="{526E941F-12C9-44BC-8596-AAD2163EE096}"/>
          </ac:spMkLst>
        </pc:spChg>
        <pc:spChg chg="add mod">
          <ac:chgData name="PHILIPIERT Alan" userId="123d56f6-5b97-4f8c-bafd-e05bbad0b6eb" providerId="ADAL" clId="{49E7513C-80D2-4A26-A53A-B80E9C7BEB2C}" dt="2021-08-05T12:08:06.873" v="4685"/>
          <ac:spMkLst>
            <pc:docMk/>
            <pc:sldMk cId="4199562897" sldId="276"/>
            <ac:spMk id="8" creationId="{16F152E5-33CD-453A-86C4-ED0BDEE100F6}"/>
          </ac:spMkLst>
        </pc:spChg>
        <pc:picChg chg="del">
          <ac:chgData name="PHILIPIERT Alan" userId="123d56f6-5b97-4f8c-bafd-e05bbad0b6eb" providerId="ADAL" clId="{49E7513C-80D2-4A26-A53A-B80E9C7BEB2C}" dt="2021-08-05T12:08:06.708" v="4684" actId="478"/>
          <ac:picMkLst>
            <pc:docMk/>
            <pc:sldMk cId="4199562897" sldId="276"/>
            <ac:picMk id="3" creationId="{6203DCF8-8011-44D2-9672-F084CF00519B}"/>
          </ac:picMkLst>
        </pc:picChg>
      </pc:sldChg>
      <pc:sldChg chg="addSp delSp modSp mod ord">
        <pc:chgData name="PHILIPIERT Alan" userId="123d56f6-5b97-4f8c-bafd-e05bbad0b6eb" providerId="ADAL" clId="{49E7513C-80D2-4A26-A53A-B80E9C7BEB2C}" dt="2021-08-05T12:08:04.562" v="4683"/>
        <pc:sldMkLst>
          <pc:docMk/>
          <pc:sldMk cId="1933608133" sldId="307"/>
        </pc:sldMkLst>
        <pc:spChg chg="add mod">
          <ac:chgData name="PHILIPIERT Alan" userId="123d56f6-5b97-4f8c-bafd-e05bbad0b6eb" providerId="ADAL" clId="{49E7513C-80D2-4A26-A53A-B80E9C7BEB2C}" dt="2021-08-05T12:08:04.562" v="4683"/>
          <ac:spMkLst>
            <pc:docMk/>
            <pc:sldMk cId="1933608133" sldId="307"/>
            <ac:spMk id="9" creationId="{4A82CBD1-354E-4929-91B5-E2BFEFB86EAD}"/>
          </ac:spMkLst>
        </pc:spChg>
        <pc:picChg chg="del">
          <ac:chgData name="PHILIPIERT Alan" userId="123d56f6-5b97-4f8c-bafd-e05bbad0b6eb" providerId="ADAL" clId="{49E7513C-80D2-4A26-A53A-B80E9C7BEB2C}" dt="2021-08-05T12:08:04.396" v="4682" actId="478"/>
          <ac:picMkLst>
            <pc:docMk/>
            <pc:sldMk cId="1933608133" sldId="307"/>
            <ac:picMk id="3" creationId="{6203DCF8-8011-44D2-9672-F084CF00519B}"/>
          </ac:picMkLst>
        </pc:picChg>
        <pc:picChg chg="add del mod">
          <ac:chgData name="PHILIPIERT Alan" userId="123d56f6-5b97-4f8c-bafd-e05bbad0b6eb" providerId="ADAL" clId="{49E7513C-80D2-4A26-A53A-B80E9C7BEB2C}" dt="2021-08-05T09:55:34.939" v="3742" actId="21"/>
          <ac:picMkLst>
            <pc:docMk/>
            <pc:sldMk cId="1933608133" sldId="307"/>
            <ac:picMk id="5" creationId="{0AEA28E7-55BA-4BE3-842E-E5F2029CE812}"/>
          </ac:picMkLst>
        </pc:picChg>
        <pc:picChg chg="add del mod">
          <ac:chgData name="PHILIPIERT Alan" userId="123d56f6-5b97-4f8c-bafd-e05bbad0b6eb" providerId="ADAL" clId="{49E7513C-80D2-4A26-A53A-B80E9C7BEB2C}" dt="2021-08-05T09:55:34.939" v="3742" actId="21"/>
          <ac:picMkLst>
            <pc:docMk/>
            <pc:sldMk cId="1933608133" sldId="307"/>
            <ac:picMk id="6" creationId="{C3783FEC-B291-4F3D-98E9-F551BBD724AB}"/>
          </ac:picMkLst>
        </pc:picChg>
        <pc:picChg chg="add mod">
          <ac:chgData name="PHILIPIERT Alan" userId="123d56f6-5b97-4f8c-bafd-e05bbad0b6eb" providerId="ADAL" clId="{49E7513C-80D2-4A26-A53A-B80E9C7BEB2C}" dt="2021-08-05T10:02:03.349" v="3802" actId="1076"/>
          <ac:picMkLst>
            <pc:docMk/>
            <pc:sldMk cId="1933608133" sldId="307"/>
            <ac:picMk id="8" creationId="{952FB5CE-FB70-4E1E-8611-62B8270A2176}"/>
          </ac:picMkLst>
        </pc:picChg>
      </pc:sldChg>
      <pc:sldChg chg="delSp modSp mod">
        <pc:chgData name="PHILIPIERT Alan" userId="123d56f6-5b97-4f8c-bafd-e05bbad0b6eb" providerId="ADAL" clId="{49E7513C-80D2-4A26-A53A-B80E9C7BEB2C}" dt="2021-08-05T09:58:30.050" v="3749" actId="1076"/>
        <pc:sldMkLst>
          <pc:docMk/>
          <pc:sldMk cId="2615311653" sldId="308"/>
        </pc:sldMkLst>
        <pc:spChg chg="mod">
          <ac:chgData name="PHILIPIERT Alan" userId="123d56f6-5b97-4f8c-bafd-e05bbad0b6eb" providerId="ADAL" clId="{49E7513C-80D2-4A26-A53A-B80E9C7BEB2C}" dt="2021-08-05T08:09:22.315" v="653" actId="207"/>
          <ac:spMkLst>
            <pc:docMk/>
            <pc:sldMk cId="2615311653" sldId="308"/>
            <ac:spMk id="8" creationId="{3E6E1EB1-0125-4114-B93E-A97FB903E0F8}"/>
          </ac:spMkLst>
        </pc:spChg>
        <pc:spChg chg="mod">
          <ac:chgData name="PHILIPIERT Alan" userId="123d56f6-5b97-4f8c-bafd-e05bbad0b6eb" providerId="ADAL" clId="{49E7513C-80D2-4A26-A53A-B80E9C7BEB2C}" dt="2021-08-05T09:58:30.050" v="3749" actId="1076"/>
          <ac:spMkLst>
            <pc:docMk/>
            <pc:sldMk cId="2615311653" sldId="308"/>
            <ac:spMk id="10" creationId="{B3546D1A-39CA-4D88-946E-1DE2020D050E}"/>
          </ac:spMkLst>
        </pc:spChg>
        <pc:picChg chg="del">
          <ac:chgData name="PHILIPIERT Alan" userId="123d56f6-5b97-4f8c-bafd-e05bbad0b6eb" providerId="ADAL" clId="{49E7513C-80D2-4A26-A53A-B80E9C7BEB2C}" dt="2021-08-05T09:58:25.474" v="3748" actId="478"/>
          <ac:picMkLst>
            <pc:docMk/>
            <pc:sldMk cId="2615311653" sldId="308"/>
            <ac:picMk id="2" creationId="{5B321939-C995-4041-AA79-5C516629A242}"/>
          </ac:picMkLst>
        </pc:picChg>
      </pc:sldChg>
      <pc:sldChg chg="addSp delSp modSp mod modAnim modNotesTx">
        <pc:chgData name="PHILIPIERT Alan" userId="123d56f6-5b97-4f8c-bafd-e05bbad0b6eb" providerId="ADAL" clId="{49E7513C-80D2-4A26-A53A-B80E9C7BEB2C}" dt="2021-08-05T12:04:51.408" v="4669" actId="113"/>
        <pc:sldMkLst>
          <pc:docMk/>
          <pc:sldMk cId="1116601814" sldId="311"/>
        </pc:sldMkLst>
        <pc:spChg chg="mod">
          <ac:chgData name="PHILIPIERT Alan" userId="123d56f6-5b97-4f8c-bafd-e05bbad0b6eb" providerId="ADAL" clId="{49E7513C-80D2-4A26-A53A-B80E9C7BEB2C}" dt="2021-08-05T09:53:24.402" v="3721" actId="1076"/>
          <ac:spMkLst>
            <pc:docMk/>
            <pc:sldMk cId="1116601814" sldId="311"/>
            <ac:spMk id="4" creationId="{3FE2768E-FDE6-448A-B2DB-9715F694C93E}"/>
          </ac:spMkLst>
        </pc:spChg>
        <pc:spChg chg="mod">
          <ac:chgData name="PHILIPIERT Alan" userId="123d56f6-5b97-4f8c-bafd-e05bbad0b6eb" providerId="ADAL" clId="{49E7513C-80D2-4A26-A53A-B80E9C7BEB2C}" dt="2021-08-05T09:53:06.285" v="3719" actId="2711"/>
          <ac:spMkLst>
            <pc:docMk/>
            <pc:sldMk cId="1116601814" sldId="311"/>
            <ac:spMk id="5" creationId="{195F1961-7377-4FFE-A285-8D4D3BBECDB1}"/>
          </ac:spMkLst>
        </pc:spChg>
        <pc:spChg chg="add mod">
          <ac:chgData name="PHILIPIERT Alan" userId="123d56f6-5b97-4f8c-bafd-e05bbad0b6eb" providerId="ADAL" clId="{49E7513C-80D2-4A26-A53A-B80E9C7BEB2C}" dt="2021-08-05T12:04:51.408" v="4669" actId="113"/>
          <ac:spMkLst>
            <pc:docMk/>
            <pc:sldMk cId="1116601814" sldId="311"/>
            <ac:spMk id="6" creationId="{7A44EC10-B216-4812-A1D6-3527B3740F2C}"/>
          </ac:spMkLst>
        </pc:spChg>
        <pc:picChg chg="add del mod">
          <ac:chgData name="PHILIPIERT Alan" userId="123d56f6-5b97-4f8c-bafd-e05bbad0b6eb" providerId="ADAL" clId="{49E7513C-80D2-4A26-A53A-B80E9C7BEB2C}" dt="2021-08-05T12:04:29.325" v="4647" actId="478"/>
          <ac:picMkLst>
            <pc:docMk/>
            <pc:sldMk cId="1116601814" sldId="311"/>
            <ac:picMk id="3" creationId="{6203DCF8-8011-44D2-9672-F084CF00519B}"/>
          </ac:picMkLst>
        </pc:picChg>
        <pc:picChg chg="mod">
          <ac:chgData name="PHILIPIERT Alan" userId="123d56f6-5b97-4f8c-bafd-e05bbad0b6eb" providerId="ADAL" clId="{49E7513C-80D2-4A26-A53A-B80E9C7BEB2C}" dt="2021-08-05T09:53:26.774" v="3722" actId="1076"/>
          <ac:picMkLst>
            <pc:docMk/>
            <pc:sldMk cId="1116601814" sldId="311"/>
            <ac:picMk id="7" creationId="{8374ED96-7019-4A5A-A8AE-51C8AA21FFD0}"/>
          </ac:picMkLst>
        </pc:picChg>
      </pc:sldChg>
      <pc:sldChg chg="addSp delSp modSp add mod">
        <pc:chgData name="PHILIPIERT Alan" userId="123d56f6-5b97-4f8c-bafd-e05bbad0b6eb" providerId="ADAL" clId="{49E7513C-80D2-4A26-A53A-B80E9C7BEB2C}" dt="2021-08-05T12:29:39.345" v="5041" actId="1076"/>
        <pc:sldMkLst>
          <pc:docMk/>
          <pc:sldMk cId="1244032362" sldId="312"/>
        </pc:sldMkLst>
        <pc:spChg chg="mod">
          <ac:chgData name="PHILIPIERT Alan" userId="123d56f6-5b97-4f8c-bafd-e05bbad0b6eb" providerId="ADAL" clId="{49E7513C-80D2-4A26-A53A-B80E9C7BEB2C}" dt="2021-08-05T10:25:51.908" v="4002" actId="20577"/>
          <ac:spMkLst>
            <pc:docMk/>
            <pc:sldMk cId="1244032362" sldId="312"/>
            <ac:spMk id="2" creationId="{8FA3BBF2-CD9F-401C-B0F8-1C892903C073}"/>
          </ac:spMkLst>
        </pc:spChg>
        <pc:spChg chg="mod">
          <ac:chgData name="PHILIPIERT Alan" userId="123d56f6-5b97-4f8c-bafd-e05bbad0b6eb" providerId="ADAL" clId="{49E7513C-80D2-4A26-A53A-B80E9C7BEB2C}" dt="2021-08-04T15:10:57.595" v="374" actId="20577"/>
          <ac:spMkLst>
            <pc:docMk/>
            <pc:sldMk cId="1244032362" sldId="312"/>
            <ac:spMk id="4" creationId="{3FE2768E-FDE6-448A-B2DB-9715F694C93E}"/>
          </ac:spMkLst>
        </pc:spChg>
        <pc:spChg chg="add mod">
          <ac:chgData name="PHILIPIERT Alan" userId="123d56f6-5b97-4f8c-bafd-e05bbad0b6eb" providerId="ADAL" clId="{49E7513C-80D2-4A26-A53A-B80E9C7BEB2C}" dt="2021-08-05T12:08:09.481" v="4687"/>
          <ac:spMkLst>
            <pc:docMk/>
            <pc:sldMk cId="1244032362" sldId="312"/>
            <ac:spMk id="5" creationId="{8757F62B-C6F6-4209-9E25-D5EDB0784F8C}"/>
          </ac:spMkLst>
        </pc:spChg>
        <pc:spChg chg="del">
          <ac:chgData name="PHILIPIERT Alan" userId="123d56f6-5b97-4f8c-bafd-e05bbad0b6eb" providerId="ADAL" clId="{49E7513C-80D2-4A26-A53A-B80E9C7BEB2C}" dt="2021-08-04T15:09:22.603" v="94" actId="478"/>
          <ac:spMkLst>
            <pc:docMk/>
            <pc:sldMk cId="1244032362" sldId="312"/>
            <ac:spMk id="5" creationId="{A834661E-EF42-401B-90A0-7860F1631ACA}"/>
          </ac:spMkLst>
        </pc:spChg>
        <pc:picChg chg="del">
          <ac:chgData name="PHILIPIERT Alan" userId="123d56f6-5b97-4f8c-bafd-e05bbad0b6eb" providerId="ADAL" clId="{49E7513C-80D2-4A26-A53A-B80E9C7BEB2C}" dt="2021-08-05T12:08:09.309" v="4686" actId="478"/>
          <ac:picMkLst>
            <pc:docMk/>
            <pc:sldMk cId="1244032362" sldId="312"/>
            <ac:picMk id="3" creationId="{6203DCF8-8011-44D2-9672-F084CF00519B}"/>
          </ac:picMkLst>
        </pc:picChg>
        <pc:picChg chg="add mod">
          <ac:chgData name="PHILIPIERT Alan" userId="123d56f6-5b97-4f8c-bafd-e05bbad0b6eb" providerId="ADAL" clId="{49E7513C-80D2-4A26-A53A-B80E9C7BEB2C}" dt="2021-08-05T12:29:39.345" v="5041" actId="1076"/>
          <ac:picMkLst>
            <pc:docMk/>
            <pc:sldMk cId="1244032362" sldId="312"/>
            <ac:picMk id="7" creationId="{F407BBF9-A657-4B5C-A6F1-F63A376C377B}"/>
          </ac:picMkLst>
        </pc:picChg>
      </pc:sldChg>
      <pc:sldChg chg="addSp delSp modSp add mod ord delAnim modAnim modNotesTx">
        <pc:chgData name="PHILIPIERT Alan" userId="123d56f6-5b97-4f8c-bafd-e05bbad0b6eb" providerId="ADAL" clId="{49E7513C-80D2-4A26-A53A-B80E9C7BEB2C}" dt="2021-08-05T12:38:50.863" v="5104"/>
        <pc:sldMkLst>
          <pc:docMk/>
          <pc:sldMk cId="1583783216" sldId="313"/>
        </pc:sldMkLst>
        <pc:spChg chg="mod">
          <ac:chgData name="PHILIPIERT Alan" userId="123d56f6-5b97-4f8c-bafd-e05bbad0b6eb" providerId="ADAL" clId="{49E7513C-80D2-4A26-A53A-B80E9C7BEB2C}" dt="2021-08-05T08:11:24.684" v="687" actId="1076"/>
          <ac:spMkLst>
            <pc:docMk/>
            <pc:sldMk cId="1583783216" sldId="313"/>
            <ac:spMk id="2" creationId="{8FA3BBF2-CD9F-401C-B0F8-1C892903C073}"/>
          </ac:spMkLst>
        </pc:spChg>
        <pc:spChg chg="mod">
          <ac:chgData name="PHILIPIERT Alan" userId="123d56f6-5b97-4f8c-bafd-e05bbad0b6eb" providerId="ADAL" clId="{49E7513C-80D2-4A26-A53A-B80E9C7BEB2C}" dt="2021-08-05T08:17:40.923" v="973" actId="1076"/>
          <ac:spMkLst>
            <pc:docMk/>
            <pc:sldMk cId="1583783216" sldId="313"/>
            <ac:spMk id="4" creationId="{3FE2768E-FDE6-448A-B2DB-9715F694C93E}"/>
          </ac:spMkLst>
        </pc:spChg>
        <pc:spChg chg="del mod">
          <ac:chgData name="PHILIPIERT Alan" userId="123d56f6-5b97-4f8c-bafd-e05bbad0b6eb" providerId="ADAL" clId="{49E7513C-80D2-4A26-A53A-B80E9C7BEB2C}" dt="2021-08-05T07:59:32.730" v="588" actId="478"/>
          <ac:spMkLst>
            <pc:docMk/>
            <pc:sldMk cId="1583783216" sldId="313"/>
            <ac:spMk id="5" creationId="{195F1961-7377-4FFE-A285-8D4D3BBECDB1}"/>
          </ac:spMkLst>
        </pc:spChg>
        <pc:spChg chg="add del mod">
          <ac:chgData name="PHILIPIERT Alan" userId="123d56f6-5b97-4f8c-bafd-e05bbad0b6eb" providerId="ADAL" clId="{49E7513C-80D2-4A26-A53A-B80E9C7BEB2C}" dt="2021-08-05T08:11:30.291" v="690" actId="21"/>
          <ac:spMkLst>
            <pc:docMk/>
            <pc:sldMk cId="1583783216" sldId="313"/>
            <ac:spMk id="11" creationId="{E2AE4EB9-2822-453A-89EA-EA3A46E6818B}"/>
          </ac:spMkLst>
        </pc:spChg>
        <pc:spChg chg="add del mod">
          <ac:chgData name="PHILIPIERT Alan" userId="123d56f6-5b97-4f8c-bafd-e05bbad0b6eb" providerId="ADAL" clId="{49E7513C-80D2-4A26-A53A-B80E9C7BEB2C}" dt="2021-08-05T08:11:30.291" v="690" actId="21"/>
          <ac:spMkLst>
            <pc:docMk/>
            <pc:sldMk cId="1583783216" sldId="313"/>
            <ac:spMk id="12" creationId="{F8768800-49F7-4B63-A954-605985278F6E}"/>
          </ac:spMkLst>
        </pc:spChg>
        <pc:spChg chg="add del mod">
          <ac:chgData name="PHILIPIERT Alan" userId="123d56f6-5b97-4f8c-bafd-e05bbad0b6eb" providerId="ADAL" clId="{49E7513C-80D2-4A26-A53A-B80E9C7BEB2C}" dt="2021-08-05T08:11:30.291" v="690" actId="21"/>
          <ac:spMkLst>
            <pc:docMk/>
            <pc:sldMk cId="1583783216" sldId="313"/>
            <ac:spMk id="13" creationId="{3D91E092-2F32-442C-9AEA-B54F0B1B0170}"/>
          </ac:spMkLst>
        </pc:spChg>
        <pc:spChg chg="add del mod">
          <ac:chgData name="PHILIPIERT Alan" userId="123d56f6-5b97-4f8c-bafd-e05bbad0b6eb" providerId="ADAL" clId="{49E7513C-80D2-4A26-A53A-B80E9C7BEB2C}" dt="2021-08-05T08:11:30.291" v="690" actId="21"/>
          <ac:spMkLst>
            <pc:docMk/>
            <pc:sldMk cId="1583783216" sldId="313"/>
            <ac:spMk id="14" creationId="{8F6058AB-0AB3-4523-A9F8-F4903EAC27D5}"/>
          </ac:spMkLst>
        </pc:spChg>
        <pc:spChg chg="add del mod">
          <ac:chgData name="PHILIPIERT Alan" userId="123d56f6-5b97-4f8c-bafd-e05bbad0b6eb" providerId="ADAL" clId="{49E7513C-80D2-4A26-A53A-B80E9C7BEB2C}" dt="2021-08-05T08:11:30.291" v="690" actId="21"/>
          <ac:spMkLst>
            <pc:docMk/>
            <pc:sldMk cId="1583783216" sldId="313"/>
            <ac:spMk id="15" creationId="{BF31CBC2-EBA6-4DD5-8896-0C24055367D3}"/>
          </ac:spMkLst>
        </pc:spChg>
        <pc:spChg chg="add del mod">
          <ac:chgData name="PHILIPIERT Alan" userId="123d56f6-5b97-4f8c-bafd-e05bbad0b6eb" providerId="ADAL" clId="{49E7513C-80D2-4A26-A53A-B80E9C7BEB2C}" dt="2021-08-05T08:11:30.291" v="690" actId="21"/>
          <ac:spMkLst>
            <pc:docMk/>
            <pc:sldMk cId="1583783216" sldId="313"/>
            <ac:spMk id="16" creationId="{FCF5DAB9-6248-4C92-AD84-01954646A728}"/>
          </ac:spMkLst>
        </pc:spChg>
        <pc:spChg chg="add del mod">
          <ac:chgData name="PHILIPIERT Alan" userId="123d56f6-5b97-4f8c-bafd-e05bbad0b6eb" providerId="ADAL" clId="{49E7513C-80D2-4A26-A53A-B80E9C7BEB2C}" dt="2021-08-05T08:11:30.291" v="690" actId="21"/>
          <ac:spMkLst>
            <pc:docMk/>
            <pc:sldMk cId="1583783216" sldId="313"/>
            <ac:spMk id="17" creationId="{FB751883-CD56-426B-BB7F-8C80ED94EBB5}"/>
          </ac:spMkLst>
        </pc:spChg>
        <pc:spChg chg="add del mod">
          <ac:chgData name="PHILIPIERT Alan" userId="123d56f6-5b97-4f8c-bafd-e05bbad0b6eb" providerId="ADAL" clId="{49E7513C-80D2-4A26-A53A-B80E9C7BEB2C}" dt="2021-08-05T08:11:30.291" v="690" actId="21"/>
          <ac:spMkLst>
            <pc:docMk/>
            <pc:sldMk cId="1583783216" sldId="313"/>
            <ac:spMk id="18" creationId="{EEEBEAA2-DF33-48C4-AB2C-28CFD7D36EC3}"/>
          </ac:spMkLst>
        </pc:spChg>
        <pc:spChg chg="add del mod">
          <ac:chgData name="PHILIPIERT Alan" userId="123d56f6-5b97-4f8c-bafd-e05bbad0b6eb" providerId="ADAL" clId="{49E7513C-80D2-4A26-A53A-B80E9C7BEB2C}" dt="2021-08-05T08:11:30.291" v="690" actId="21"/>
          <ac:spMkLst>
            <pc:docMk/>
            <pc:sldMk cId="1583783216" sldId="313"/>
            <ac:spMk id="19" creationId="{36DB6AB6-4463-4F7C-BE89-982CBC565E5F}"/>
          </ac:spMkLst>
        </pc:spChg>
        <pc:spChg chg="add del mod">
          <ac:chgData name="PHILIPIERT Alan" userId="123d56f6-5b97-4f8c-bafd-e05bbad0b6eb" providerId="ADAL" clId="{49E7513C-80D2-4A26-A53A-B80E9C7BEB2C}" dt="2021-08-05T08:11:30.291" v="690" actId="21"/>
          <ac:spMkLst>
            <pc:docMk/>
            <pc:sldMk cId="1583783216" sldId="313"/>
            <ac:spMk id="20" creationId="{61F38ACE-B13A-4015-A3EC-59751D1E2CFE}"/>
          </ac:spMkLst>
        </pc:spChg>
        <pc:spChg chg="add del mod">
          <ac:chgData name="PHILIPIERT Alan" userId="123d56f6-5b97-4f8c-bafd-e05bbad0b6eb" providerId="ADAL" clId="{49E7513C-80D2-4A26-A53A-B80E9C7BEB2C}" dt="2021-08-05T08:11:30.291" v="690" actId="21"/>
          <ac:spMkLst>
            <pc:docMk/>
            <pc:sldMk cId="1583783216" sldId="313"/>
            <ac:spMk id="21" creationId="{1BFD887D-BF60-4A4E-915F-D5E2DA407570}"/>
          </ac:spMkLst>
        </pc:spChg>
        <pc:spChg chg="add mod">
          <ac:chgData name="PHILIPIERT Alan" userId="123d56f6-5b97-4f8c-bafd-e05bbad0b6eb" providerId="ADAL" clId="{49E7513C-80D2-4A26-A53A-B80E9C7BEB2C}" dt="2021-08-05T12:01:30.284" v="4622" actId="14100"/>
          <ac:spMkLst>
            <pc:docMk/>
            <pc:sldMk cId="1583783216" sldId="313"/>
            <ac:spMk id="22" creationId="{973FDB66-2D56-4C8C-8673-8A43996F7158}"/>
          </ac:spMkLst>
        </pc:spChg>
        <pc:spChg chg="add mod">
          <ac:chgData name="PHILIPIERT Alan" userId="123d56f6-5b97-4f8c-bafd-e05bbad0b6eb" providerId="ADAL" clId="{49E7513C-80D2-4A26-A53A-B80E9C7BEB2C}" dt="2021-08-05T08:11:44.615" v="693" actId="1076"/>
          <ac:spMkLst>
            <pc:docMk/>
            <pc:sldMk cId="1583783216" sldId="313"/>
            <ac:spMk id="23" creationId="{30362F7A-BDA0-4946-8333-F459E0E69499}"/>
          </ac:spMkLst>
        </pc:spChg>
        <pc:spChg chg="add mod">
          <ac:chgData name="PHILIPIERT Alan" userId="123d56f6-5b97-4f8c-bafd-e05bbad0b6eb" providerId="ADAL" clId="{49E7513C-80D2-4A26-A53A-B80E9C7BEB2C}" dt="2021-08-05T08:11:44.615" v="693" actId="1076"/>
          <ac:spMkLst>
            <pc:docMk/>
            <pc:sldMk cId="1583783216" sldId="313"/>
            <ac:spMk id="24" creationId="{48955128-071F-4587-902A-0994DA8CBD1A}"/>
          </ac:spMkLst>
        </pc:spChg>
        <pc:spChg chg="add mod">
          <ac:chgData name="PHILIPIERT Alan" userId="123d56f6-5b97-4f8c-bafd-e05bbad0b6eb" providerId="ADAL" clId="{49E7513C-80D2-4A26-A53A-B80E9C7BEB2C}" dt="2021-08-05T08:11:44.615" v="693" actId="1076"/>
          <ac:spMkLst>
            <pc:docMk/>
            <pc:sldMk cId="1583783216" sldId="313"/>
            <ac:spMk id="25" creationId="{0491A25D-3ABE-4DEF-A9ED-86EA80AAC5AE}"/>
          </ac:spMkLst>
        </pc:spChg>
        <pc:spChg chg="add mod">
          <ac:chgData name="PHILIPIERT Alan" userId="123d56f6-5b97-4f8c-bafd-e05bbad0b6eb" providerId="ADAL" clId="{49E7513C-80D2-4A26-A53A-B80E9C7BEB2C}" dt="2021-08-05T08:11:44.615" v="693" actId="1076"/>
          <ac:spMkLst>
            <pc:docMk/>
            <pc:sldMk cId="1583783216" sldId="313"/>
            <ac:spMk id="26" creationId="{0FA6FD3D-FED4-42FD-9634-4080ED1357AE}"/>
          </ac:spMkLst>
        </pc:spChg>
        <pc:spChg chg="add mod">
          <ac:chgData name="PHILIPIERT Alan" userId="123d56f6-5b97-4f8c-bafd-e05bbad0b6eb" providerId="ADAL" clId="{49E7513C-80D2-4A26-A53A-B80E9C7BEB2C}" dt="2021-08-05T08:11:44.615" v="693" actId="1076"/>
          <ac:spMkLst>
            <pc:docMk/>
            <pc:sldMk cId="1583783216" sldId="313"/>
            <ac:spMk id="27" creationId="{CE722C6D-F497-4F00-895B-61AF8879ED10}"/>
          </ac:spMkLst>
        </pc:spChg>
        <pc:spChg chg="add mod">
          <ac:chgData name="PHILIPIERT Alan" userId="123d56f6-5b97-4f8c-bafd-e05bbad0b6eb" providerId="ADAL" clId="{49E7513C-80D2-4A26-A53A-B80E9C7BEB2C}" dt="2021-08-05T08:11:44.615" v="693" actId="1076"/>
          <ac:spMkLst>
            <pc:docMk/>
            <pc:sldMk cId="1583783216" sldId="313"/>
            <ac:spMk id="28" creationId="{D9ABEA9E-A71D-41A3-8E66-D840E0493330}"/>
          </ac:spMkLst>
        </pc:spChg>
        <pc:spChg chg="add mod">
          <ac:chgData name="PHILIPIERT Alan" userId="123d56f6-5b97-4f8c-bafd-e05bbad0b6eb" providerId="ADAL" clId="{49E7513C-80D2-4A26-A53A-B80E9C7BEB2C}" dt="2021-08-05T08:11:44.615" v="693" actId="1076"/>
          <ac:spMkLst>
            <pc:docMk/>
            <pc:sldMk cId="1583783216" sldId="313"/>
            <ac:spMk id="29" creationId="{6C7AADF4-5792-496F-8EA7-6141FF4A91D8}"/>
          </ac:spMkLst>
        </pc:spChg>
        <pc:spChg chg="add mod">
          <ac:chgData name="PHILIPIERT Alan" userId="123d56f6-5b97-4f8c-bafd-e05bbad0b6eb" providerId="ADAL" clId="{49E7513C-80D2-4A26-A53A-B80E9C7BEB2C}" dt="2021-08-05T08:11:44.615" v="693" actId="1076"/>
          <ac:spMkLst>
            <pc:docMk/>
            <pc:sldMk cId="1583783216" sldId="313"/>
            <ac:spMk id="30" creationId="{61FC4D55-57C7-4870-B389-A04085947C20}"/>
          </ac:spMkLst>
        </pc:spChg>
        <pc:spChg chg="add mod">
          <ac:chgData name="PHILIPIERT Alan" userId="123d56f6-5b97-4f8c-bafd-e05bbad0b6eb" providerId="ADAL" clId="{49E7513C-80D2-4A26-A53A-B80E9C7BEB2C}" dt="2021-08-05T08:11:44.615" v="693" actId="1076"/>
          <ac:spMkLst>
            <pc:docMk/>
            <pc:sldMk cId="1583783216" sldId="313"/>
            <ac:spMk id="31" creationId="{91134D55-BC9F-49BD-BAB5-F96B57279CA9}"/>
          </ac:spMkLst>
        </pc:spChg>
        <pc:spChg chg="add mod">
          <ac:chgData name="PHILIPIERT Alan" userId="123d56f6-5b97-4f8c-bafd-e05bbad0b6eb" providerId="ADAL" clId="{49E7513C-80D2-4A26-A53A-B80E9C7BEB2C}" dt="2021-08-05T12:01:39.442" v="4626" actId="1076"/>
          <ac:spMkLst>
            <pc:docMk/>
            <pc:sldMk cId="1583783216" sldId="313"/>
            <ac:spMk id="32" creationId="{6C60B034-7524-4928-8188-091DC1CAD38C}"/>
          </ac:spMkLst>
        </pc:spChg>
        <pc:spChg chg="add mod">
          <ac:chgData name="PHILIPIERT Alan" userId="123d56f6-5b97-4f8c-bafd-e05bbad0b6eb" providerId="ADAL" clId="{49E7513C-80D2-4A26-A53A-B80E9C7BEB2C}" dt="2021-08-05T08:11:44.615" v="693" actId="1076"/>
          <ac:spMkLst>
            <pc:docMk/>
            <pc:sldMk cId="1583783216" sldId="313"/>
            <ac:spMk id="33" creationId="{BC0022E2-AEEF-4962-9FD5-5FB6773277BB}"/>
          </ac:spMkLst>
        </pc:spChg>
        <pc:spChg chg="add mod">
          <ac:chgData name="PHILIPIERT Alan" userId="123d56f6-5b97-4f8c-bafd-e05bbad0b6eb" providerId="ADAL" clId="{49E7513C-80D2-4A26-A53A-B80E9C7BEB2C}" dt="2021-08-05T12:01:36.670" v="4625" actId="20577"/>
          <ac:spMkLst>
            <pc:docMk/>
            <pc:sldMk cId="1583783216" sldId="313"/>
            <ac:spMk id="34" creationId="{594D9AC4-B69D-448D-A0AC-FC18FCCC0804}"/>
          </ac:spMkLst>
        </pc:spChg>
        <pc:spChg chg="add mod">
          <ac:chgData name="PHILIPIERT Alan" userId="123d56f6-5b97-4f8c-bafd-e05bbad0b6eb" providerId="ADAL" clId="{49E7513C-80D2-4A26-A53A-B80E9C7BEB2C}" dt="2021-08-05T12:05:00.754" v="4675"/>
          <ac:spMkLst>
            <pc:docMk/>
            <pc:sldMk cId="1583783216" sldId="313"/>
            <ac:spMk id="35" creationId="{90F1BC96-FC62-4A89-999D-0B78E3096171}"/>
          </ac:spMkLst>
        </pc:spChg>
        <pc:picChg chg="del">
          <ac:chgData name="PHILIPIERT Alan" userId="123d56f6-5b97-4f8c-bafd-e05bbad0b6eb" providerId="ADAL" clId="{49E7513C-80D2-4A26-A53A-B80E9C7BEB2C}" dt="2021-08-05T12:05:00.550" v="4674" actId="478"/>
          <ac:picMkLst>
            <pc:docMk/>
            <pc:sldMk cId="1583783216" sldId="313"/>
            <ac:picMk id="3" creationId="{6203DCF8-8011-44D2-9672-F084CF00519B}"/>
          </ac:picMkLst>
        </pc:picChg>
        <pc:picChg chg="del">
          <ac:chgData name="PHILIPIERT Alan" userId="123d56f6-5b97-4f8c-bafd-e05bbad0b6eb" providerId="ADAL" clId="{49E7513C-80D2-4A26-A53A-B80E9C7BEB2C}" dt="2021-08-05T07:56:02.714" v="385" actId="478"/>
          <ac:picMkLst>
            <pc:docMk/>
            <pc:sldMk cId="1583783216" sldId="313"/>
            <ac:picMk id="7" creationId="{8374ED96-7019-4A5A-A8AE-51C8AA21FFD0}"/>
          </ac:picMkLst>
        </pc:picChg>
        <pc:picChg chg="add del mod">
          <ac:chgData name="PHILIPIERT Alan" userId="123d56f6-5b97-4f8c-bafd-e05bbad0b6eb" providerId="ADAL" clId="{49E7513C-80D2-4A26-A53A-B80E9C7BEB2C}" dt="2021-08-05T08:18:27.028" v="975" actId="21"/>
          <ac:picMkLst>
            <pc:docMk/>
            <pc:sldMk cId="1583783216" sldId="313"/>
            <ac:picMk id="8" creationId="{202FCAF8-083F-4348-9EFE-00AD4B6162D2}"/>
          </ac:picMkLst>
        </pc:picChg>
        <pc:picChg chg="add del mod">
          <ac:chgData name="PHILIPIERT Alan" userId="123d56f6-5b97-4f8c-bafd-e05bbad0b6eb" providerId="ADAL" clId="{49E7513C-80D2-4A26-A53A-B80E9C7BEB2C}" dt="2021-08-05T08:18:27.028" v="975" actId="21"/>
          <ac:picMkLst>
            <pc:docMk/>
            <pc:sldMk cId="1583783216" sldId="313"/>
            <ac:picMk id="10" creationId="{9EBBED72-FAE3-46D1-BF39-AA2A45251DBE}"/>
          </ac:picMkLst>
        </pc:picChg>
      </pc:sldChg>
      <pc:sldChg chg="new del">
        <pc:chgData name="PHILIPIERT Alan" userId="123d56f6-5b97-4f8c-bafd-e05bbad0b6eb" providerId="ADAL" clId="{49E7513C-80D2-4A26-A53A-B80E9C7BEB2C}" dt="2021-08-05T07:54:53.086" v="383" actId="680"/>
        <pc:sldMkLst>
          <pc:docMk/>
          <pc:sldMk cId="2516534455" sldId="313"/>
        </pc:sldMkLst>
      </pc:sldChg>
      <pc:sldChg chg="addSp delSp modSp add mod delAnim modAnim">
        <pc:chgData name="PHILIPIERT Alan" userId="123d56f6-5b97-4f8c-bafd-e05bbad0b6eb" providerId="ADAL" clId="{49E7513C-80D2-4A26-A53A-B80E9C7BEB2C}" dt="2021-08-05T12:37:07.458" v="5102"/>
        <pc:sldMkLst>
          <pc:docMk/>
          <pc:sldMk cId="224285400" sldId="314"/>
        </pc:sldMkLst>
        <pc:spChg chg="mod">
          <ac:chgData name="PHILIPIERT Alan" userId="123d56f6-5b97-4f8c-bafd-e05bbad0b6eb" providerId="ADAL" clId="{49E7513C-80D2-4A26-A53A-B80E9C7BEB2C}" dt="2021-08-05T08:19:16.038" v="1003" actId="20577"/>
          <ac:spMkLst>
            <pc:docMk/>
            <pc:sldMk cId="224285400" sldId="314"/>
            <ac:spMk id="2" creationId="{8FA3BBF2-CD9F-401C-B0F8-1C892903C073}"/>
          </ac:spMkLst>
        </pc:spChg>
        <pc:spChg chg="del">
          <ac:chgData name="PHILIPIERT Alan" userId="123d56f6-5b97-4f8c-bafd-e05bbad0b6eb" providerId="ADAL" clId="{49E7513C-80D2-4A26-A53A-B80E9C7BEB2C}" dt="2021-08-05T08:22:05.165" v="1006" actId="478"/>
          <ac:spMkLst>
            <pc:docMk/>
            <pc:sldMk cId="224285400" sldId="314"/>
            <ac:spMk id="4" creationId="{3FE2768E-FDE6-448A-B2DB-9715F694C93E}"/>
          </ac:spMkLst>
        </pc:spChg>
        <pc:spChg chg="del">
          <ac:chgData name="PHILIPIERT Alan" userId="123d56f6-5b97-4f8c-bafd-e05bbad0b6eb" providerId="ADAL" clId="{49E7513C-80D2-4A26-A53A-B80E9C7BEB2C}" dt="2021-08-05T08:22:03.529" v="1004" actId="478"/>
          <ac:spMkLst>
            <pc:docMk/>
            <pc:sldMk cId="224285400" sldId="314"/>
            <ac:spMk id="5" creationId="{195F1961-7377-4FFE-A285-8D4D3BBECDB1}"/>
          </ac:spMkLst>
        </pc:spChg>
        <pc:spChg chg="add mod">
          <ac:chgData name="PHILIPIERT Alan" userId="123d56f6-5b97-4f8c-bafd-e05bbad0b6eb" providerId="ADAL" clId="{49E7513C-80D2-4A26-A53A-B80E9C7BEB2C}" dt="2021-08-05T12:36:35.611" v="5093" actId="21"/>
          <ac:spMkLst>
            <pc:docMk/>
            <pc:sldMk cId="224285400" sldId="314"/>
            <ac:spMk id="6" creationId="{F2D8E65C-F4F1-4C70-903E-7C65412F7A30}"/>
          </ac:spMkLst>
        </pc:spChg>
        <pc:spChg chg="add mod">
          <ac:chgData name="PHILIPIERT Alan" userId="123d56f6-5b97-4f8c-bafd-e05bbad0b6eb" providerId="ADAL" clId="{49E7513C-80D2-4A26-A53A-B80E9C7BEB2C}" dt="2021-08-05T09:54:00.100" v="3730" actId="1076"/>
          <ac:spMkLst>
            <pc:docMk/>
            <pc:sldMk cId="224285400" sldId="314"/>
            <ac:spMk id="8" creationId="{04FBAC96-595F-4FFC-A7ED-92212DD52C72}"/>
          </ac:spMkLst>
        </pc:spChg>
        <pc:spChg chg="add mod">
          <ac:chgData name="PHILIPIERT Alan" userId="123d56f6-5b97-4f8c-bafd-e05bbad0b6eb" providerId="ADAL" clId="{49E7513C-80D2-4A26-A53A-B80E9C7BEB2C}" dt="2021-08-05T12:32:35.191" v="5045" actId="20577"/>
          <ac:spMkLst>
            <pc:docMk/>
            <pc:sldMk cId="224285400" sldId="314"/>
            <ac:spMk id="9" creationId="{D7D41A0A-D893-40A5-AB0D-7ACB16293133}"/>
          </ac:spMkLst>
        </pc:spChg>
        <pc:spChg chg="add mod">
          <ac:chgData name="PHILIPIERT Alan" userId="123d56f6-5b97-4f8c-bafd-e05bbad0b6eb" providerId="ADAL" clId="{49E7513C-80D2-4A26-A53A-B80E9C7BEB2C}" dt="2021-08-05T09:53:56.094" v="3729" actId="1076"/>
          <ac:spMkLst>
            <pc:docMk/>
            <pc:sldMk cId="224285400" sldId="314"/>
            <ac:spMk id="10" creationId="{EF530957-4276-4958-9695-AB75BB6F69BF}"/>
          </ac:spMkLst>
        </pc:spChg>
        <pc:spChg chg="add mod">
          <ac:chgData name="PHILIPIERT Alan" userId="123d56f6-5b97-4f8c-bafd-e05bbad0b6eb" providerId="ADAL" clId="{49E7513C-80D2-4A26-A53A-B80E9C7BEB2C}" dt="2021-08-05T12:35:54.203" v="5076" actId="1076"/>
          <ac:spMkLst>
            <pc:docMk/>
            <pc:sldMk cId="224285400" sldId="314"/>
            <ac:spMk id="11" creationId="{3B2E7FAF-7662-4F6A-88BA-20A85A52860A}"/>
          </ac:spMkLst>
        </pc:spChg>
        <pc:spChg chg="add del mod">
          <ac:chgData name="PHILIPIERT Alan" userId="123d56f6-5b97-4f8c-bafd-e05bbad0b6eb" providerId="ADAL" clId="{49E7513C-80D2-4A26-A53A-B80E9C7BEB2C}" dt="2021-08-05T10:22:14.174" v="3891"/>
          <ac:spMkLst>
            <pc:docMk/>
            <pc:sldMk cId="224285400" sldId="314"/>
            <ac:spMk id="12" creationId="{47BF6DF2-D766-4C65-8EFA-1467C85602D1}"/>
          </ac:spMkLst>
        </pc:spChg>
        <pc:spChg chg="add del mod">
          <ac:chgData name="PHILIPIERT Alan" userId="123d56f6-5b97-4f8c-bafd-e05bbad0b6eb" providerId="ADAL" clId="{49E7513C-80D2-4A26-A53A-B80E9C7BEB2C}" dt="2021-08-05T10:22:14.174" v="3891"/>
          <ac:spMkLst>
            <pc:docMk/>
            <pc:sldMk cId="224285400" sldId="314"/>
            <ac:spMk id="13" creationId="{84A238F8-5BF9-4D37-B260-7056D2708FB1}"/>
          </ac:spMkLst>
        </pc:spChg>
        <pc:spChg chg="add del mod">
          <ac:chgData name="PHILIPIERT Alan" userId="123d56f6-5b97-4f8c-bafd-e05bbad0b6eb" providerId="ADAL" clId="{49E7513C-80D2-4A26-A53A-B80E9C7BEB2C}" dt="2021-08-05T10:22:14.174" v="3891"/>
          <ac:spMkLst>
            <pc:docMk/>
            <pc:sldMk cId="224285400" sldId="314"/>
            <ac:spMk id="14" creationId="{816B05FC-E934-42A2-B5C6-A0170F054425}"/>
          </ac:spMkLst>
        </pc:spChg>
        <pc:spChg chg="add del mod">
          <ac:chgData name="PHILIPIERT Alan" userId="123d56f6-5b97-4f8c-bafd-e05bbad0b6eb" providerId="ADAL" clId="{49E7513C-80D2-4A26-A53A-B80E9C7BEB2C}" dt="2021-08-05T10:22:14.174" v="3891"/>
          <ac:spMkLst>
            <pc:docMk/>
            <pc:sldMk cId="224285400" sldId="314"/>
            <ac:spMk id="15" creationId="{C4068444-840E-425C-A699-3C8BDBBE8DEC}"/>
          </ac:spMkLst>
        </pc:spChg>
        <pc:spChg chg="add del mod">
          <ac:chgData name="PHILIPIERT Alan" userId="123d56f6-5b97-4f8c-bafd-e05bbad0b6eb" providerId="ADAL" clId="{49E7513C-80D2-4A26-A53A-B80E9C7BEB2C}" dt="2021-08-05T10:22:14.174" v="3891"/>
          <ac:spMkLst>
            <pc:docMk/>
            <pc:sldMk cId="224285400" sldId="314"/>
            <ac:spMk id="16" creationId="{5B8F8D47-26D7-4410-9B05-7E8EFE2CAD20}"/>
          </ac:spMkLst>
        </pc:spChg>
        <pc:spChg chg="add mod">
          <ac:chgData name="PHILIPIERT Alan" userId="123d56f6-5b97-4f8c-bafd-e05bbad0b6eb" providerId="ADAL" clId="{49E7513C-80D2-4A26-A53A-B80E9C7BEB2C}" dt="2021-08-05T10:22:17.423" v="3893" actId="1076"/>
          <ac:spMkLst>
            <pc:docMk/>
            <pc:sldMk cId="224285400" sldId="314"/>
            <ac:spMk id="18" creationId="{D58978EA-5AD3-4E16-860D-41A7B2C62CFE}"/>
          </ac:spMkLst>
        </pc:spChg>
        <pc:spChg chg="add mod">
          <ac:chgData name="PHILIPIERT Alan" userId="123d56f6-5b97-4f8c-bafd-e05bbad0b6eb" providerId="ADAL" clId="{49E7513C-80D2-4A26-A53A-B80E9C7BEB2C}" dt="2021-08-05T10:22:17.423" v="3893" actId="1076"/>
          <ac:spMkLst>
            <pc:docMk/>
            <pc:sldMk cId="224285400" sldId="314"/>
            <ac:spMk id="19" creationId="{BC10EACD-C552-40CF-A9BC-49B3C5B623D2}"/>
          </ac:spMkLst>
        </pc:spChg>
        <pc:spChg chg="add mod">
          <ac:chgData name="PHILIPIERT Alan" userId="123d56f6-5b97-4f8c-bafd-e05bbad0b6eb" providerId="ADAL" clId="{49E7513C-80D2-4A26-A53A-B80E9C7BEB2C}" dt="2021-08-05T10:22:17.423" v="3893" actId="1076"/>
          <ac:spMkLst>
            <pc:docMk/>
            <pc:sldMk cId="224285400" sldId="314"/>
            <ac:spMk id="20" creationId="{A93076F3-7C01-4389-81B6-54C58F7655AA}"/>
          </ac:spMkLst>
        </pc:spChg>
        <pc:spChg chg="add mod">
          <ac:chgData name="PHILIPIERT Alan" userId="123d56f6-5b97-4f8c-bafd-e05bbad0b6eb" providerId="ADAL" clId="{49E7513C-80D2-4A26-A53A-B80E9C7BEB2C}" dt="2021-08-05T12:04:56.266" v="4671"/>
          <ac:spMkLst>
            <pc:docMk/>
            <pc:sldMk cId="224285400" sldId="314"/>
            <ac:spMk id="22" creationId="{57748BD8-DD6B-4AE8-AEB0-FF5A21C2A220}"/>
          </ac:spMkLst>
        </pc:spChg>
        <pc:spChg chg="add mod">
          <ac:chgData name="PHILIPIERT Alan" userId="123d56f6-5b97-4f8c-bafd-e05bbad0b6eb" providerId="ADAL" clId="{49E7513C-80D2-4A26-A53A-B80E9C7BEB2C}" dt="2021-08-05T12:36:10.347" v="5081" actId="1076"/>
          <ac:spMkLst>
            <pc:docMk/>
            <pc:sldMk cId="224285400" sldId="314"/>
            <ac:spMk id="23" creationId="{4EFE83A7-0101-4335-AAB6-7BA4148FF2F4}"/>
          </ac:spMkLst>
        </pc:spChg>
        <pc:spChg chg="add mod">
          <ac:chgData name="PHILIPIERT Alan" userId="123d56f6-5b97-4f8c-bafd-e05bbad0b6eb" providerId="ADAL" clId="{49E7513C-80D2-4A26-A53A-B80E9C7BEB2C}" dt="2021-08-05T12:36:20.104" v="5085" actId="1076"/>
          <ac:spMkLst>
            <pc:docMk/>
            <pc:sldMk cId="224285400" sldId="314"/>
            <ac:spMk id="24" creationId="{C7B3FC9E-B882-423E-A6E9-8AC9DF119C39}"/>
          </ac:spMkLst>
        </pc:spChg>
        <pc:spChg chg="add mod">
          <ac:chgData name="PHILIPIERT Alan" userId="123d56f6-5b97-4f8c-bafd-e05bbad0b6eb" providerId="ADAL" clId="{49E7513C-80D2-4A26-A53A-B80E9C7BEB2C}" dt="2021-08-05T12:36:41.084" v="5096" actId="1076"/>
          <ac:spMkLst>
            <pc:docMk/>
            <pc:sldMk cId="224285400" sldId="314"/>
            <ac:spMk id="25" creationId="{BABE7BFE-E541-4895-8BBD-D541A686558C}"/>
          </ac:spMkLst>
        </pc:spChg>
        <pc:picChg chg="del">
          <ac:chgData name="PHILIPIERT Alan" userId="123d56f6-5b97-4f8c-bafd-e05bbad0b6eb" providerId="ADAL" clId="{49E7513C-80D2-4A26-A53A-B80E9C7BEB2C}" dt="2021-08-05T12:04:56.076" v="4670" actId="478"/>
          <ac:picMkLst>
            <pc:docMk/>
            <pc:sldMk cId="224285400" sldId="314"/>
            <ac:picMk id="3" creationId="{6203DCF8-8011-44D2-9672-F084CF00519B}"/>
          </ac:picMkLst>
        </pc:picChg>
        <pc:picChg chg="del">
          <ac:chgData name="PHILIPIERT Alan" userId="123d56f6-5b97-4f8c-bafd-e05bbad0b6eb" providerId="ADAL" clId="{49E7513C-80D2-4A26-A53A-B80E9C7BEB2C}" dt="2021-08-05T08:22:04.105" v="1005" actId="478"/>
          <ac:picMkLst>
            <pc:docMk/>
            <pc:sldMk cId="224285400" sldId="314"/>
            <ac:picMk id="7" creationId="{8374ED96-7019-4A5A-A8AE-51C8AA21FFD0}"/>
          </ac:picMkLst>
        </pc:picChg>
        <pc:picChg chg="add del mod">
          <ac:chgData name="PHILIPIERT Alan" userId="123d56f6-5b97-4f8c-bafd-e05bbad0b6eb" providerId="ADAL" clId="{49E7513C-80D2-4A26-A53A-B80E9C7BEB2C}" dt="2021-08-05T10:22:14.174" v="3891"/>
          <ac:picMkLst>
            <pc:docMk/>
            <pc:sldMk cId="224285400" sldId="314"/>
            <ac:picMk id="17" creationId="{B54FFBF6-22C3-44A2-8639-136D279A0335}"/>
          </ac:picMkLst>
        </pc:picChg>
        <pc:picChg chg="add mod">
          <ac:chgData name="PHILIPIERT Alan" userId="123d56f6-5b97-4f8c-bafd-e05bbad0b6eb" providerId="ADAL" clId="{49E7513C-80D2-4A26-A53A-B80E9C7BEB2C}" dt="2021-08-05T10:22:17.423" v="3893" actId="1076"/>
          <ac:picMkLst>
            <pc:docMk/>
            <pc:sldMk cId="224285400" sldId="314"/>
            <ac:picMk id="21" creationId="{AB7E4BFF-6559-4263-B7BC-4FF57C62CD94}"/>
          </ac:picMkLst>
        </pc:picChg>
        <pc:picChg chg="add del">
          <ac:chgData name="PHILIPIERT Alan" userId="123d56f6-5b97-4f8c-bafd-e05bbad0b6eb" providerId="ADAL" clId="{49E7513C-80D2-4A26-A53A-B80E9C7BEB2C}" dt="2021-08-05T10:20:06.016" v="3889"/>
          <ac:picMkLst>
            <pc:docMk/>
            <pc:sldMk cId="224285400" sldId="314"/>
            <ac:picMk id="1026" creationId="{86C77BF1-0BC8-4485-9481-B83FB2AFAB40}"/>
          </ac:picMkLst>
        </pc:picChg>
      </pc:sldChg>
      <pc:sldChg chg="new del">
        <pc:chgData name="PHILIPIERT Alan" userId="123d56f6-5b97-4f8c-bafd-e05bbad0b6eb" providerId="ADAL" clId="{49E7513C-80D2-4A26-A53A-B80E9C7BEB2C}" dt="2021-08-05T08:18:53.110" v="979" actId="680"/>
        <pc:sldMkLst>
          <pc:docMk/>
          <pc:sldMk cId="756067899" sldId="314"/>
        </pc:sldMkLst>
      </pc:sldChg>
      <pc:sldChg chg="add del">
        <pc:chgData name="PHILIPIERT Alan" userId="123d56f6-5b97-4f8c-bafd-e05bbad0b6eb" providerId="ADAL" clId="{49E7513C-80D2-4A26-A53A-B80E9C7BEB2C}" dt="2021-08-05T08:08:19.758" v="649"/>
        <pc:sldMkLst>
          <pc:docMk/>
          <pc:sldMk cId="4169893293" sldId="314"/>
        </pc:sldMkLst>
      </pc:sldChg>
      <pc:sldChg chg="addSp delSp modSp add mod ord modAnim">
        <pc:chgData name="PHILIPIERT Alan" userId="123d56f6-5b97-4f8c-bafd-e05bbad0b6eb" providerId="ADAL" clId="{49E7513C-80D2-4A26-A53A-B80E9C7BEB2C}" dt="2021-08-05T12:35:33.074" v="5072"/>
        <pc:sldMkLst>
          <pc:docMk/>
          <pc:sldMk cId="2148942606" sldId="315"/>
        </pc:sldMkLst>
        <pc:spChg chg="mod">
          <ac:chgData name="PHILIPIERT Alan" userId="123d56f6-5b97-4f8c-bafd-e05bbad0b6eb" providerId="ADAL" clId="{49E7513C-80D2-4A26-A53A-B80E9C7BEB2C}" dt="2021-08-05T08:43:39.489" v="2240" actId="20577"/>
          <ac:spMkLst>
            <pc:docMk/>
            <pc:sldMk cId="2148942606" sldId="315"/>
            <ac:spMk id="2" creationId="{8FA3BBF2-CD9F-401C-B0F8-1C892903C073}"/>
          </ac:spMkLst>
        </pc:spChg>
        <pc:spChg chg="add mod">
          <ac:chgData name="PHILIPIERT Alan" userId="123d56f6-5b97-4f8c-bafd-e05bbad0b6eb" providerId="ADAL" clId="{49E7513C-80D2-4A26-A53A-B80E9C7BEB2C}" dt="2021-08-05T09:54:27.707" v="3734" actId="1076"/>
          <ac:spMkLst>
            <pc:docMk/>
            <pc:sldMk cId="2148942606" sldId="315"/>
            <ac:spMk id="4" creationId="{FF1081D2-926E-40EF-A65A-D95C7FBA3064}"/>
          </ac:spMkLst>
        </pc:spChg>
        <pc:spChg chg="del mod">
          <ac:chgData name="PHILIPIERT Alan" userId="123d56f6-5b97-4f8c-bafd-e05bbad0b6eb" providerId="ADAL" clId="{49E7513C-80D2-4A26-A53A-B80E9C7BEB2C}" dt="2021-08-05T08:52:08.980" v="2475" actId="478"/>
          <ac:spMkLst>
            <pc:docMk/>
            <pc:sldMk cId="2148942606" sldId="315"/>
            <ac:spMk id="6" creationId="{F2D8E65C-F4F1-4C70-903E-7C65412F7A30}"/>
          </ac:spMkLst>
        </pc:spChg>
        <pc:spChg chg="mod">
          <ac:chgData name="PHILIPIERT Alan" userId="123d56f6-5b97-4f8c-bafd-e05bbad0b6eb" providerId="ADAL" clId="{49E7513C-80D2-4A26-A53A-B80E9C7BEB2C}" dt="2021-08-05T09:34:29.700" v="3262" actId="1076"/>
          <ac:spMkLst>
            <pc:docMk/>
            <pc:sldMk cId="2148942606" sldId="315"/>
            <ac:spMk id="8" creationId="{04FBAC96-595F-4FFC-A7ED-92212DD52C72}"/>
          </ac:spMkLst>
        </pc:spChg>
        <pc:spChg chg="mod">
          <ac:chgData name="PHILIPIERT Alan" userId="123d56f6-5b97-4f8c-bafd-e05bbad0b6eb" providerId="ADAL" clId="{49E7513C-80D2-4A26-A53A-B80E9C7BEB2C}" dt="2021-08-05T09:54:12.858" v="3733" actId="2711"/>
          <ac:spMkLst>
            <pc:docMk/>
            <pc:sldMk cId="2148942606" sldId="315"/>
            <ac:spMk id="9" creationId="{D7D41A0A-D893-40A5-AB0D-7ACB16293133}"/>
          </ac:spMkLst>
        </pc:spChg>
        <pc:spChg chg="del">
          <ac:chgData name="PHILIPIERT Alan" userId="123d56f6-5b97-4f8c-bafd-e05bbad0b6eb" providerId="ADAL" clId="{49E7513C-80D2-4A26-A53A-B80E9C7BEB2C}" dt="2021-08-05T08:49:16.504" v="2389" actId="478"/>
          <ac:spMkLst>
            <pc:docMk/>
            <pc:sldMk cId="2148942606" sldId="315"/>
            <ac:spMk id="10" creationId="{EF530957-4276-4958-9695-AB75BB6F69BF}"/>
          </ac:spMkLst>
        </pc:spChg>
        <pc:spChg chg="add mod">
          <ac:chgData name="PHILIPIERT Alan" userId="123d56f6-5b97-4f8c-bafd-e05bbad0b6eb" providerId="ADAL" clId="{49E7513C-80D2-4A26-A53A-B80E9C7BEB2C}" dt="2021-08-05T09:54:27.707" v="3734" actId="1076"/>
          <ac:spMkLst>
            <pc:docMk/>
            <pc:sldMk cId="2148942606" sldId="315"/>
            <ac:spMk id="11" creationId="{412952E6-D208-4A56-A9DD-D8B2673E6DE4}"/>
          </ac:spMkLst>
        </pc:spChg>
        <pc:spChg chg="add mod">
          <ac:chgData name="PHILIPIERT Alan" userId="123d56f6-5b97-4f8c-bafd-e05bbad0b6eb" providerId="ADAL" clId="{49E7513C-80D2-4A26-A53A-B80E9C7BEB2C}" dt="2021-08-05T09:54:27.707" v="3734" actId="1076"/>
          <ac:spMkLst>
            <pc:docMk/>
            <pc:sldMk cId="2148942606" sldId="315"/>
            <ac:spMk id="12" creationId="{8A5AAEFA-1DAF-4FB7-AAA7-C10C3FB958A7}"/>
          </ac:spMkLst>
        </pc:spChg>
        <pc:spChg chg="add mod">
          <ac:chgData name="PHILIPIERT Alan" userId="123d56f6-5b97-4f8c-bafd-e05bbad0b6eb" providerId="ADAL" clId="{49E7513C-80D2-4A26-A53A-B80E9C7BEB2C}" dt="2021-08-05T09:54:27.707" v="3734" actId="1076"/>
          <ac:spMkLst>
            <pc:docMk/>
            <pc:sldMk cId="2148942606" sldId="315"/>
            <ac:spMk id="13" creationId="{13D49577-C5A5-4AD9-AC9F-E44D1653DA2E}"/>
          </ac:spMkLst>
        </pc:spChg>
        <pc:spChg chg="add mod">
          <ac:chgData name="PHILIPIERT Alan" userId="123d56f6-5b97-4f8c-bafd-e05bbad0b6eb" providerId="ADAL" clId="{49E7513C-80D2-4A26-A53A-B80E9C7BEB2C}" dt="2021-08-05T09:54:27.707" v="3734" actId="1076"/>
          <ac:spMkLst>
            <pc:docMk/>
            <pc:sldMk cId="2148942606" sldId="315"/>
            <ac:spMk id="14" creationId="{7AF432F9-1B69-4464-AC14-9B6292EE5530}"/>
          </ac:spMkLst>
        </pc:spChg>
        <pc:spChg chg="add mod">
          <ac:chgData name="PHILIPIERT Alan" userId="123d56f6-5b97-4f8c-bafd-e05bbad0b6eb" providerId="ADAL" clId="{49E7513C-80D2-4A26-A53A-B80E9C7BEB2C}" dt="2021-08-05T09:54:34.944" v="3735" actId="1076"/>
          <ac:spMkLst>
            <pc:docMk/>
            <pc:sldMk cId="2148942606" sldId="315"/>
            <ac:spMk id="15" creationId="{187A1444-57A8-4458-8699-00E053AAD02D}"/>
          </ac:spMkLst>
        </pc:spChg>
        <pc:spChg chg="add mod">
          <ac:chgData name="PHILIPIERT Alan" userId="123d56f6-5b97-4f8c-bafd-e05bbad0b6eb" providerId="ADAL" clId="{49E7513C-80D2-4A26-A53A-B80E9C7BEB2C}" dt="2021-08-05T09:54:34.944" v="3735" actId="1076"/>
          <ac:spMkLst>
            <pc:docMk/>
            <pc:sldMk cId="2148942606" sldId="315"/>
            <ac:spMk id="16" creationId="{FE22AB1C-B2CC-4CDA-A72B-5B3916F39112}"/>
          </ac:spMkLst>
        </pc:spChg>
        <pc:spChg chg="add mod">
          <ac:chgData name="PHILIPIERT Alan" userId="123d56f6-5b97-4f8c-bafd-e05bbad0b6eb" providerId="ADAL" clId="{49E7513C-80D2-4A26-A53A-B80E9C7BEB2C}" dt="2021-08-05T09:54:34.944" v="3735" actId="1076"/>
          <ac:spMkLst>
            <pc:docMk/>
            <pc:sldMk cId="2148942606" sldId="315"/>
            <ac:spMk id="17" creationId="{D39C6DC3-9B94-44F2-925F-B176A8759ED0}"/>
          </ac:spMkLst>
        </pc:spChg>
        <pc:spChg chg="add mod">
          <ac:chgData name="PHILIPIERT Alan" userId="123d56f6-5b97-4f8c-bafd-e05bbad0b6eb" providerId="ADAL" clId="{49E7513C-80D2-4A26-A53A-B80E9C7BEB2C}" dt="2021-08-05T09:54:34.944" v="3735" actId="1076"/>
          <ac:spMkLst>
            <pc:docMk/>
            <pc:sldMk cId="2148942606" sldId="315"/>
            <ac:spMk id="18" creationId="{68EB009A-ECC1-4E9E-9166-085A73C66D1D}"/>
          </ac:spMkLst>
        </pc:spChg>
        <pc:spChg chg="add mod">
          <ac:chgData name="PHILIPIERT Alan" userId="123d56f6-5b97-4f8c-bafd-e05bbad0b6eb" providerId="ADAL" clId="{49E7513C-80D2-4A26-A53A-B80E9C7BEB2C}" dt="2021-08-05T09:54:34.944" v="3735" actId="1076"/>
          <ac:spMkLst>
            <pc:docMk/>
            <pc:sldMk cId="2148942606" sldId="315"/>
            <ac:spMk id="19" creationId="{86D6ED2D-F8E5-48DC-86EE-D163CB6A4F52}"/>
          </ac:spMkLst>
        </pc:spChg>
        <pc:spChg chg="add mod">
          <ac:chgData name="PHILIPIERT Alan" userId="123d56f6-5b97-4f8c-bafd-e05bbad0b6eb" providerId="ADAL" clId="{49E7513C-80D2-4A26-A53A-B80E9C7BEB2C}" dt="2021-08-05T09:54:40.898" v="3736" actId="1076"/>
          <ac:spMkLst>
            <pc:docMk/>
            <pc:sldMk cId="2148942606" sldId="315"/>
            <ac:spMk id="20" creationId="{D618A475-AC59-44EC-BD30-F8BD976CE139}"/>
          </ac:spMkLst>
        </pc:spChg>
        <pc:spChg chg="add mod">
          <ac:chgData name="PHILIPIERT Alan" userId="123d56f6-5b97-4f8c-bafd-e05bbad0b6eb" providerId="ADAL" clId="{49E7513C-80D2-4A26-A53A-B80E9C7BEB2C}" dt="2021-08-05T09:54:40.898" v="3736" actId="1076"/>
          <ac:spMkLst>
            <pc:docMk/>
            <pc:sldMk cId="2148942606" sldId="315"/>
            <ac:spMk id="21" creationId="{B57A4D3C-DC66-43F3-8279-8B028227B1C8}"/>
          </ac:spMkLst>
        </pc:spChg>
        <pc:spChg chg="add mod">
          <ac:chgData name="PHILIPIERT Alan" userId="123d56f6-5b97-4f8c-bafd-e05bbad0b6eb" providerId="ADAL" clId="{49E7513C-80D2-4A26-A53A-B80E9C7BEB2C}" dt="2021-08-05T09:34:39.775" v="3263" actId="1076"/>
          <ac:spMkLst>
            <pc:docMk/>
            <pc:sldMk cId="2148942606" sldId="315"/>
            <ac:spMk id="22" creationId="{143A5F36-5A9B-4B3F-97AC-07B96C2E9347}"/>
          </ac:spMkLst>
        </pc:spChg>
        <pc:spChg chg="add mod">
          <ac:chgData name="PHILIPIERT Alan" userId="123d56f6-5b97-4f8c-bafd-e05bbad0b6eb" providerId="ADAL" clId="{49E7513C-80D2-4A26-A53A-B80E9C7BEB2C}" dt="2021-08-05T09:34:39.775" v="3263" actId="1076"/>
          <ac:spMkLst>
            <pc:docMk/>
            <pc:sldMk cId="2148942606" sldId="315"/>
            <ac:spMk id="23" creationId="{075B4F08-6F1B-43A0-BDD5-27CD2BBE415E}"/>
          </ac:spMkLst>
        </pc:spChg>
        <pc:spChg chg="add mod">
          <ac:chgData name="PHILIPIERT Alan" userId="123d56f6-5b97-4f8c-bafd-e05bbad0b6eb" providerId="ADAL" clId="{49E7513C-80D2-4A26-A53A-B80E9C7BEB2C}" dt="2021-08-05T12:04:58.562" v="4673"/>
          <ac:spMkLst>
            <pc:docMk/>
            <pc:sldMk cId="2148942606" sldId="315"/>
            <ac:spMk id="24" creationId="{75518BB6-ECE4-49A5-9DAF-796406517F2E}"/>
          </ac:spMkLst>
        </pc:spChg>
        <pc:picChg chg="del">
          <ac:chgData name="PHILIPIERT Alan" userId="123d56f6-5b97-4f8c-bafd-e05bbad0b6eb" providerId="ADAL" clId="{49E7513C-80D2-4A26-A53A-B80E9C7BEB2C}" dt="2021-08-05T12:04:58.389" v="4672" actId="478"/>
          <ac:picMkLst>
            <pc:docMk/>
            <pc:sldMk cId="2148942606" sldId="315"/>
            <ac:picMk id="3" creationId="{6203DCF8-8011-44D2-9672-F084CF00519B}"/>
          </ac:picMkLst>
        </pc:picChg>
      </pc:sldChg>
      <pc:sldChg chg="new del">
        <pc:chgData name="PHILIPIERT Alan" userId="123d56f6-5b97-4f8c-bafd-e05bbad0b6eb" providerId="ADAL" clId="{49E7513C-80D2-4A26-A53A-B80E9C7BEB2C}" dt="2021-08-05T08:54:30.060" v="2502" actId="47"/>
        <pc:sldMkLst>
          <pc:docMk/>
          <pc:sldMk cId="2224810125" sldId="316"/>
        </pc:sldMkLst>
      </pc:sldChg>
      <pc:sldChg chg="addSp delSp modSp add mod modAnim">
        <pc:chgData name="PHILIPIERT Alan" userId="123d56f6-5b97-4f8c-bafd-e05bbad0b6eb" providerId="ADAL" clId="{49E7513C-80D2-4A26-A53A-B80E9C7BEB2C}" dt="2021-08-05T12:58:11.012" v="5117" actId="20577"/>
        <pc:sldMkLst>
          <pc:docMk/>
          <pc:sldMk cId="832770724" sldId="317"/>
        </pc:sldMkLst>
        <pc:spChg chg="mod">
          <ac:chgData name="PHILIPIERT Alan" userId="123d56f6-5b97-4f8c-bafd-e05bbad0b6eb" providerId="ADAL" clId="{49E7513C-80D2-4A26-A53A-B80E9C7BEB2C}" dt="2021-08-05T08:54:42.771" v="2512" actId="20577"/>
          <ac:spMkLst>
            <pc:docMk/>
            <pc:sldMk cId="832770724" sldId="317"/>
            <ac:spMk id="2" creationId="{8FA3BBF2-CD9F-401C-B0F8-1C892903C073}"/>
          </ac:spMkLst>
        </pc:spChg>
        <pc:spChg chg="add mod">
          <ac:chgData name="PHILIPIERT Alan" userId="123d56f6-5b97-4f8c-bafd-e05bbad0b6eb" providerId="ADAL" clId="{49E7513C-80D2-4A26-A53A-B80E9C7BEB2C}" dt="2021-08-05T12:58:11.012" v="5117" actId="20577"/>
          <ac:spMkLst>
            <pc:docMk/>
            <pc:sldMk cId="832770724" sldId="317"/>
            <ac:spMk id="4" creationId="{A2BC4028-0C98-485B-B9B0-7F7C014782C3}"/>
          </ac:spMkLst>
        </pc:spChg>
        <pc:spChg chg="del">
          <ac:chgData name="PHILIPIERT Alan" userId="123d56f6-5b97-4f8c-bafd-e05bbad0b6eb" providerId="ADAL" clId="{49E7513C-80D2-4A26-A53A-B80E9C7BEB2C}" dt="2021-08-05T08:57:28.336" v="2600" actId="478"/>
          <ac:spMkLst>
            <pc:docMk/>
            <pc:sldMk cId="832770724" sldId="317"/>
            <ac:spMk id="6" creationId="{F2D8E65C-F4F1-4C70-903E-7C65412F7A30}"/>
          </ac:spMkLst>
        </pc:spChg>
        <pc:spChg chg="del">
          <ac:chgData name="PHILIPIERT Alan" userId="123d56f6-5b97-4f8c-bafd-e05bbad0b6eb" providerId="ADAL" clId="{49E7513C-80D2-4A26-A53A-B80E9C7BEB2C}" dt="2021-08-05T08:57:26.833" v="2599" actId="478"/>
          <ac:spMkLst>
            <pc:docMk/>
            <pc:sldMk cId="832770724" sldId="317"/>
            <ac:spMk id="8" creationId="{04FBAC96-595F-4FFC-A7ED-92212DD52C72}"/>
          </ac:spMkLst>
        </pc:spChg>
        <pc:spChg chg="mod">
          <ac:chgData name="PHILIPIERT Alan" userId="123d56f6-5b97-4f8c-bafd-e05bbad0b6eb" providerId="ADAL" clId="{49E7513C-80D2-4A26-A53A-B80E9C7BEB2C}" dt="2021-08-05T09:55:01.979" v="3737" actId="2711"/>
          <ac:spMkLst>
            <pc:docMk/>
            <pc:sldMk cId="832770724" sldId="317"/>
            <ac:spMk id="9" creationId="{D7D41A0A-D893-40A5-AB0D-7ACB16293133}"/>
          </ac:spMkLst>
        </pc:spChg>
        <pc:spChg chg="del">
          <ac:chgData name="PHILIPIERT Alan" userId="123d56f6-5b97-4f8c-bafd-e05bbad0b6eb" providerId="ADAL" clId="{49E7513C-80D2-4A26-A53A-B80E9C7BEB2C}" dt="2021-08-05T08:57:15.120" v="2592" actId="478"/>
          <ac:spMkLst>
            <pc:docMk/>
            <pc:sldMk cId="832770724" sldId="317"/>
            <ac:spMk id="10" creationId="{EF530957-4276-4958-9695-AB75BB6F69BF}"/>
          </ac:spMkLst>
        </pc:spChg>
        <pc:spChg chg="add mod">
          <ac:chgData name="PHILIPIERT Alan" userId="123d56f6-5b97-4f8c-bafd-e05bbad0b6eb" providerId="ADAL" clId="{49E7513C-80D2-4A26-A53A-B80E9C7BEB2C}" dt="2021-08-05T12:05:03.394" v="4677"/>
          <ac:spMkLst>
            <pc:docMk/>
            <pc:sldMk cId="832770724" sldId="317"/>
            <ac:spMk id="11" creationId="{2FC21A67-AB77-4277-8211-10113F51CA6B}"/>
          </ac:spMkLst>
        </pc:spChg>
        <pc:picChg chg="del">
          <ac:chgData name="PHILIPIERT Alan" userId="123d56f6-5b97-4f8c-bafd-e05bbad0b6eb" providerId="ADAL" clId="{49E7513C-80D2-4A26-A53A-B80E9C7BEB2C}" dt="2021-08-05T12:05:03.213" v="4676" actId="478"/>
          <ac:picMkLst>
            <pc:docMk/>
            <pc:sldMk cId="832770724" sldId="317"/>
            <ac:picMk id="3" creationId="{6203DCF8-8011-44D2-9672-F084CF00519B}"/>
          </ac:picMkLst>
        </pc:picChg>
      </pc:sldChg>
      <pc:sldChg chg="new del">
        <pc:chgData name="PHILIPIERT Alan" userId="123d56f6-5b97-4f8c-bafd-e05bbad0b6eb" providerId="ADAL" clId="{49E7513C-80D2-4A26-A53A-B80E9C7BEB2C}" dt="2021-08-05T09:02:52.460" v="2937" actId="47"/>
        <pc:sldMkLst>
          <pc:docMk/>
          <pc:sldMk cId="2658952303" sldId="318"/>
        </pc:sldMkLst>
      </pc:sldChg>
      <pc:sldChg chg="addSp delSp modSp add mod">
        <pc:chgData name="PHILIPIERT Alan" userId="123d56f6-5b97-4f8c-bafd-e05bbad0b6eb" providerId="ADAL" clId="{49E7513C-80D2-4A26-A53A-B80E9C7BEB2C}" dt="2021-08-05T12:05:06.338" v="4679"/>
        <pc:sldMkLst>
          <pc:docMk/>
          <pc:sldMk cId="299254275" sldId="319"/>
        </pc:sldMkLst>
        <pc:spChg chg="mod">
          <ac:chgData name="PHILIPIERT Alan" userId="123d56f6-5b97-4f8c-bafd-e05bbad0b6eb" providerId="ADAL" clId="{49E7513C-80D2-4A26-A53A-B80E9C7BEB2C}" dt="2021-08-05T09:03:50.581" v="2979" actId="207"/>
          <ac:spMkLst>
            <pc:docMk/>
            <pc:sldMk cId="299254275" sldId="319"/>
            <ac:spMk id="2" creationId="{8FA3BBF2-CD9F-401C-B0F8-1C892903C073}"/>
          </ac:spMkLst>
        </pc:spChg>
        <pc:spChg chg="mod">
          <ac:chgData name="PHILIPIERT Alan" userId="123d56f6-5b97-4f8c-bafd-e05bbad0b6eb" providerId="ADAL" clId="{49E7513C-80D2-4A26-A53A-B80E9C7BEB2C}" dt="2021-08-05T09:55:08.839" v="3739" actId="2711"/>
          <ac:spMkLst>
            <pc:docMk/>
            <pc:sldMk cId="299254275" sldId="319"/>
            <ac:spMk id="4" creationId="{A2BC4028-0C98-485B-B9B0-7F7C014782C3}"/>
          </ac:spMkLst>
        </pc:spChg>
        <pc:spChg chg="add mod">
          <ac:chgData name="PHILIPIERT Alan" userId="123d56f6-5b97-4f8c-bafd-e05bbad0b6eb" providerId="ADAL" clId="{49E7513C-80D2-4A26-A53A-B80E9C7BEB2C}" dt="2021-08-05T12:05:06.338" v="4679"/>
          <ac:spMkLst>
            <pc:docMk/>
            <pc:sldMk cId="299254275" sldId="319"/>
            <ac:spMk id="6" creationId="{7E528F85-BAD4-45E5-BCF1-35D0C3DF6598}"/>
          </ac:spMkLst>
        </pc:spChg>
        <pc:spChg chg="del">
          <ac:chgData name="PHILIPIERT Alan" userId="123d56f6-5b97-4f8c-bafd-e05bbad0b6eb" providerId="ADAL" clId="{49E7513C-80D2-4A26-A53A-B80E9C7BEB2C}" dt="2021-08-05T09:03:55.716" v="2980" actId="478"/>
          <ac:spMkLst>
            <pc:docMk/>
            <pc:sldMk cId="299254275" sldId="319"/>
            <ac:spMk id="9" creationId="{D7D41A0A-D893-40A5-AB0D-7ACB16293133}"/>
          </ac:spMkLst>
        </pc:spChg>
        <pc:picChg chg="del">
          <ac:chgData name="PHILIPIERT Alan" userId="123d56f6-5b97-4f8c-bafd-e05bbad0b6eb" providerId="ADAL" clId="{49E7513C-80D2-4A26-A53A-B80E9C7BEB2C}" dt="2021-08-05T12:05:06.165" v="4678" actId="478"/>
          <ac:picMkLst>
            <pc:docMk/>
            <pc:sldMk cId="299254275" sldId="319"/>
            <ac:picMk id="3" creationId="{6203DCF8-8011-44D2-9672-F084CF00519B}"/>
          </ac:picMkLst>
        </pc:picChg>
      </pc:sldChg>
      <pc:sldChg chg="addSp delSp modSp add mod">
        <pc:chgData name="PHILIPIERT Alan" userId="123d56f6-5b97-4f8c-bafd-e05bbad0b6eb" providerId="ADAL" clId="{49E7513C-80D2-4A26-A53A-B80E9C7BEB2C}" dt="2021-08-05T12:05:08.986" v="4681"/>
        <pc:sldMkLst>
          <pc:docMk/>
          <pc:sldMk cId="371279877" sldId="320"/>
        </pc:sldMkLst>
        <pc:spChg chg="mod">
          <ac:chgData name="PHILIPIERT Alan" userId="123d56f6-5b97-4f8c-bafd-e05bbad0b6eb" providerId="ADAL" clId="{49E7513C-80D2-4A26-A53A-B80E9C7BEB2C}" dt="2021-08-05T09:37:29.782" v="3271" actId="20577"/>
          <ac:spMkLst>
            <pc:docMk/>
            <pc:sldMk cId="371279877" sldId="320"/>
            <ac:spMk id="2" creationId="{8FA3BBF2-CD9F-401C-B0F8-1C892903C073}"/>
          </ac:spMkLst>
        </pc:spChg>
        <pc:spChg chg="mod">
          <ac:chgData name="PHILIPIERT Alan" userId="123d56f6-5b97-4f8c-bafd-e05bbad0b6eb" providerId="ADAL" clId="{49E7513C-80D2-4A26-A53A-B80E9C7BEB2C}" dt="2021-08-05T10:12:49.979" v="3887" actId="20577"/>
          <ac:spMkLst>
            <pc:docMk/>
            <pc:sldMk cId="371279877" sldId="320"/>
            <ac:spMk id="4" creationId="{A2BC4028-0C98-485B-B9B0-7F7C014782C3}"/>
          </ac:spMkLst>
        </pc:spChg>
        <pc:spChg chg="add mod">
          <ac:chgData name="PHILIPIERT Alan" userId="123d56f6-5b97-4f8c-bafd-e05bbad0b6eb" providerId="ADAL" clId="{49E7513C-80D2-4A26-A53A-B80E9C7BEB2C}" dt="2021-08-05T12:05:08.986" v="4681"/>
          <ac:spMkLst>
            <pc:docMk/>
            <pc:sldMk cId="371279877" sldId="320"/>
            <ac:spMk id="6" creationId="{10F37DE9-AF17-4B10-8343-209A9123B804}"/>
          </ac:spMkLst>
        </pc:spChg>
        <pc:spChg chg="mod">
          <ac:chgData name="PHILIPIERT Alan" userId="123d56f6-5b97-4f8c-bafd-e05bbad0b6eb" providerId="ADAL" clId="{49E7513C-80D2-4A26-A53A-B80E9C7BEB2C}" dt="2021-08-05T09:55:13.059" v="3740" actId="2711"/>
          <ac:spMkLst>
            <pc:docMk/>
            <pc:sldMk cId="371279877" sldId="320"/>
            <ac:spMk id="9" creationId="{D7D41A0A-D893-40A5-AB0D-7ACB16293133}"/>
          </ac:spMkLst>
        </pc:spChg>
        <pc:picChg chg="del">
          <ac:chgData name="PHILIPIERT Alan" userId="123d56f6-5b97-4f8c-bafd-e05bbad0b6eb" providerId="ADAL" clId="{49E7513C-80D2-4A26-A53A-B80E9C7BEB2C}" dt="2021-08-05T12:05:08.797" v="4680" actId="478"/>
          <ac:picMkLst>
            <pc:docMk/>
            <pc:sldMk cId="371279877" sldId="320"/>
            <ac:picMk id="3" creationId="{6203DCF8-8011-44D2-9672-F084CF00519B}"/>
          </ac:picMkLst>
        </pc:picChg>
      </pc:sldChg>
      <pc:sldChg chg="add del">
        <pc:chgData name="PHILIPIERT Alan" userId="123d56f6-5b97-4f8c-bafd-e05bbad0b6eb" providerId="ADAL" clId="{49E7513C-80D2-4A26-A53A-B80E9C7BEB2C}" dt="2021-08-05T09:58:34.447" v="3750" actId="47"/>
        <pc:sldMkLst>
          <pc:docMk/>
          <pc:sldMk cId="1113090013" sldId="321"/>
        </pc:sldMkLst>
      </pc:sldChg>
      <pc:sldChg chg="modSp add mod">
        <pc:chgData name="PHILIPIERT Alan" userId="123d56f6-5b97-4f8c-bafd-e05bbad0b6eb" providerId="ADAL" clId="{49E7513C-80D2-4A26-A53A-B80E9C7BEB2C}" dt="2021-08-05T09:59:13.032" v="3793" actId="255"/>
        <pc:sldMkLst>
          <pc:docMk/>
          <pc:sldMk cId="3698564413" sldId="321"/>
        </pc:sldMkLst>
        <pc:spChg chg="mod">
          <ac:chgData name="PHILIPIERT Alan" userId="123d56f6-5b97-4f8c-bafd-e05bbad0b6eb" providerId="ADAL" clId="{49E7513C-80D2-4A26-A53A-B80E9C7BEB2C}" dt="2021-08-05T09:59:13.032" v="3793" actId="255"/>
          <ac:spMkLst>
            <pc:docMk/>
            <pc:sldMk cId="3698564413" sldId="321"/>
            <ac:spMk id="10" creationId="{B3546D1A-39CA-4D88-946E-1DE2020D050E}"/>
          </ac:spMkLst>
        </pc:spChg>
      </pc:sldChg>
      <pc:sldChg chg="modSp add del mod">
        <pc:chgData name="PHILIPIERT Alan" userId="123d56f6-5b97-4f8c-bafd-e05bbad0b6eb" providerId="ADAL" clId="{49E7513C-80D2-4A26-A53A-B80E9C7BEB2C}" dt="2021-08-05T12:21:32.095" v="5016" actId="47"/>
        <pc:sldMkLst>
          <pc:docMk/>
          <pc:sldMk cId="1245199494" sldId="322"/>
        </pc:sldMkLst>
        <pc:spChg chg="mod">
          <ac:chgData name="PHILIPIERT Alan" userId="123d56f6-5b97-4f8c-bafd-e05bbad0b6eb" providerId="ADAL" clId="{49E7513C-80D2-4A26-A53A-B80E9C7BEB2C}" dt="2021-08-05T11:40:42.305" v="4375" actId="20577"/>
          <ac:spMkLst>
            <pc:docMk/>
            <pc:sldMk cId="1245199494" sldId="322"/>
            <ac:spMk id="2" creationId="{8FA3BBF2-CD9F-401C-B0F8-1C892903C073}"/>
          </ac:spMkLst>
        </pc:spChg>
        <pc:spChg chg="mod">
          <ac:chgData name="PHILIPIERT Alan" userId="123d56f6-5b97-4f8c-bafd-e05bbad0b6eb" providerId="ADAL" clId="{49E7513C-80D2-4A26-A53A-B80E9C7BEB2C}" dt="2021-08-05T11:41:02.438" v="4428" actId="20577"/>
          <ac:spMkLst>
            <pc:docMk/>
            <pc:sldMk cId="1245199494" sldId="322"/>
            <ac:spMk id="4" creationId="{3FE2768E-FDE6-448A-B2DB-9715F694C93E}"/>
          </ac:spMkLst>
        </pc:spChg>
      </pc:sldChg>
      <pc:sldChg chg="addSp delSp modSp add mod">
        <pc:chgData name="PHILIPIERT Alan" userId="123d56f6-5b97-4f8c-bafd-e05bbad0b6eb" providerId="ADAL" clId="{49E7513C-80D2-4A26-A53A-B80E9C7BEB2C}" dt="2021-08-05T12:08:11.649" v="4689"/>
        <pc:sldMkLst>
          <pc:docMk/>
          <pc:sldMk cId="450881522" sldId="323"/>
        </pc:sldMkLst>
        <pc:spChg chg="mod">
          <ac:chgData name="PHILIPIERT Alan" userId="123d56f6-5b97-4f8c-bafd-e05bbad0b6eb" providerId="ADAL" clId="{49E7513C-80D2-4A26-A53A-B80E9C7BEB2C}" dt="2021-08-05T10:40:23.198" v="4361" actId="20577"/>
          <ac:spMkLst>
            <pc:docMk/>
            <pc:sldMk cId="450881522" sldId="323"/>
            <ac:spMk id="2" creationId="{8FA3BBF2-CD9F-401C-B0F8-1C892903C073}"/>
          </ac:spMkLst>
        </pc:spChg>
        <pc:spChg chg="mod">
          <ac:chgData name="PHILIPIERT Alan" userId="123d56f6-5b97-4f8c-bafd-e05bbad0b6eb" providerId="ADAL" clId="{49E7513C-80D2-4A26-A53A-B80E9C7BEB2C}" dt="2021-08-05T10:27:21.080" v="4352" actId="20577"/>
          <ac:spMkLst>
            <pc:docMk/>
            <pc:sldMk cId="450881522" sldId="323"/>
            <ac:spMk id="4" creationId="{3FE2768E-FDE6-448A-B2DB-9715F694C93E}"/>
          </ac:spMkLst>
        </pc:spChg>
        <pc:spChg chg="add mod">
          <ac:chgData name="PHILIPIERT Alan" userId="123d56f6-5b97-4f8c-bafd-e05bbad0b6eb" providerId="ADAL" clId="{49E7513C-80D2-4A26-A53A-B80E9C7BEB2C}" dt="2021-08-05T12:08:11.649" v="4689"/>
          <ac:spMkLst>
            <pc:docMk/>
            <pc:sldMk cId="450881522" sldId="323"/>
            <ac:spMk id="7" creationId="{AD00218F-493B-40F3-9546-4DF7E701D9E8}"/>
          </ac:spMkLst>
        </pc:spChg>
        <pc:picChg chg="del">
          <ac:chgData name="PHILIPIERT Alan" userId="123d56f6-5b97-4f8c-bafd-e05bbad0b6eb" providerId="ADAL" clId="{49E7513C-80D2-4A26-A53A-B80E9C7BEB2C}" dt="2021-08-05T12:08:11.476" v="4688" actId="478"/>
          <ac:picMkLst>
            <pc:docMk/>
            <pc:sldMk cId="450881522" sldId="323"/>
            <ac:picMk id="3" creationId="{6203DCF8-8011-44D2-9672-F084CF00519B}"/>
          </ac:picMkLst>
        </pc:picChg>
        <pc:picChg chg="add mod">
          <ac:chgData name="PHILIPIERT Alan" userId="123d56f6-5b97-4f8c-bafd-e05bbad0b6eb" providerId="ADAL" clId="{49E7513C-80D2-4A26-A53A-B80E9C7BEB2C}" dt="2021-08-05T10:29:15.820" v="4356" actId="1076"/>
          <ac:picMkLst>
            <pc:docMk/>
            <pc:sldMk cId="450881522" sldId="323"/>
            <ac:picMk id="6" creationId="{A2F5E8B6-C894-47A0-9E9A-9E6D2562B018}"/>
          </ac:picMkLst>
        </pc:picChg>
      </pc:sldChg>
      <pc:sldChg chg="addSp delSp modSp add del mod">
        <pc:chgData name="PHILIPIERT Alan" userId="123d56f6-5b97-4f8c-bafd-e05bbad0b6eb" providerId="ADAL" clId="{49E7513C-80D2-4A26-A53A-B80E9C7BEB2C}" dt="2021-08-05T12:08:50.204" v="4694" actId="47"/>
        <pc:sldMkLst>
          <pc:docMk/>
          <pc:sldMk cId="478258960" sldId="324"/>
        </pc:sldMkLst>
        <pc:spChg chg="mod">
          <ac:chgData name="PHILIPIERT Alan" userId="123d56f6-5b97-4f8c-bafd-e05bbad0b6eb" providerId="ADAL" clId="{49E7513C-80D2-4A26-A53A-B80E9C7BEB2C}" dt="2021-08-05T10:30:23.108" v="4359" actId="20577"/>
          <ac:spMkLst>
            <pc:docMk/>
            <pc:sldMk cId="478258960" sldId="324"/>
            <ac:spMk id="2" creationId="{8FA3BBF2-CD9F-401C-B0F8-1C892903C073}"/>
          </ac:spMkLst>
        </pc:spChg>
        <pc:spChg chg="add mod">
          <ac:chgData name="PHILIPIERT Alan" userId="123d56f6-5b97-4f8c-bafd-e05bbad0b6eb" providerId="ADAL" clId="{49E7513C-80D2-4A26-A53A-B80E9C7BEB2C}" dt="2021-08-05T12:08:17.154" v="4693"/>
          <ac:spMkLst>
            <pc:docMk/>
            <pc:sldMk cId="478258960" sldId="324"/>
            <ac:spMk id="7" creationId="{7D94F0D5-0E2E-4400-B4FE-837220289833}"/>
          </ac:spMkLst>
        </pc:spChg>
        <pc:picChg chg="del">
          <ac:chgData name="PHILIPIERT Alan" userId="123d56f6-5b97-4f8c-bafd-e05bbad0b6eb" providerId="ADAL" clId="{49E7513C-80D2-4A26-A53A-B80E9C7BEB2C}" dt="2021-08-05T12:08:16.851" v="4692" actId="478"/>
          <ac:picMkLst>
            <pc:docMk/>
            <pc:sldMk cId="478258960" sldId="324"/>
            <ac:picMk id="3" creationId="{6203DCF8-8011-44D2-9672-F084CF00519B}"/>
          </ac:picMkLst>
        </pc:picChg>
      </pc:sldChg>
      <pc:sldChg chg="addSp modSp add mod">
        <pc:chgData name="PHILIPIERT Alan" userId="123d56f6-5b97-4f8c-bafd-e05bbad0b6eb" providerId="ADAL" clId="{49E7513C-80D2-4A26-A53A-B80E9C7BEB2C}" dt="2021-08-05T12:28:50.933" v="5037" actId="1076"/>
        <pc:sldMkLst>
          <pc:docMk/>
          <pc:sldMk cId="1755288117" sldId="325"/>
        </pc:sldMkLst>
        <pc:spChg chg="mod">
          <ac:chgData name="PHILIPIERT Alan" userId="123d56f6-5b97-4f8c-bafd-e05bbad0b6eb" providerId="ADAL" clId="{49E7513C-80D2-4A26-A53A-B80E9C7BEB2C}" dt="2021-08-05T12:23:39.272" v="5029" actId="20577"/>
          <ac:spMkLst>
            <pc:docMk/>
            <pc:sldMk cId="1755288117" sldId="325"/>
            <ac:spMk id="2" creationId="{8FA3BBF2-CD9F-401C-B0F8-1C892903C073}"/>
          </ac:spMkLst>
        </pc:spChg>
        <pc:spChg chg="mod">
          <ac:chgData name="PHILIPIERT Alan" userId="123d56f6-5b97-4f8c-bafd-e05bbad0b6eb" providerId="ADAL" clId="{49E7513C-80D2-4A26-A53A-B80E9C7BEB2C}" dt="2021-08-05T12:21:37.001" v="5025" actId="20577"/>
          <ac:spMkLst>
            <pc:docMk/>
            <pc:sldMk cId="1755288117" sldId="325"/>
            <ac:spMk id="4" creationId="{3FE2768E-FDE6-448A-B2DB-9715F694C93E}"/>
          </ac:spMkLst>
        </pc:spChg>
        <pc:picChg chg="add mod">
          <ac:chgData name="PHILIPIERT Alan" userId="123d56f6-5b97-4f8c-bafd-e05bbad0b6eb" providerId="ADAL" clId="{49E7513C-80D2-4A26-A53A-B80E9C7BEB2C}" dt="2021-08-05T12:28:50.933" v="5037" actId="1076"/>
          <ac:picMkLst>
            <pc:docMk/>
            <pc:sldMk cId="1755288117" sldId="325"/>
            <ac:picMk id="6" creationId="{4ADEAF4E-F06D-4AEF-9170-E3E59665A05A}"/>
          </ac:picMkLst>
        </pc:picChg>
      </pc:sldChg>
      <pc:sldChg chg="addSp delSp modSp add mod ord">
        <pc:chgData name="PHILIPIERT Alan" userId="123d56f6-5b97-4f8c-bafd-e05bbad0b6eb" providerId="ADAL" clId="{49E7513C-80D2-4A26-A53A-B80E9C7BEB2C}" dt="2021-08-05T12:08:14.177" v="4691"/>
        <pc:sldMkLst>
          <pc:docMk/>
          <pc:sldMk cId="1811076638" sldId="326"/>
        </pc:sldMkLst>
        <pc:spChg chg="mod">
          <ac:chgData name="PHILIPIERT Alan" userId="123d56f6-5b97-4f8c-bafd-e05bbad0b6eb" providerId="ADAL" clId="{49E7513C-80D2-4A26-A53A-B80E9C7BEB2C}" dt="2021-08-05T11:59:06.775" v="4453" actId="20577"/>
          <ac:spMkLst>
            <pc:docMk/>
            <pc:sldMk cId="1811076638" sldId="326"/>
            <ac:spMk id="2" creationId="{8FA3BBF2-CD9F-401C-B0F8-1C892903C073}"/>
          </ac:spMkLst>
        </pc:spChg>
        <pc:spChg chg="mod">
          <ac:chgData name="PHILIPIERT Alan" userId="123d56f6-5b97-4f8c-bafd-e05bbad0b6eb" providerId="ADAL" clId="{49E7513C-80D2-4A26-A53A-B80E9C7BEB2C}" dt="2021-08-05T11:59:53.070" v="4619" actId="20577"/>
          <ac:spMkLst>
            <pc:docMk/>
            <pc:sldMk cId="1811076638" sldId="326"/>
            <ac:spMk id="4" creationId="{3FE2768E-FDE6-448A-B2DB-9715F694C93E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5" creationId="{D3BE5AC2-6954-4D96-8673-39DAB81030A6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6" creationId="{7544C216-7E32-461D-8690-604BC1E068A8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7" creationId="{68D584F9-C10E-4712-A633-05D52DCAF2D9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8" creationId="{45B016C5-C139-49C9-97B6-1511AB53F888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9" creationId="{8882A9CD-8574-4782-B289-B4F0B7584BB9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10" creationId="{49378201-A7F8-418D-B156-AE1D8700DF48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11" creationId="{5F6B7645-3E0C-4E78-BC9D-35874C49682D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12" creationId="{5C26747A-1C1B-4BDE-98EB-295C91F91908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13" creationId="{8C59EB25-A3EF-48C2-BE28-63FB60E04E76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14" creationId="{E2751467-8D8A-440A-8ABD-90FF4E7CB298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15" creationId="{618F8CAD-6D4C-4A9A-AFE5-934E7B1E86D4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16" creationId="{42488652-990E-4C01-A5C0-BBFF4F7A4524}"/>
          </ac:spMkLst>
        </pc:spChg>
        <pc:spChg chg="add mod">
          <ac:chgData name="PHILIPIERT Alan" userId="123d56f6-5b97-4f8c-bafd-e05bbad0b6eb" providerId="ADAL" clId="{49E7513C-80D2-4A26-A53A-B80E9C7BEB2C}" dt="2021-08-05T12:01:55.903" v="4628" actId="1076"/>
          <ac:spMkLst>
            <pc:docMk/>
            <pc:sldMk cId="1811076638" sldId="326"/>
            <ac:spMk id="17" creationId="{E04A1308-C019-4C26-990F-2E190103A739}"/>
          </ac:spMkLst>
        </pc:spChg>
        <pc:spChg chg="add mod">
          <ac:chgData name="PHILIPIERT Alan" userId="123d56f6-5b97-4f8c-bafd-e05bbad0b6eb" providerId="ADAL" clId="{49E7513C-80D2-4A26-A53A-B80E9C7BEB2C}" dt="2021-08-05T12:02:18.442" v="4636" actId="20577"/>
          <ac:spMkLst>
            <pc:docMk/>
            <pc:sldMk cId="1811076638" sldId="326"/>
            <ac:spMk id="18" creationId="{2C561C5A-0F14-4975-AA32-9D57C8029655}"/>
          </ac:spMkLst>
        </pc:spChg>
        <pc:spChg chg="add mod">
          <ac:chgData name="PHILIPIERT Alan" userId="123d56f6-5b97-4f8c-bafd-e05bbad0b6eb" providerId="ADAL" clId="{49E7513C-80D2-4A26-A53A-B80E9C7BEB2C}" dt="2021-08-05T12:02:33.953" v="4639" actId="20577"/>
          <ac:spMkLst>
            <pc:docMk/>
            <pc:sldMk cId="1811076638" sldId="326"/>
            <ac:spMk id="19" creationId="{15E032DB-B670-451F-A8AB-1B29ED991725}"/>
          </ac:spMkLst>
        </pc:spChg>
        <pc:spChg chg="add mod">
          <ac:chgData name="PHILIPIERT Alan" userId="123d56f6-5b97-4f8c-bafd-e05bbad0b6eb" providerId="ADAL" clId="{49E7513C-80D2-4A26-A53A-B80E9C7BEB2C}" dt="2021-08-05T12:03:01.019" v="4640"/>
          <ac:spMkLst>
            <pc:docMk/>
            <pc:sldMk cId="1811076638" sldId="326"/>
            <ac:spMk id="20" creationId="{8BB40C48-CAFA-494A-8B5B-E427E787C64D}"/>
          </ac:spMkLst>
        </pc:spChg>
        <pc:spChg chg="add mod">
          <ac:chgData name="PHILIPIERT Alan" userId="123d56f6-5b97-4f8c-bafd-e05bbad0b6eb" providerId="ADAL" clId="{49E7513C-80D2-4A26-A53A-B80E9C7BEB2C}" dt="2021-08-05T12:08:14.177" v="4691"/>
          <ac:spMkLst>
            <pc:docMk/>
            <pc:sldMk cId="1811076638" sldId="326"/>
            <ac:spMk id="21" creationId="{DA93FD85-1EB9-4121-AFF4-C74AC821B2DE}"/>
          </ac:spMkLst>
        </pc:spChg>
        <pc:picChg chg="del">
          <ac:chgData name="PHILIPIERT Alan" userId="123d56f6-5b97-4f8c-bafd-e05bbad0b6eb" providerId="ADAL" clId="{49E7513C-80D2-4A26-A53A-B80E9C7BEB2C}" dt="2021-08-05T12:08:13.940" v="4690" actId="478"/>
          <ac:picMkLst>
            <pc:docMk/>
            <pc:sldMk cId="1811076638" sldId="326"/>
            <ac:picMk id="3" creationId="{6203DCF8-8011-44D2-9672-F084CF00519B}"/>
          </ac:picMkLst>
        </pc:picChg>
      </pc:sldChg>
      <pc:sldChg chg="addSp modSp add mod">
        <pc:chgData name="PHILIPIERT Alan" userId="123d56f6-5b97-4f8c-bafd-e05bbad0b6eb" providerId="ADAL" clId="{49E7513C-80D2-4A26-A53A-B80E9C7BEB2C}" dt="2021-08-05T12:28:40.317" v="5033" actId="1076"/>
        <pc:sldMkLst>
          <pc:docMk/>
          <pc:sldMk cId="3507069986" sldId="327"/>
        </pc:sldMkLst>
        <pc:spChg chg="mod">
          <ac:chgData name="PHILIPIERT Alan" userId="123d56f6-5b97-4f8c-bafd-e05bbad0b6eb" providerId="ADAL" clId="{49E7513C-80D2-4A26-A53A-B80E9C7BEB2C}" dt="2021-08-05T12:21:47.656" v="5027" actId="20577"/>
          <ac:spMkLst>
            <pc:docMk/>
            <pc:sldMk cId="3507069986" sldId="327"/>
            <ac:spMk id="2" creationId="{8FA3BBF2-CD9F-401C-B0F8-1C892903C073}"/>
          </ac:spMkLst>
        </pc:spChg>
        <pc:spChg chg="mod">
          <ac:chgData name="PHILIPIERT Alan" userId="123d56f6-5b97-4f8c-bafd-e05bbad0b6eb" providerId="ADAL" clId="{49E7513C-80D2-4A26-A53A-B80E9C7BEB2C}" dt="2021-08-05T12:20:20.153" v="5015" actId="20577"/>
          <ac:spMkLst>
            <pc:docMk/>
            <pc:sldMk cId="3507069986" sldId="327"/>
            <ac:spMk id="4" creationId="{3FE2768E-FDE6-448A-B2DB-9715F694C93E}"/>
          </ac:spMkLst>
        </pc:spChg>
        <pc:picChg chg="add mod">
          <ac:chgData name="PHILIPIERT Alan" userId="123d56f6-5b97-4f8c-bafd-e05bbad0b6eb" providerId="ADAL" clId="{49E7513C-80D2-4A26-A53A-B80E9C7BEB2C}" dt="2021-08-05T12:28:40.317" v="5033" actId="1076"/>
          <ac:picMkLst>
            <pc:docMk/>
            <pc:sldMk cId="3507069986" sldId="327"/>
            <ac:picMk id="6" creationId="{B09654A1-3F5C-4AC8-B535-53CD48F7614E}"/>
          </ac:picMkLst>
        </pc:picChg>
      </pc:sldChg>
    </pc:docChg>
  </pc:docChgLst>
  <pc:docChgLst>
    <pc:chgData name="PHILIPIERT Alan" userId="S::alan.philipiert@ynov.com::123d56f6-5b97-4f8c-bafd-e05bbad0b6eb" providerId="AD" clId="Web-{A4BEEAFA-0F90-4430-9C6C-AF17B5DBEB4A}"/>
    <pc:docChg chg="modSld">
      <pc:chgData name="PHILIPIERT Alan" userId="S::alan.philipiert@ynov.com::123d56f6-5b97-4f8c-bafd-e05bbad0b6eb" providerId="AD" clId="Web-{A4BEEAFA-0F90-4430-9C6C-AF17B5DBEB4A}" dt="2021-08-05T14:44:07.219" v="45"/>
      <pc:docMkLst>
        <pc:docMk/>
      </pc:docMkLst>
      <pc:sldChg chg="addSp delSp modSp addAnim delAnim modAnim">
        <pc:chgData name="PHILIPIERT Alan" userId="S::alan.philipiert@ynov.com::123d56f6-5b97-4f8c-bafd-e05bbad0b6eb" providerId="AD" clId="Web-{A4BEEAFA-0F90-4430-9C6C-AF17B5DBEB4A}" dt="2021-08-05T14:44:07.219" v="45"/>
        <pc:sldMkLst>
          <pc:docMk/>
          <pc:sldMk cId="4199562897" sldId="276"/>
        </pc:sldMkLst>
        <pc:spChg chg="mod">
          <ac:chgData name="PHILIPIERT Alan" userId="S::alan.philipiert@ynov.com::123d56f6-5b97-4f8c-bafd-e05bbad0b6eb" providerId="AD" clId="Web-{A4BEEAFA-0F90-4430-9C6C-AF17B5DBEB4A}" dt="2021-08-05T14:36:41.114" v="3" actId="20577"/>
          <ac:spMkLst>
            <pc:docMk/>
            <pc:sldMk cId="4199562897" sldId="276"/>
            <ac:spMk id="2" creationId="{8FA3BBF2-CD9F-401C-B0F8-1C892903C073}"/>
          </ac:spMkLst>
        </pc:spChg>
        <pc:spChg chg="add del mod">
          <ac:chgData name="PHILIPIERT Alan" userId="S::alan.philipiert@ynov.com::123d56f6-5b97-4f8c-bafd-e05bbad0b6eb" providerId="AD" clId="Web-{A4BEEAFA-0F90-4430-9C6C-AF17B5DBEB4A}" dt="2021-08-05T14:43:23.093" v="29"/>
          <ac:spMkLst>
            <pc:docMk/>
            <pc:sldMk cId="4199562897" sldId="276"/>
            <ac:spMk id="6" creationId="{446CB1FC-B2FF-4F15-BE38-4F5338596190}"/>
          </ac:spMkLst>
        </pc:spChg>
        <pc:spChg chg="add del mod">
          <ac:chgData name="PHILIPIERT Alan" userId="S::alan.philipiert@ynov.com::123d56f6-5b97-4f8c-bafd-e05bbad0b6eb" providerId="AD" clId="Web-{A4BEEAFA-0F90-4430-9C6C-AF17B5DBEB4A}" dt="2021-08-05T14:43:23.093" v="29"/>
          <ac:spMkLst>
            <pc:docMk/>
            <pc:sldMk cId="4199562897" sldId="276"/>
            <ac:spMk id="7" creationId="{CE0B9B4A-C95E-4426-8FC0-51FC83AFD722}"/>
          </ac:spMkLst>
        </pc:spChg>
        <pc:spChg chg="add del mod">
          <ac:chgData name="PHILIPIERT Alan" userId="S::alan.philipiert@ynov.com::123d56f6-5b97-4f8c-bafd-e05bbad0b6eb" providerId="AD" clId="Web-{A4BEEAFA-0F90-4430-9C6C-AF17B5DBEB4A}" dt="2021-08-05T14:43:23.093" v="29"/>
          <ac:spMkLst>
            <pc:docMk/>
            <pc:sldMk cId="4199562897" sldId="276"/>
            <ac:spMk id="9" creationId="{A02A35FE-99E5-405E-8539-6745703E44D2}"/>
          </ac:spMkLst>
        </pc:spChg>
        <pc:spChg chg="add del mod">
          <ac:chgData name="PHILIPIERT Alan" userId="S::alan.philipiert@ynov.com::123d56f6-5b97-4f8c-bafd-e05bbad0b6eb" providerId="AD" clId="Web-{A4BEEAFA-0F90-4430-9C6C-AF17B5DBEB4A}" dt="2021-08-05T14:44:07.219" v="45"/>
          <ac:spMkLst>
            <pc:docMk/>
            <pc:sldMk cId="4199562897" sldId="276"/>
            <ac:spMk id="11" creationId="{446CB1FC-B2FF-4F15-BE38-4F5338596190}"/>
          </ac:spMkLst>
        </pc:spChg>
        <pc:spChg chg="add del mod">
          <ac:chgData name="PHILIPIERT Alan" userId="S::alan.philipiert@ynov.com::123d56f6-5b97-4f8c-bafd-e05bbad0b6eb" providerId="AD" clId="Web-{A4BEEAFA-0F90-4430-9C6C-AF17B5DBEB4A}" dt="2021-08-05T14:44:07.219" v="45"/>
          <ac:spMkLst>
            <pc:docMk/>
            <pc:sldMk cId="4199562897" sldId="276"/>
            <ac:spMk id="12" creationId="{CE0B9B4A-C95E-4426-8FC0-51FC83AFD722}"/>
          </ac:spMkLst>
        </pc:spChg>
        <pc:spChg chg="add del mod">
          <ac:chgData name="PHILIPIERT Alan" userId="S::alan.philipiert@ynov.com::123d56f6-5b97-4f8c-bafd-e05bbad0b6eb" providerId="AD" clId="Web-{A4BEEAFA-0F90-4430-9C6C-AF17B5DBEB4A}" dt="2021-08-05T14:44:07.219" v="45"/>
          <ac:spMkLst>
            <pc:docMk/>
            <pc:sldMk cId="4199562897" sldId="276"/>
            <ac:spMk id="13" creationId="{A02A35FE-99E5-405E-8539-6745703E44D2}"/>
          </ac:spMkLst>
        </pc:spChg>
        <pc:picChg chg="add del mod">
          <ac:chgData name="PHILIPIERT Alan" userId="S::alan.philipiert@ynov.com::123d56f6-5b97-4f8c-bafd-e05bbad0b6eb" providerId="AD" clId="Web-{A4BEEAFA-0F90-4430-9C6C-AF17B5DBEB4A}" dt="2021-08-05T14:43:23.093" v="29"/>
          <ac:picMkLst>
            <pc:docMk/>
            <pc:sldMk cId="4199562897" sldId="276"/>
            <ac:picMk id="10" creationId="{7CE06251-44AC-49A7-A734-98A1A936D6AE}"/>
          </ac:picMkLst>
        </pc:picChg>
        <pc:picChg chg="add del mod">
          <ac:chgData name="PHILIPIERT Alan" userId="S::alan.philipiert@ynov.com::123d56f6-5b97-4f8c-bafd-e05bbad0b6eb" providerId="AD" clId="Web-{A4BEEAFA-0F90-4430-9C6C-AF17B5DBEB4A}" dt="2021-08-05T14:44:07.219" v="45"/>
          <ac:picMkLst>
            <pc:docMk/>
            <pc:sldMk cId="4199562897" sldId="276"/>
            <ac:picMk id="14" creationId="{7CE06251-44AC-49A7-A734-98A1A936D6AE}"/>
          </ac:picMkLst>
        </pc:picChg>
      </pc:sldChg>
      <pc:sldChg chg="delSp delAnim">
        <pc:chgData name="PHILIPIERT Alan" userId="S::alan.philipiert@ynov.com::123d56f6-5b97-4f8c-bafd-e05bbad0b6eb" providerId="AD" clId="Web-{A4BEEAFA-0F90-4430-9C6C-AF17B5DBEB4A}" dt="2021-08-05T14:42:50.046" v="9"/>
        <pc:sldMkLst>
          <pc:docMk/>
          <pc:sldMk cId="224285400" sldId="314"/>
        </pc:sldMkLst>
        <pc:spChg chg="del">
          <ac:chgData name="PHILIPIERT Alan" userId="S::alan.philipiert@ynov.com::123d56f6-5b97-4f8c-bafd-e05bbad0b6eb" providerId="AD" clId="Web-{A4BEEAFA-0F90-4430-9C6C-AF17B5DBEB4A}" dt="2021-08-05T14:42:50.046" v="9"/>
          <ac:spMkLst>
            <pc:docMk/>
            <pc:sldMk cId="224285400" sldId="314"/>
            <ac:spMk id="18" creationId="{D58978EA-5AD3-4E16-860D-41A7B2C62CFE}"/>
          </ac:spMkLst>
        </pc:spChg>
        <pc:spChg chg="del">
          <ac:chgData name="PHILIPIERT Alan" userId="S::alan.philipiert@ynov.com::123d56f6-5b97-4f8c-bafd-e05bbad0b6eb" providerId="AD" clId="Web-{A4BEEAFA-0F90-4430-9C6C-AF17B5DBEB4A}" dt="2021-08-05T14:42:50.046" v="8"/>
          <ac:spMkLst>
            <pc:docMk/>
            <pc:sldMk cId="224285400" sldId="314"/>
            <ac:spMk id="19" creationId="{BC10EACD-C552-40CF-A9BC-49B3C5B623D2}"/>
          </ac:spMkLst>
        </pc:spChg>
        <pc:spChg chg="del">
          <ac:chgData name="PHILIPIERT Alan" userId="S::alan.philipiert@ynov.com::123d56f6-5b97-4f8c-bafd-e05bbad0b6eb" providerId="AD" clId="Web-{A4BEEAFA-0F90-4430-9C6C-AF17B5DBEB4A}" dt="2021-08-05T14:42:50.046" v="7"/>
          <ac:spMkLst>
            <pc:docMk/>
            <pc:sldMk cId="224285400" sldId="314"/>
            <ac:spMk id="20" creationId="{A93076F3-7C01-4389-81B6-54C58F7655AA}"/>
          </ac:spMkLst>
        </pc:spChg>
        <pc:picChg chg="del">
          <ac:chgData name="PHILIPIERT Alan" userId="S::alan.philipiert@ynov.com::123d56f6-5b97-4f8c-bafd-e05bbad0b6eb" providerId="AD" clId="Web-{A4BEEAFA-0F90-4430-9C6C-AF17B5DBEB4A}" dt="2021-08-05T14:42:50.046" v="6"/>
          <ac:picMkLst>
            <pc:docMk/>
            <pc:sldMk cId="224285400" sldId="314"/>
            <ac:picMk id="21" creationId="{AB7E4BFF-6559-4263-B7BC-4FF57C62CD94}"/>
          </ac:picMkLst>
        </pc:picChg>
      </pc:sldChg>
      <pc:sldChg chg="modSp">
        <pc:chgData name="PHILIPIERT Alan" userId="S::alan.philipiert@ynov.com::123d56f6-5b97-4f8c-bafd-e05bbad0b6eb" providerId="AD" clId="Web-{A4BEEAFA-0F90-4430-9C6C-AF17B5DBEB4A}" dt="2021-08-05T14:38:22.601" v="5" actId="20577"/>
        <pc:sldMkLst>
          <pc:docMk/>
          <pc:sldMk cId="1811076638" sldId="326"/>
        </pc:sldMkLst>
        <pc:spChg chg="mod">
          <ac:chgData name="PHILIPIERT Alan" userId="S::alan.philipiert@ynov.com::123d56f6-5b97-4f8c-bafd-e05bbad0b6eb" providerId="AD" clId="Web-{A4BEEAFA-0F90-4430-9C6C-AF17B5DBEB4A}" dt="2021-08-05T14:38:22.601" v="5" actId="20577"/>
          <ac:spMkLst>
            <pc:docMk/>
            <pc:sldMk cId="1811076638" sldId="326"/>
            <ac:spMk id="4" creationId="{3FE2768E-FDE6-448A-B2DB-9715F694C9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D3B71-0AD4-4B59-BF4D-2105F4BF87E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318F-2EA9-410A-9486-EC8749406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53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8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5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Pointeur de structures</a:t>
            </a:r>
          </a:p>
          <a:p>
            <a:r>
              <a:rPr lang="fr-FR" dirty="0"/>
              <a:t>Lecture fichier + mot aléatoire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2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127E0-D539-42B6-9DC1-43CAD7B49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83FAFC-83C3-4F2C-947A-CA64054D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D239F-5873-4B00-A491-B8BB5253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90334-015C-45FD-9CF6-01D908FD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231A1-07FB-43C4-A402-E80402D6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2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1E58B-81A7-483F-BA55-D37D4070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E43D8A-668B-4C64-BA77-9FFECFD2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99A86A-46E9-4DAB-A89D-90767B0E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9A65D-EDA4-447F-A9ED-A35B353E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C8A70-3114-440E-A5E1-DD5FC853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50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69B095-F5DD-45C1-A139-B9402D343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65FE8-3D37-4832-ACE4-14B7632D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7FC73-553B-4B0F-80E5-FD6EBBCB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9982E-0ADD-40AC-BE2C-3E5F97D2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02B97-D6CF-4C02-92FE-1BDF3BCF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8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3A387-033F-4F7A-9400-1C5BB9EB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C8B04-39B0-48B6-947E-27341756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8BFA0-6ABA-4333-8C9E-9D7D2E43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B8508-5A5D-407C-80C7-5F3733F3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D025F-C8C6-4579-8A21-5EDC6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70F2A-F657-47B6-8FEF-1EEFB421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9239DD-210B-47CB-A810-982C0CE9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AABBC-E56D-41F5-BA19-85C7BB97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EA7D4-567F-4200-91B9-79C2877F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5D2ED-705E-4981-B696-764636CF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4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EBBDD-8DE1-414C-AA01-C12EC05F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4477D-E41D-4F66-8D78-22B9A2885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A571AC-AF61-4D2E-BADD-92B104422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9EC34F-A7D2-410E-973A-CEE609C1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FBCE76-50B9-42BE-8920-14090B9E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CDAA8-26A1-4835-A9C6-62189D13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58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92E76-BB98-4F60-916D-3D953CD0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A3CA2D-DD95-43DB-B3F9-953946EE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CF234C-E456-4843-A466-DF43041B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21CBD0-DBF1-480F-8012-13C192389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142FAA-C3FD-46EE-BD61-496589869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B9554B-46FC-4F0C-80ED-D27FF369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55A26A-FB50-4E25-96AA-2B0D0D6F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39DEC5-2736-4913-AC4A-D669CB74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9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4A45F-BBD2-45A7-BA11-DB1EC96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18C35D-5C3E-4E5D-939E-59708DC0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114685-A0D0-4265-A9F8-6E0D00E5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F3C626-56EE-443C-ABA1-B8D6E37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6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DAADC3-1266-448A-95D2-9F93B75F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289793-5D8F-4E3B-A3F9-05637795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312F55-AFE5-4439-8CCA-AC43854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86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2A6AF-5393-4EC6-9F9A-B18559FF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EB130C-03BB-4C3E-AD2A-D862C468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4F4C00-104D-4A15-B56A-1FBB9F38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DC357C-D7EC-4B40-879F-7C94684D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7C9943-616A-447C-91EA-BBD6C593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36A306-58C0-4CD6-83C7-C093258F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95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8F251-0E9A-4D2D-8B9D-6E341369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90D7CE-3D65-4350-BDE7-FC2E4B06A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D206BC-7F5F-4F43-A7D0-11098ABD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C3A11A-E5AF-4E02-87DD-A036A558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09C2BC-1721-4DC0-AF68-E6F2189E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9B78C2-9A03-43CE-AD4D-A189A07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61D83A-7DEB-40EB-AA69-EDDA4DB3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B1EBFE-BADF-40EE-9178-9B5D60F0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6D334-DB69-4C05-8BA3-3C063B37F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63FDD-F45C-404F-A45A-BA36B84A4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B99DA-505C-45EB-8747-493BBDC72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61iFr5Y8yw" TargetMode="External"/><Relationship Id="rId2" Type="http://schemas.openxmlformats.org/officeDocument/2006/relationships/hyperlink" Target="https://www.youtube.com/watch?v=4iOt54JdLL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 err="1">
                <a:solidFill>
                  <a:srgbClr val="23B2A4"/>
                </a:solidFill>
                <a:latin typeface="Montserrat Alternates Black"/>
              </a:rPr>
              <a:t>Hangman</a:t>
            </a:r>
            <a:endParaRPr lang="fr-FR" sz="66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1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 but: Créer un jeu de pendu</a:t>
            </a:r>
          </a:p>
        </p:txBody>
      </p:sp>
      <p:pic>
        <p:nvPicPr>
          <p:cNvPr id="1026" name="Picture 2" descr="HangMan Free:Amazon.fr:Appstore for Android">
            <a:extLst>
              <a:ext uri="{FF2B5EF4-FFF2-40B4-BE49-F238E27FC236}">
                <a16:creationId xmlns:a16="http://schemas.microsoft.com/office/drawing/2014/main" id="{E2870071-0FE2-4F94-BA47-91B74F3F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55737" y="1948314"/>
            <a:ext cx="3996447" cy="39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D7CCC23-3ED0-4485-A98C-8AD772221763}"/>
              </a:ext>
            </a:extLst>
          </p:cNvPr>
          <p:cNvSpPr/>
          <p:nvPr/>
        </p:nvSpPr>
        <p:spPr>
          <a:xfrm>
            <a:off x="1024954" y="2205489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Comprendre la lecture de fichier ligne par ligne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81C28E6-368F-450D-A3B3-E70BAF1F4B8D}"/>
              </a:ext>
            </a:extLst>
          </p:cNvPr>
          <p:cNvSpPr/>
          <p:nvPr/>
        </p:nvSpPr>
        <p:spPr>
          <a:xfrm>
            <a:off x="1024954" y="2741501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une boucle de jeu avec des conditions d’arrêt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475DD60-CACB-4018-B6F9-F387C035E493}"/>
              </a:ext>
            </a:extLst>
          </p:cNvPr>
          <p:cNvSpPr/>
          <p:nvPr/>
        </p:nvSpPr>
        <p:spPr>
          <a:xfrm>
            <a:off x="1024954" y="3304887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Utiliser les arguments du programme de manière concrète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81D72AA-6BE0-4D79-9221-4A3204D8833F}"/>
              </a:ext>
            </a:extLst>
          </p:cNvPr>
          <p:cNvSpPr/>
          <p:nvPr/>
        </p:nvSpPr>
        <p:spPr>
          <a:xfrm>
            <a:off x="1024954" y="3868273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Utiliser les </a:t>
            </a:r>
            <a:r>
              <a:rPr lang="fr-FR" dirty="0" err="1"/>
              <a:t>randoms</a:t>
            </a:r>
            <a:r>
              <a:rPr lang="fr-FR" dirty="0"/>
              <a:t> en Go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A2AF788-689D-455C-B676-973CB3FC0C5B}"/>
              </a:ext>
            </a:extLst>
          </p:cNvPr>
          <p:cNvSpPr/>
          <p:nvPr/>
        </p:nvSpPr>
        <p:spPr>
          <a:xfrm>
            <a:off x="1024954" y="4431591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 package réutilisable (pour </a:t>
            </a:r>
            <a:r>
              <a:rPr lang="fr-FR" dirty="0" err="1"/>
              <a:t>hangman</a:t>
            </a:r>
            <a:r>
              <a:rPr lang="fr-FR" dirty="0"/>
              <a:t>-web)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6C2CD35-419D-4D88-A60C-89669166F3F1}"/>
              </a:ext>
            </a:extLst>
          </p:cNvPr>
          <p:cNvSpPr/>
          <p:nvPr/>
        </p:nvSpPr>
        <p:spPr>
          <a:xfrm>
            <a:off x="1024954" y="4981724"/>
            <a:ext cx="5718746" cy="35270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 tout autour d’un mini jeu cool !</a:t>
            </a:r>
          </a:p>
        </p:txBody>
      </p:sp>
    </p:spTree>
    <p:extLst>
      <p:ext uri="{BB962C8B-B14F-4D97-AF65-F5344CB8AC3E}">
        <p14:creationId xmlns:p14="http://schemas.microsoft.com/office/powerpoint/2010/main" val="11166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Les étapes de </a:t>
            </a:r>
            <a:r>
              <a:rPr lang="fr-FR" sz="6000" dirty="0">
                <a:solidFill>
                  <a:srgbClr val="23B2A4"/>
                </a:solidFill>
                <a:latin typeface="Montserrat Alternates Black"/>
              </a:rPr>
              <a:t> l’algorithme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4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Les étapes </a:t>
            </a:r>
          </a:p>
        </p:txBody>
      </p:sp>
      <p:pic>
        <p:nvPicPr>
          <p:cNvPr id="2050" name="Picture 2" descr="Steps Upstairs Svg Png Icon Free Download (#528958) - OnlineWebFonts.COM">
            <a:extLst>
              <a:ext uri="{FF2B5EF4-FFF2-40B4-BE49-F238E27FC236}">
                <a16:creationId xmlns:a16="http://schemas.microsoft.com/office/drawing/2014/main" id="{BD3F7B66-210A-43ED-9CAE-3126319F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27" y="2228849"/>
            <a:ext cx="357077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E74F3CC-980B-4047-987C-AC7618FD5FF2}"/>
              </a:ext>
            </a:extLst>
          </p:cNvPr>
          <p:cNvSpPr/>
          <p:nvPr/>
        </p:nvSpPr>
        <p:spPr>
          <a:xfrm>
            <a:off x="1014328" y="5949765"/>
            <a:ext cx="5718746" cy="3527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Terminer le jeu</a:t>
            </a:r>
          </a:p>
        </p:txBody>
      </p:sp>
      <p:sp>
        <p:nvSpPr>
          <p:cNvPr id="3" name="Flèche : courbe vers la droite 2">
            <a:extLst>
              <a:ext uri="{FF2B5EF4-FFF2-40B4-BE49-F238E27FC236}">
                <a16:creationId xmlns:a16="http://schemas.microsoft.com/office/drawing/2014/main" id="{755F0768-6A0E-481F-A70F-29C6019C5938}"/>
              </a:ext>
            </a:extLst>
          </p:cNvPr>
          <p:cNvSpPr/>
          <p:nvPr/>
        </p:nvSpPr>
        <p:spPr>
          <a:xfrm flipV="1">
            <a:off x="476250" y="4436098"/>
            <a:ext cx="438150" cy="678171"/>
          </a:xfrm>
          <a:prstGeom prst="curvedRightArrow">
            <a:avLst>
              <a:gd name="adj1" fmla="val 38011"/>
              <a:gd name="adj2" fmla="val 63571"/>
              <a:gd name="adj3" fmla="val 402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C802BB-786B-4884-890A-701090676656}"/>
              </a:ext>
            </a:extLst>
          </p:cNvPr>
          <p:cNvSpPr txBox="1"/>
          <p:nvPr/>
        </p:nvSpPr>
        <p:spPr>
          <a:xfrm>
            <a:off x="914400" y="5323152"/>
            <a:ext cx="5081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Tant que le </a:t>
            </a:r>
            <a:r>
              <a:rPr lang="fr-FR" sz="1200" b="1" i="1" dirty="0"/>
              <a:t>nombre d’essai est supérieur à </a:t>
            </a:r>
            <a:r>
              <a:rPr lang="fr-FR" sz="1200" i="1" dirty="0"/>
              <a:t>1 ou que le </a:t>
            </a:r>
            <a:r>
              <a:rPr lang="fr-FR" sz="1200" b="1" i="1" dirty="0"/>
              <a:t>mot n’a pas été révélé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EF1E072-5015-4FDC-9381-EB148F0F87AC}"/>
              </a:ext>
            </a:extLst>
          </p:cNvPr>
          <p:cNvSpPr/>
          <p:nvPr/>
        </p:nvSpPr>
        <p:spPr>
          <a:xfrm>
            <a:off x="1014328" y="2079403"/>
            <a:ext cx="5718746" cy="35270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 package </a:t>
            </a:r>
            <a:r>
              <a:rPr lang="fr-FR" sz="1600" i="1" dirty="0" err="1"/>
              <a:t>hangman</a:t>
            </a:r>
            <a:r>
              <a:rPr lang="fr-FR" i="1" dirty="0"/>
              <a:t> </a:t>
            </a:r>
            <a:r>
              <a:rPr lang="fr-FR" dirty="0"/>
              <a:t>pour réutiliser le code plus tard</a:t>
            </a:r>
            <a:endParaRPr lang="fr-FR" i="1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44309E1-0951-4820-9798-2F156BFE1929}"/>
              </a:ext>
            </a:extLst>
          </p:cNvPr>
          <p:cNvSpPr/>
          <p:nvPr/>
        </p:nvSpPr>
        <p:spPr>
          <a:xfrm>
            <a:off x="1014328" y="2615415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Lire les mots dans le fichier passé en paramètres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891196B-92D4-4587-B364-CB9C7414F0F6}"/>
              </a:ext>
            </a:extLst>
          </p:cNvPr>
          <p:cNvSpPr/>
          <p:nvPr/>
        </p:nvSpPr>
        <p:spPr>
          <a:xfrm>
            <a:off x="1014328" y="3178801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Choisir un mot aléatoire pour jouer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26334B7-2DA4-4966-AB7F-92B38D137CCC}"/>
              </a:ext>
            </a:extLst>
          </p:cNvPr>
          <p:cNvSpPr/>
          <p:nvPr/>
        </p:nvSpPr>
        <p:spPr>
          <a:xfrm>
            <a:off x="1014328" y="3742187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Révéler </a:t>
            </a:r>
            <a:r>
              <a:rPr lang="fr-FR" sz="1600" i="1" dirty="0"/>
              <a:t>n</a:t>
            </a:r>
            <a:r>
              <a:rPr lang="fr-FR" dirty="0"/>
              <a:t> lettres aléatoires dans ce mot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08D6BD9-62AF-4958-A31F-F15BDD794AB9}"/>
              </a:ext>
            </a:extLst>
          </p:cNvPr>
          <p:cNvSpPr/>
          <p:nvPr/>
        </p:nvSpPr>
        <p:spPr>
          <a:xfrm>
            <a:off x="1014328" y="4305505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Afficher le mot + Lire l’entrée utilisateur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E3BE564-D585-4E14-8D80-5101E99B4F06}"/>
              </a:ext>
            </a:extLst>
          </p:cNvPr>
          <p:cNvSpPr/>
          <p:nvPr/>
        </p:nvSpPr>
        <p:spPr>
          <a:xfrm>
            <a:off x="1014328" y="4855638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Révéler la lettre demandée autant de fois qu’elle se trouve</a:t>
            </a:r>
          </a:p>
        </p:txBody>
      </p:sp>
    </p:spTree>
    <p:extLst>
      <p:ext uri="{BB962C8B-B14F-4D97-AF65-F5344CB8AC3E}">
        <p14:creationId xmlns:p14="http://schemas.microsoft.com/office/powerpoint/2010/main" val="32123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3" grpId="1" animBg="1"/>
      <p:bldP spid="3" grpId="2" animBg="1"/>
      <p:bldP spid="3" grpId="3" animBg="1"/>
      <p:bldP spid="4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Un petit point ?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0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30582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71255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solidFill>
                  <a:schemeClr val="bg1"/>
                </a:solidFill>
                <a:latin typeface="Montserrat Alternates Black"/>
              </a:rPr>
              <a:t>START OFF</a:t>
            </a:r>
          </a:p>
          <a:p>
            <a:pPr algn="ctr"/>
            <a:r>
              <a:rPr lang="fr-FR" sz="3600" dirty="0">
                <a:solidFill>
                  <a:schemeClr val="bg1"/>
                </a:solidFill>
                <a:latin typeface="Montserrat Alternates Black"/>
              </a:rPr>
              <a:t>(</a:t>
            </a:r>
            <a:r>
              <a:rPr lang="fr-FR" sz="3600" dirty="0" err="1">
                <a:solidFill>
                  <a:schemeClr val="bg1"/>
                </a:solidFill>
                <a:latin typeface="Montserrat Alternates Black"/>
              </a:rPr>
              <a:t>Tp</a:t>
            </a:r>
            <a:r>
              <a:rPr lang="fr-FR" sz="3600" dirty="0">
                <a:solidFill>
                  <a:schemeClr val="bg1"/>
                </a:solidFill>
                <a:latin typeface="Montserrat Alternates Black"/>
              </a:rPr>
              <a:t> démarrage)</a:t>
            </a:r>
            <a:endParaRPr lang="fr-FR" sz="36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4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72245-ED69-F951-EF67-C56FA065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751F8-25AE-9853-D306-DA26562E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https://www.youtube.com/watch?v=rCm9aDQfwkA</a:t>
            </a:r>
            <a:br>
              <a:rPr lang="fr-FR" dirty="0">
                <a:hlinkClick r:id="rId2"/>
              </a:rPr>
            </a:br>
            <a:endParaRPr lang="fr-FR" dirty="0">
              <a:hlinkClick r:id="rId2"/>
            </a:endParaRPr>
          </a:p>
          <a:p>
            <a:r>
              <a:rPr lang="fr-FR" dirty="0">
                <a:hlinkClick r:id="rId2"/>
              </a:rPr>
              <a:t>https://www.youtube.com/watch?v=4iOt54JdLLM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https://www.youtube.com/watch?v=l61iFr5Y8yw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428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55C8379188140A2D159C83B492B20" ma:contentTypeVersion="11" ma:contentTypeDescription="Crée un document." ma:contentTypeScope="" ma:versionID="8cad2d87a59c9ecc39728871a7daa480">
  <xsd:schema xmlns:xsd="http://www.w3.org/2001/XMLSchema" xmlns:xs="http://www.w3.org/2001/XMLSchema" xmlns:p="http://schemas.microsoft.com/office/2006/metadata/properties" xmlns:ns2="6cbe5e0a-787e-4348-85f5-784a23f72689" xmlns:ns3="6fd295d3-f9ce-4146-bf60-55cc7bf7bfe9" targetNamespace="http://schemas.microsoft.com/office/2006/metadata/properties" ma:root="true" ma:fieldsID="5e029fc9b2464aa52de10ff726a7b28a" ns2:_="" ns3:_="">
    <xsd:import namespace="6cbe5e0a-787e-4348-85f5-784a23f72689"/>
    <xsd:import namespace="6fd295d3-f9ce-4146-bf60-55cc7bf7bf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e5e0a-787e-4348-85f5-784a23f72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95d3-f9ce-4146-bf60-55cc7bf7bfe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C925CF-8ECA-4204-828D-54C01CEAA9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C3BCB1-AB60-4E58-AB79-3F38AA29A410}">
  <ds:schemaRefs>
    <ds:schemaRef ds:uri="6cbe5e0a-787e-4348-85f5-784a23f72689"/>
    <ds:schemaRef ds:uri="6fd295d3-f9ce-4146-bf60-55cc7bf7bf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E93F24B-DA82-411A-B783-CECE81CF92ED}">
  <ds:schemaRefs>
    <ds:schemaRef ds:uri="6cbe5e0a-787e-4348-85f5-784a23f72689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fd295d3-f9ce-4146-bf60-55cc7bf7bfe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192</Words>
  <Application>Microsoft Office PowerPoint</Application>
  <PresentationFormat>Grand écran</PresentationFormat>
  <Paragraphs>31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Montserrat Alternates Black</vt:lpstr>
      <vt:lpstr>Calibri Light</vt:lpstr>
      <vt:lpstr>Arial</vt:lpstr>
      <vt:lpstr>Calibri</vt:lpstr>
      <vt:lpstr>Montserrat Alternates SemiBold</vt:lpstr>
      <vt:lpstr>Thème Office</vt:lpstr>
      <vt:lpstr>Présentation PowerPoint</vt:lpstr>
      <vt:lpstr>Le but: Créer un jeu de pendu</vt:lpstr>
      <vt:lpstr>Présentation PowerPoint</vt:lpstr>
      <vt:lpstr>Les étapes </vt:lpstr>
      <vt:lpstr>Présentation PowerPoint</vt:lpstr>
      <vt:lpstr>Présentation PowerPoint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PHILIPIERT Alan</dc:creator>
  <cp:lastModifiedBy>RIAMON Vincent</cp:lastModifiedBy>
  <cp:revision>12</cp:revision>
  <dcterms:created xsi:type="dcterms:W3CDTF">2021-08-04T14:19:09Z</dcterms:created>
  <dcterms:modified xsi:type="dcterms:W3CDTF">2022-07-05T09:05:26Z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0x01010051455C8379188140A2D159C83B492B20</vt:lpwstr>
  </property>
</Properties>
</file>