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311" r:id="rId6"/>
    <p:sldId id="331" r:id="rId7"/>
    <p:sldId id="332" r:id="rId8"/>
    <p:sldId id="335" r:id="rId9"/>
    <p:sldId id="343" r:id="rId10"/>
    <p:sldId id="334" r:id="rId11"/>
    <p:sldId id="34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Alternates Black" panose="020B0604020202020204" charset="0"/>
      <p:bold r:id="rId18"/>
      <p:boldItalic r:id="rId19"/>
    </p:embeddedFont>
    <p:embeddedFont>
      <p:font typeface="Montserrat Alternates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3:51:0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3:51:0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git expliquer les bases de git et si quelqu’un a déjà utiliser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 principe/utilité entre deux utilisateurs dans un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45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concret de git dans un </a:t>
            </a:r>
            <a:r>
              <a:rPr lang="fr-FR" dirty="0" err="1"/>
              <a:t>vr</a:t>
            </a:r>
            <a:r>
              <a:rPr lang="fr-FR" dirty="0"/>
              <a:t>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Survolé les commandes de bases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77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29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Git</a:t>
            </a:r>
            <a:endParaRPr sz="66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0" y="520149"/>
            <a:ext cx="11215396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Montserrat Alternates SemiBold" panose="00000700000000000000" pitchFamily="50" charset="0"/>
              </a:rPr>
              <a:t>Git c’est quoi ? : 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2909738" y="4628693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 Alternates SemiBold" panose="00000700000000000000" pitchFamily="50" charset="0"/>
              </a:rPr>
              <a:t>Ne pas confondre Git et GitHub !!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AB3651A-1617-8D72-3C09-4F936C0E0184}"/>
              </a:ext>
            </a:extLst>
          </p:cNvPr>
          <p:cNvSpPr txBox="1"/>
          <p:nvPr/>
        </p:nvSpPr>
        <p:spPr>
          <a:xfrm>
            <a:off x="2720334" y="5705962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Montserrat Alternates SemiBold" panose="00000700000000000000" pitchFamily="50" charset="0"/>
              </a:rPr>
              <a:t>Git = Logiciel </a:t>
            </a:r>
          </a:p>
          <a:p>
            <a:pPr algn="ctr"/>
            <a:r>
              <a:rPr lang="fr-FR" sz="2000" dirty="0">
                <a:latin typeface="Montserrat Alternates SemiBold" panose="00000700000000000000" pitchFamily="50" charset="0"/>
              </a:rPr>
              <a:t>GitHub = Platform    </a:t>
            </a:r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1F8655-577E-5B82-A84C-14C7491D6D4C}"/>
              </a:ext>
            </a:extLst>
          </p:cNvPr>
          <p:cNvSpPr txBox="1"/>
          <p:nvPr/>
        </p:nvSpPr>
        <p:spPr>
          <a:xfrm>
            <a:off x="2199604" y="2105561"/>
            <a:ext cx="71390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Montserrat Alternates SemiBold" panose="00000700000000000000" pitchFamily="50" charset="0"/>
              </a:rPr>
              <a:t>Git est un system de versionning (1.8.12). Le but est de permettre l’échange de ressources,  dans le cadre de projet ou autre </a:t>
            </a:r>
            <a:endParaRPr lang="fr-FR" sz="2000" dirty="0"/>
          </a:p>
        </p:txBody>
      </p:sp>
      <p:sp>
        <p:nvSpPr>
          <p:cNvPr id="20" name="Google Shape;88;p13">
            <a:extLst>
              <a:ext uri="{FF2B5EF4-FFF2-40B4-BE49-F238E27FC236}">
                <a16:creationId xmlns:a16="http://schemas.microsoft.com/office/drawing/2014/main" id="{1AD8F3B0-0726-F065-F6B8-2075802D54EA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372061F9-9561-61C3-B5EE-BD3B28EC76E1}"/>
              </a:ext>
            </a:extLst>
          </p:cNvPr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0;p13">
            <a:extLst>
              <a:ext uri="{FF2B5EF4-FFF2-40B4-BE49-F238E27FC236}">
                <a16:creationId xmlns:a16="http://schemas.microsoft.com/office/drawing/2014/main" id="{D45F9385-1800-4B78-853D-6D15B0CB7853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1;p13">
            <a:extLst>
              <a:ext uri="{FF2B5EF4-FFF2-40B4-BE49-F238E27FC236}">
                <a16:creationId xmlns:a16="http://schemas.microsoft.com/office/drawing/2014/main" id="{F12754FE-B149-9945-40F0-EA53FB0A5CFD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103E9A8-A99F-0A52-6001-12559CEAB450}"/>
              </a:ext>
            </a:extLst>
          </p:cNvPr>
          <p:cNvSpPr txBox="1"/>
          <p:nvPr/>
        </p:nvSpPr>
        <p:spPr>
          <a:xfrm>
            <a:off x="957550" y="713053"/>
            <a:ext cx="11702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latin typeface="Montserrat Alternates SemiBold" panose="00000700000000000000" pitchFamily="50" charset="0"/>
              </a:rPr>
              <a:t>Exemple : </a:t>
            </a:r>
            <a:endParaRPr lang="fr-FR" sz="4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F180AC-D653-A2EA-EE35-EFEC2D3F8251}"/>
              </a:ext>
            </a:extLst>
          </p:cNvPr>
          <p:cNvSpPr txBox="1"/>
          <p:nvPr/>
        </p:nvSpPr>
        <p:spPr>
          <a:xfrm>
            <a:off x="5664101" y="5100537"/>
            <a:ext cx="4063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Montserrat Alternates SemiBold" panose="00000700000000000000" pitchFamily="50" charset="0"/>
              </a:rPr>
              <a:t>pc 2  </a:t>
            </a:r>
            <a:endParaRPr lang="fr-FR" sz="4400" dirty="0"/>
          </a:p>
        </p:txBody>
      </p:sp>
      <p:pic>
        <p:nvPicPr>
          <p:cNvPr id="45" name="Graphique 44">
            <a:extLst>
              <a:ext uri="{FF2B5EF4-FFF2-40B4-BE49-F238E27FC236}">
                <a16:creationId xmlns:a16="http://schemas.microsoft.com/office/drawing/2014/main" id="{8ABDF813-AC9B-B6F4-9282-75419173F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5266" y="1928812"/>
            <a:ext cx="7620000" cy="3000375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C0F672F6-ECCA-86EA-37A9-5F48E3C720B6}"/>
              </a:ext>
            </a:extLst>
          </p:cNvPr>
          <p:cNvSpPr txBox="1"/>
          <p:nvPr/>
        </p:nvSpPr>
        <p:spPr>
          <a:xfrm>
            <a:off x="2276273" y="5100537"/>
            <a:ext cx="4063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Montserrat Alternates SemiBold" panose="00000700000000000000" pitchFamily="50" charset="0"/>
              </a:rPr>
              <a:t>pc 1</a:t>
            </a:r>
            <a:endParaRPr lang="fr-FR" sz="4400" dirty="0"/>
          </a:p>
        </p:txBody>
      </p:sp>
      <p:sp>
        <p:nvSpPr>
          <p:cNvPr id="49" name="Google Shape;90;p13">
            <a:extLst>
              <a:ext uri="{FF2B5EF4-FFF2-40B4-BE49-F238E27FC236}">
                <a16:creationId xmlns:a16="http://schemas.microsoft.com/office/drawing/2014/main" id="{93DAF909-BAD1-93DA-C228-9A843CB7ADA9}"/>
              </a:ext>
            </a:extLst>
          </p:cNvPr>
          <p:cNvSpPr/>
          <p:nvPr/>
        </p:nvSpPr>
        <p:spPr>
          <a:xfrm rot="5400000">
            <a:off x="5528551" y="1997411"/>
            <a:ext cx="982493" cy="99546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0;p13">
            <a:extLst>
              <a:ext uri="{FF2B5EF4-FFF2-40B4-BE49-F238E27FC236}">
                <a16:creationId xmlns:a16="http://schemas.microsoft.com/office/drawing/2014/main" id="{46620FE3-1939-C1BF-18D3-E10A1335E652}"/>
              </a:ext>
            </a:extLst>
          </p:cNvPr>
          <p:cNvSpPr/>
          <p:nvPr/>
        </p:nvSpPr>
        <p:spPr>
          <a:xfrm rot="5400000">
            <a:off x="8374629" y="2791750"/>
            <a:ext cx="1582366" cy="122892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90;p13">
            <a:extLst>
              <a:ext uri="{FF2B5EF4-FFF2-40B4-BE49-F238E27FC236}">
                <a16:creationId xmlns:a16="http://schemas.microsoft.com/office/drawing/2014/main" id="{DD0C8AD0-FBA0-FD02-6469-D577D8336929}"/>
              </a:ext>
            </a:extLst>
          </p:cNvPr>
          <p:cNvSpPr/>
          <p:nvPr/>
        </p:nvSpPr>
        <p:spPr>
          <a:xfrm rot="5400000">
            <a:off x="2070371" y="2671864"/>
            <a:ext cx="1582366" cy="122892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1313D40E-9B97-9ED9-2464-332552042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54" y="1199998"/>
            <a:ext cx="2858311" cy="16078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A4F44C7-6582-4184-A9FC-F208FFC44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664101" y="3155801"/>
            <a:ext cx="431899" cy="431899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10E73D1B-F93A-FE8C-EFDA-2F591E4DA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830" y="3690962"/>
            <a:ext cx="365751" cy="365751"/>
          </a:xfrm>
          <a:prstGeom prst="rect">
            <a:avLst/>
          </a:prstGeom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5BE59873-4C12-2B9E-3D6E-239A1A68C067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89;p13">
            <a:extLst>
              <a:ext uri="{FF2B5EF4-FFF2-40B4-BE49-F238E27FC236}">
                <a16:creationId xmlns:a16="http://schemas.microsoft.com/office/drawing/2014/main" id="{D66069BB-4BAA-4ADF-DBD5-F7945E946372}"/>
              </a:ext>
            </a:extLst>
          </p:cNvPr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0;p13">
            <a:extLst>
              <a:ext uri="{FF2B5EF4-FFF2-40B4-BE49-F238E27FC236}">
                <a16:creationId xmlns:a16="http://schemas.microsoft.com/office/drawing/2014/main" id="{C9265B87-6108-626D-1B8F-8CF34B1085C2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1;p13">
            <a:extLst>
              <a:ext uri="{FF2B5EF4-FFF2-40B4-BE49-F238E27FC236}">
                <a16:creationId xmlns:a16="http://schemas.microsoft.com/office/drawing/2014/main" id="{FDA78C48-1ED1-2B3F-9785-99C967579807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84CB00-7572-1908-1D17-980D3888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36" y="1368375"/>
            <a:ext cx="8002728" cy="4551551"/>
          </a:xfrm>
          <a:prstGeom prst="rect">
            <a:avLst/>
          </a:prstGeom>
        </p:spPr>
      </p:pic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2F59FE26-BF1E-DE31-6479-F31836DBF3D0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DEBE1C8D-8510-4FAC-A436-5F90CA9A9F8C}"/>
              </a:ext>
            </a:extLst>
          </p:cNvPr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0;p13">
            <a:extLst>
              <a:ext uri="{FF2B5EF4-FFF2-40B4-BE49-F238E27FC236}">
                <a16:creationId xmlns:a16="http://schemas.microsoft.com/office/drawing/2014/main" id="{F418A43C-D1F5-4208-1D90-B323D7D07C4E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E10B94A8-49B1-CDCA-6A33-822E656BAB1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7102B-7FCD-4759-9809-5754B28E7D4E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7CDE5-5BE6-427D-B9F9-B077F372C1F4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5B381-6D73-4BF5-B4E8-75FFB90ED01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A3512-1BCD-4EB9-BBE4-D906753FB608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0E948AE-C39F-4F85-8E2F-1476CC58C633}"/>
              </a:ext>
            </a:extLst>
          </p:cNvPr>
          <p:cNvSpPr txBox="1">
            <a:spLocks/>
          </p:cNvSpPr>
          <p:nvPr/>
        </p:nvSpPr>
        <p:spPr>
          <a:xfrm>
            <a:off x="737213" y="148864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Commandes de bases</a:t>
            </a:r>
            <a:endParaRPr lang="fr-FR" sz="6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F5B0B5-7EA6-6227-60BE-B493C107325C}"/>
              </a:ext>
            </a:extLst>
          </p:cNvPr>
          <p:cNvSpPr txBox="1"/>
          <p:nvPr/>
        </p:nvSpPr>
        <p:spPr>
          <a:xfrm>
            <a:off x="4443154" y="2155137"/>
            <a:ext cx="1547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add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commit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pull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push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stash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status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clone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EBA9AE-6FF9-E329-1592-198324042874}"/>
              </a:ext>
            </a:extLst>
          </p:cNvPr>
          <p:cNvSpPr txBox="1"/>
          <p:nvPr/>
        </p:nvSpPr>
        <p:spPr>
          <a:xfrm>
            <a:off x="6293129" y="2155137"/>
            <a:ext cx="18876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branch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checkout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reset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rm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rebase 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clone </a:t>
            </a:r>
          </a:p>
          <a:p>
            <a:endParaRPr lang="fr-FR" sz="1800" dirty="0">
              <a:solidFill>
                <a:schemeClr val="bg1"/>
              </a:solidFill>
              <a:latin typeface="Montserrat Alternates SemiBold" panose="020B060402020202020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Montserrat Alternates SemiBold" panose="020B0604020202020204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25976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145915" y="117909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6000" dirty="0">
              <a:latin typeface="Montserrat Alternates Black" panose="00000A00000000000000" pitchFamily="50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9C6BDD-4F86-000E-6559-4E62FB3E15E6}"/>
              </a:ext>
            </a:extLst>
          </p:cNvPr>
          <p:cNvSpPr txBox="1"/>
          <p:nvPr/>
        </p:nvSpPr>
        <p:spPr>
          <a:xfrm>
            <a:off x="4881852" y="3044279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3B2A4"/>
                </a:solidFill>
                <a:latin typeface="Montserrat Alternates SemiBold" panose="020B0604020202020204" charset="0"/>
              </a:rPr>
              <a:t>Démo !</a:t>
            </a:r>
          </a:p>
        </p:txBody>
      </p:sp>
      <p:sp>
        <p:nvSpPr>
          <p:cNvPr id="34" name="Google Shape;88;p13">
            <a:extLst>
              <a:ext uri="{FF2B5EF4-FFF2-40B4-BE49-F238E27FC236}">
                <a16:creationId xmlns:a16="http://schemas.microsoft.com/office/drawing/2014/main" id="{355F7A60-A7D5-B09C-093E-55E0442E3BC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9;p13">
            <a:extLst>
              <a:ext uri="{FF2B5EF4-FFF2-40B4-BE49-F238E27FC236}">
                <a16:creationId xmlns:a16="http://schemas.microsoft.com/office/drawing/2014/main" id="{4AF9FAC2-73BA-1D86-E1D3-8CADBC2D2815}"/>
              </a:ext>
            </a:extLst>
          </p:cNvPr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0;p13">
            <a:extLst>
              <a:ext uri="{FF2B5EF4-FFF2-40B4-BE49-F238E27FC236}">
                <a16:creationId xmlns:a16="http://schemas.microsoft.com/office/drawing/2014/main" id="{1D8CE1A1-5A8F-9A3A-655D-2D1AE0959714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1;p13">
            <a:extLst>
              <a:ext uri="{FF2B5EF4-FFF2-40B4-BE49-F238E27FC236}">
                <a16:creationId xmlns:a16="http://schemas.microsoft.com/office/drawing/2014/main" id="{9B4981F1-0BDA-F4DD-6181-FB6802E05F3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BA3254E5-922A-940B-A268-0916CE2A7E08}"/>
                  </a:ext>
                </a:extLst>
              </p14:cNvPr>
              <p14:cNvContentPartPr/>
              <p14:nvPr/>
            </p14:nvContentPartPr>
            <p14:xfrm>
              <a:off x="777799" y="2879050"/>
              <a:ext cx="360" cy="3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BA3254E5-922A-940B-A268-0916CE2A7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159" y="28704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14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145915" y="117909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6000" dirty="0">
              <a:latin typeface="Montserrat Alternates Black" panose="00000A00000000000000" pitchFamily="50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9C6BDD-4F86-000E-6559-4E62FB3E15E6}"/>
              </a:ext>
            </a:extLst>
          </p:cNvPr>
          <p:cNvSpPr txBox="1"/>
          <p:nvPr/>
        </p:nvSpPr>
        <p:spPr>
          <a:xfrm>
            <a:off x="4881852" y="3044279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3B2A4"/>
                </a:solidFill>
                <a:latin typeface="Montserrat Alternates SemiBold" panose="020B0604020202020204" charset="0"/>
              </a:rPr>
              <a:t>A vous !</a:t>
            </a:r>
          </a:p>
        </p:txBody>
      </p:sp>
      <p:sp>
        <p:nvSpPr>
          <p:cNvPr id="34" name="Google Shape;88;p13">
            <a:extLst>
              <a:ext uri="{FF2B5EF4-FFF2-40B4-BE49-F238E27FC236}">
                <a16:creationId xmlns:a16="http://schemas.microsoft.com/office/drawing/2014/main" id="{355F7A60-A7D5-B09C-093E-55E0442E3BC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9;p13">
            <a:extLst>
              <a:ext uri="{FF2B5EF4-FFF2-40B4-BE49-F238E27FC236}">
                <a16:creationId xmlns:a16="http://schemas.microsoft.com/office/drawing/2014/main" id="{4AF9FAC2-73BA-1D86-E1D3-8CADBC2D2815}"/>
              </a:ext>
            </a:extLst>
          </p:cNvPr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0;p13">
            <a:extLst>
              <a:ext uri="{FF2B5EF4-FFF2-40B4-BE49-F238E27FC236}">
                <a16:creationId xmlns:a16="http://schemas.microsoft.com/office/drawing/2014/main" id="{1D8CE1A1-5A8F-9A3A-655D-2D1AE0959714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1;p13">
            <a:extLst>
              <a:ext uri="{FF2B5EF4-FFF2-40B4-BE49-F238E27FC236}">
                <a16:creationId xmlns:a16="http://schemas.microsoft.com/office/drawing/2014/main" id="{9B4981F1-0BDA-F4DD-6181-FB6802E05F3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BA3254E5-922A-940B-A268-0916CE2A7E08}"/>
                  </a:ext>
                </a:extLst>
              </p14:cNvPr>
              <p14:cNvContentPartPr/>
              <p14:nvPr/>
            </p14:nvContentPartPr>
            <p14:xfrm>
              <a:off x="777799" y="2879050"/>
              <a:ext cx="360" cy="3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BA3254E5-922A-940B-A268-0916CE2A7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159" y="28704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39EDC042-6738-616F-4505-1CC1344B92D2}"/>
              </a:ext>
            </a:extLst>
          </p:cNvPr>
          <p:cNvSpPr txBox="1"/>
          <p:nvPr/>
        </p:nvSpPr>
        <p:spPr>
          <a:xfrm>
            <a:off x="3032840" y="4055835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Lien TP</a:t>
            </a: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58512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Montserrat Alternates SemiBold" panose="020B0604020202020204" charset="0"/>
              </a:rPr>
              <a:t>Ressources:</a:t>
            </a:r>
            <a:br>
              <a:rPr lang="fr-FR" dirty="0">
                <a:latin typeface="Montserrat Alternates SemiBold" panose="020B0604020202020204" charset="0"/>
              </a:rPr>
            </a:br>
            <a:endParaRPr lang="fr-FR" dirty="0">
              <a:latin typeface="Montserrat Alternates SemiBold" panose="020B060402020202020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3AE43F6-F07F-BC41-C97A-922448450288}"/>
              </a:ext>
            </a:extLst>
          </p:cNvPr>
          <p:cNvSpPr txBox="1">
            <a:spLocks/>
          </p:cNvSpPr>
          <p:nvPr/>
        </p:nvSpPr>
        <p:spPr>
          <a:xfrm>
            <a:off x="2832371" y="7916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E994C1-B05B-53E8-13D2-4A5A1B024206}"/>
              </a:ext>
            </a:extLst>
          </p:cNvPr>
          <p:cNvSpPr txBox="1"/>
          <p:nvPr/>
        </p:nvSpPr>
        <p:spPr>
          <a:xfrm>
            <a:off x="1003570" y="2967335"/>
            <a:ext cx="11258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Montserrat Alternates SemiBold" panose="020B0604020202020204" charset="0"/>
              </a:rPr>
              <a:t>https://lyon-ynov-campus.github.io/Docs/Setup/GitCheatSheet</a:t>
            </a:r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8" ma:contentTypeDescription="Crée un document." ma:contentTypeScope="" ma:versionID="9cc9b3b604662dde4bd6e60ac269ef70">
  <xsd:schema xmlns:xsd="http://www.w3.org/2001/XMLSchema" xmlns:xs="http://www.w3.org/2001/XMLSchema" xmlns:p="http://schemas.microsoft.com/office/2006/metadata/properties" xmlns:ns2="67f4420f-720a-4844-ab91-e0c41b6d4045" targetNamespace="http://schemas.microsoft.com/office/2006/metadata/properties" ma:root="true" ma:fieldsID="b046e76a0beac460d76b31987e250206" ns2:_="">
    <xsd:import namespace="67f4420f-720a-4844-ab91-e0c41b6d40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806063-E748-4BDB-87DB-F375E9FEC2E7}">
  <ds:schemaRefs>
    <ds:schemaRef ds:uri="http://schemas.openxmlformats.org/package/2006/metadata/core-properties"/>
    <ds:schemaRef ds:uri="http://purl.org/dc/dcmitype/"/>
    <ds:schemaRef ds:uri="67f4420f-720a-4844-ab91-e0c41b6d404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A76E4C-68EF-46D7-97D7-6DAF15FE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4420f-720a-4844-ab91-e0c41b6d4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E4B20-2EE6-46DF-AF0F-0A8DE7DED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159</Words>
  <Application>Microsoft Office PowerPoint</Application>
  <PresentationFormat>Grand écran</PresentationFormat>
  <Paragraphs>55</Paragraphs>
  <Slides>8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Montserrat Alternates Black</vt:lpstr>
      <vt:lpstr>Montserrat Alternates SemiBold</vt:lpstr>
      <vt:lpstr>Arial</vt:lpstr>
      <vt:lpstr>Thème Office</vt:lpstr>
      <vt:lpstr>Présentation PowerPoint</vt:lpstr>
      <vt:lpstr>Git c’est quoi ? : </vt:lpstr>
      <vt:lpstr>Présentation PowerPoint</vt:lpstr>
      <vt:lpstr> </vt:lpstr>
      <vt:lpstr>Présentation PowerPoint</vt:lpstr>
      <vt:lpstr>Présentation PowerPoint</vt:lpstr>
      <vt:lpstr>Présentation PowerPoint</vt:lpstr>
      <vt:lpstr>Ressources: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silvy</dc:creator>
  <cp:lastModifiedBy>DURA Jeremy</cp:lastModifiedBy>
  <cp:revision>32</cp:revision>
  <dcterms:modified xsi:type="dcterms:W3CDTF">2022-07-12T08:02:51Z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</Properties>
</file>