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5"/>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FD61-1B0C-434F-869E-1E962A07C5C3}" v="161" dt="2022-07-12T09:58:57.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hilippe" userId="5b8fb71733062750" providerId="LiveId" clId="{2CD3FD61-1B0C-434F-869E-1E962A07C5C3}"/>
    <pc:docChg chg="undo redo custSel addSld delSld modSld sldOrd">
      <pc:chgData name="Jean-Philippe" userId="5b8fb71733062750" providerId="LiveId" clId="{2CD3FD61-1B0C-434F-869E-1E962A07C5C3}" dt="2022-07-12T09:59:38.841" v="2096" actId="1076"/>
      <pc:docMkLst>
        <pc:docMk/>
      </pc:docMkLst>
      <pc:sldChg chg="addSp delSp modSp new mod setBg">
        <pc:chgData name="Jean-Philippe" userId="5b8fb71733062750" providerId="LiveId" clId="{2CD3FD61-1B0C-434F-869E-1E962A07C5C3}" dt="2022-07-11T09:27:02" v="68" actId="26606"/>
        <pc:sldMkLst>
          <pc:docMk/>
          <pc:sldMk cId="4209231529" sldId="256"/>
        </pc:sldMkLst>
        <pc:spChg chg="mod">
          <ac:chgData name="Jean-Philippe" userId="5b8fb71733062750" providerId="LiveId" clId="{2CD3FD61-1B0C-434F-869E-1E962A07C5C3}" dt="2022-07-11T09:27:02" v="68" actId="26606"/>
          <ac:spMkLst>
            <pc:docMk/>
            <pc:sldMk cId="4209231529" sldId="256"/>
            <ac:spMk id="2" creationId="{92D67DEF-E91C-C78C-395C-7CA446A3C2DE}"/>
          </ac:spMkLst>
        </pc:spChg>
        <pc:spChg chg="del mod">
          <ac:chgData name="Jean-Philippe" userId="5b8fb71733062750" providerId="LiveId" clId="{2CD3FD61-1B0C-434F-869E-1E962A07C5C3}" dt="2022-07-11T09:25:07.156" v="52" actId="478"/>
          <ac:spMkLst>
            <pc:docMk/>
            <pc:sldMk cId="4209231529" sldId="256"/>
            <ac:spMk id="3" creationId="{4C38C98E-5079-0A83-B8E7-578FD2272821}"/>
          </ac:spMkLst>
        </pc:spChg>
        <pc:spChg chg="add del">
          <ac:chgData name="Jean-Philippe" userId="5b8fb71733062750" providerId="LiveId" clId="{2CD3FD61-1B0C-434F-869E-1E962A07C5C3}" dt="2022-07-11T09:26:59.977" v="65" actId="26606"/>
          <ac:spMkLst>
            <pc:docMk/>
            <pc:sldMk cId="4209231529" sldId="256"/>
            <ac:spMk id="16" creationId="{5A7802B6-FF37-40CF-A7E2-6F2A0D9A91EF}"/>
          </ac:spMkLst>
        </pc:spChg>
        <pc:picChg chg="add del mod">
          <ac:chgData name="Jean-Philippe" userId="5b8fb71733062750" providerId="LiveId" clId="{2CD3FD61-1B0C-434F-869E-1E962A07C5C3}" dt="2022-07-11T09:26:36.033" v="57" actId="478"/>
          <ac:picMkLst>
            <pc:docMk/>
            <pc:sldMk cId="4209231529" sldId="256"/>
            <ac:picMk id="5" creationId="{5813856F-9E76-D445-3C41-3DE23C715575}"/>
          </ac:picMkLst>
        </pc:picChg>
        <pc:picChg chg="add del mod">
          <ac:chgData name="Jean-Philippe" userId="5b8fb71733062750" providerId="LiveId" clId="{2CD3FD61-1B0C-434F-869E-1E962A07C5C3}" dt="2022-07-11T09:26:40.703" v="59" actId="478"/>
          <ac:picMkLst>
            <pc:docMk/>
            <pc:sldMk cId="4209231529" sldId="256"/>
            <ac:picMk id="7" creationId="{DCF60464-2221-E9FE-A23C-1EEEFEC1EB1A}"/>
          </ac:picMkLst>
        </pc:picChg>
        <pc:picChg chg="add del mod">
          <ac:chgData name="Jean-Philippe" userId="5b8fb71733062750" providerId="LiveId" clId="{2CD3FD61-1B0C-434F-869E-1E962A07C5C3}" dt="2022-07-11T09:26:46.390" v="61" actId="478"/>
          <ac:picMkLst>
            <pc:docMk/>
            <pc:sldMk cId="4209231529" sldId="256"/>
            <ac:picMk id="9" creationId="{ACF6C92E-EA09-86A8-17C6-F422FE611AB0}"/>
          </ac:picMkLst>
        </pc:picChg>
        <pc:picChg chg="add mod">
          <ac:chgData name="Jean-Philippe" userId="5b8fb71733062750" providerId="LiveId" clId="{2CD3FD61-1B0C-434F-869E-1E962A07C5C3}" dt="2022-07-11T09:27:02" v="68" actId="26606"/>
          <ac:picMkLst>
            <pc:docMk/>
            <pc:sldMk cId="4209231529" sldId="256"/>
            <ac:picMk id="11" creationId="{12F38A14-728C-B92D-D23D-E2ACBA87E000}"/>
          </ac:picMkLst>
        </pc:picChg>
      </pc:sldChg>
      <pc:sldChg chg="addSp delSp modSp new mod setBg delDesignElem">
        <pc:chgData name="Jean-Philippe" userId="5b8fb71733062750" providerId="LiveId" clId="{2CD3FD61-1B0C-434F-869E-1E962A07C5C3}" dt="2022-07-11T09:42:20.416" v="266"/>
        <pc:sldMkLst>
          <pc:docMk/>
          <pc:sldMk cId="504311499" sldId="257"/>
        </pc:sldMkLst>
        <pc:spChg chg="mod">
          <ac:chgData name="Jean-Philippe" userId="5b8fb71733062750" providerId="LiveId" clId="{2CD3FD61-1B0C-434F-869E-1E962A07C5C3}" dt="2022-07-11T09:40:57.304" v="259" actId="26606"/>
          <ac:spMkLst>
            <pc:docMk/>
            <pc:sldMk cId="504311499" sldId="257"/>
            <ac:spMk id="2" creationId="{FF0F982A-3816-95C0-63EE-EA4778A8ACB2}"/>
          </ac:spMkLst>
        </pc:spChg>
        <pc:spChg chg="del mod">
          <ac:chgData name="Jean-Philippe" userId="5b8fb71733062750" providerId="LiveId" clId="{2CD3FD61-1B0C-434F-869E-1E962A07C5C3}" dt="2022-07-11T09:40:57.304" v="259" actId="26606"/>
          <ac:spMkLst>
            <pc:docMk/>
            <pc:sldMk cId="504311499" sldId="257"/>
            <ac:spMk id="3" creationId="{8BE53A85-A285-6A9E-370D-0372B293DB05}"/>
          </ac:spMkLst>
        </pc:spChg>
        <pc:spChg chg="add del">
          <ac:chgData name="Jean-Philippe" userId="5b8fb71733062750" providerId="LiveId" clId="{2CD3FD61-1B0C-434F-869E-1E962A07C5C3}" dt="2022-07-11T09:42:20.416" v="266"/>
          <ac:spMkLst>
            <pc:docMk/>
            <pc:sldMk cId="504311499" sldId="257"/>
            <ac:spMk id="9" creationId="{655AE6B0-AC9E-4167-806F-E9DB135FC46B}"/>
          </ac:spMkLst>
        </pc:spChg>
        <pc:spChg chg="add del">
          <ac:chgData name="Jean-Philippe" userId="5b8fb71733062750" providerId="LiveId" clId="{2CD3FD61-1B0C-434F-869E-1E962A07C5C3}" dt="2022-07-11T09:42:20.416" v="266"/>
          <ac:spMkLst>
            <pc:docMk/>
            <pc:sldMk cId="504311499" sldId="257"/>
            <ac:spMk id="22" creationId="{87BD1F4E-A66D-4C06-86DA-8D56CA7A3B41}"/>
          </ac:spMkLst>
        </pc:spChg>
        <pc:grpChg chg="add del">
          <ac:chgData name="Jean-Philippe" userId="5b8fb71733062750" providerId="LiveId" clId="{2CD3FD61-1B0C-434F-869E-1E962A07C5C3}" dt="2022-07-11T09:42:20.416" v="266"/>
          <ac:grpSpMkLst>
            <pc:docMk/>
            <pc:sldMk cId="504311499" sldId="257"/>
            <ac:grpSpMk id="11" creationId="{3523416A-383B-4FDC-B4C9-D8EDDFE9C043}"/>
          </ac:grpSpMkLst>
        </pc:grpChg>
        <pc:graphicFrameChg chg="add">
          <ac:chgData name="Jean-Philippe" userId="5b8fb71733062750" providerId="LiveId" clId="{2CD3FD61-1B0C-434F-869E-1E962A07C5C3}" dt="2022-07-11T09:40:57.304" v="259" actId="26606"/>
          <ac:graphicFrameMkLst>
            <pc:docMk/>
            <pc:sldMk cId="504311499" sldId="257"/>
            <ac:graphicFrameMk id="5" creationId="{96159A8E-9087-542A-7411-C2013F473B4A}"/>
          </ac:graphicFrameMkLst>
        </pc:graphicFrameChg>
      </pc:sldChg>
      <pc:sldChg chg="new del">
        <pc:chgData name="Jean-Philippe" userId="5b8fb71733062750" providerId="LiveId" clId="{2CD3FD61-1B0C-434F-869E-1E962A07C5C3}" dt="2022-07-11T09:29:41.101" v="70" actId="680"/>
        <pc:sldMkLst>
          <pc:docMk/>
          <pc:sldMk cId="805613852" sldId="257"/>
        </pc:sldMkLst>
      </pc:sldChg>
      <pc:sldChg chg="addSp delSp modSp new mod modNotesTx">
        <pc:chgData name="Jean-Philippe" userId="5b8fb71733062750" providerId="LiveId" clId="{2CD3FD61-1B0C-434F-869E-1E962A07C5C3}" dt="2022-07-11T11:53:45.409" v="1171" actId="20577"/>
        <pc:sldMkLst>
          <pc:docMk/>
          <pc:sldMk cId="2881488746" sldId="258"/>
        </pc:sldMkLst>
        <pc:spChg chg="add mod">
          <ac:chgData name="Jean-Philippe" userId="5b8fb71733062750" providerId="LiveId" clId="{2CD3FD61-1B0C-434F-869E-1E962A07C5C3}" dt="2022-07-11T09:37:01.625" v="210" actId="20577"/>
          <ac:spMkLst>
            <pc:docMk/>
            <pc:sldMk cId="2881488746" sldId="258"/>
            <ac:spMk id="2" creationId="{4AE721CB-D5DA-ECA0-AB9C-A992809264DD}"/>
          </ac:spMkLst>
        </pc:spChg>
        <pc:spChg chg="add mod">
          <ac:chgData name="Jean-Philippe" userId="5b8fb71733062750" providerId="LiveId" clId="{2CD3FD61-1B0C-434F-869E-1E962A07C5C3}" dt="2022-07-11T09:37:36.001" v="238" actId="403"/>
          <ac:spMkLst>
            <pc:docMk/>
            <pc:sldMk cId="2881488746" sldId="258"/>
            <ac:spMk id="3" creationId="{321B1805-3F84-1AFF-7CA6-11B52406AA32}"/>
          </ac:spMkLst>
        </pc:spChg>
        <pc:picChg chg="add del mod">
          <ac:chgData name="Jean-Philippe" userId="5b8fb71733062750" providerId="LiveId" clId="{2CD3FD61-1B0C-434F-869E-1E962A07C5C3}" dt="2022-07-11T09:39:29.993" v="247" actId="478"/>
          <ac:picMkLst>
            <pc:docMk/>
            <pc:sldMk cId="2881488746" sldId="258"/>
            <ac:picMk id="5" creationId="{00AF5144-2526-819B-F698-E24BE69643C5}"/>
          </ac:picMkLst>
        </pc:picChg>
        <pc:picChg chg="add del mod">
          <ac:chgData name="Jean-Philippe" userId="5b8fb71733062750" providerId="LiveId" clId="{2CD3FD61-1B0C-434F-869E-1E962A07C5C3}" dt="2022-07-11T09:42:50.629" v="268" actId="478"/>
          <ac:picMkLst>
            <pc:docMk/>
            <pc:sldMk cId="2881488746" sldId="258"/>
            <ac:picMk id="7" creationId="{C0520C59-1FCA-964F-0064-8F9DB11A9780}"/>
          </ac:picMkLst>
        </pc:picChg>
      </pc:sldChg>
      <pc:sldChg chg="addSp modSp new mod ord setBg">
        <pc:chgData name="Jean-Philippe" userId="5b8fb71733062750" providerId="LiveId" clId="{2CD3FD61-1B0C-434F-869E-1E962A07C5C3}" dt="2022-07-11T09:43:18.334" v="272"/>
        <pc:sldMkLst>
          <pc:docMk/>
          <pc:sldMk cId="637649341" sldId="259"/>
        </pc:sldMkLst>
        <pc:spChg chg="add mod">
          <ac:chgData name="Jean-Philippe" userId="5b8fb71733062750" providerId="LiveId" clId="{2CD3FD61-1B0C-434F-869E-1E962A07C5C3}" dt="2022-07-11T09:43:15.984" v="270" actId="26606"/>
          <ac:spMkLst>
            <pc:docMk/>
            <pc:sldMk cId="637649341" sldId="259"/>
            <ac:spMk id="2" creationId="{96269708-22A5-E6C9-5760-3B926F2B226B}"/>
          </ac:spMkLst>
        </pc:spChg>
        <pc:spChg chg="add">
          <ac:chgData name="Jean-Philippe" userId="5b8fb71733062750" providerId="LiveId" clId="{2CD3FD61-1B0C-434F-869E-1E962A07C5C3}" dt="2022-07-11T09:43:15.984" v="270" actId="26606"/>
          <ac:spMkLst>
            <pc:docMk/>
            <pc:sldMk cId="637649341" sldId="259"/>
            <ac:spMk id="24" creationId="{66D61E08-70C3-48D8-BEA0-787111DC30DA}"/>
          </ac:spMkLst>
        </pc:spChg>
        <pc:spChg chg="add">
          <ac:chgData name="Jean-Philippe" userId="5b8fb71733062750" providerId="LiveId" clId="{2CD3FD61-1B0C-434F-869E-1E962A07C5C3}" dt="2022-07-11T09:43:15.984" v="270" actId="26606"/>
          <ac:spMkLst>
            <pc:docMk/>
            <pc:sldMk cId="637649341" sldId="259"/>
            <ac:spMk id="26" creationId="{FC55298F-0AE5-478E-AD2B-03C2614C5833}"/>
          </ac:spMkLst>
        </pc:spChg>
        <pc:spChg chg="add">
          <ac:chgData name="Jean-Philippe" userId="5b8fb71733062750" providerId="LiveId" clId="{2CD3FD61-1B0C-434F-869E-1E962A07C5C3}" dt="2022-07-11T09:43:15.984" v="270" actId="26606"/>
          <ac:spMkLst>
            <pc:docMk/>
            <pc:sldMk cId="637649341" sldId="259"/>
            <ac:spMk id="28" creationId="{C180E4EA-0B63-4779-A895-7E90E71088F3}"/>
          </ac:spMkLst>
        </pc:spChg>
        <pc:spChg chg="add">
          <ac:chgData name="Jean-Philippe" userId="5b8fb71733062750" providerId="LiveId" clId="{2CD3FD61-1B0C-434F-869E-1E962A07C5C3}" dt="2022-07-11T09:43:15.984" v="270" actId="26606"/>
          <ac:spMkLst>
            <pc:docMk/>
            <pc:sldMk cId="637649341" sldId="259"/>
            <ac:spMk id="30" creationId="{CEE01D9D-3DE8-4EED-B0D3-8F3C79CC7673}"/>
          </ac:spMkLst>
        </pc:spChg>
        <pc:spChg chg="add">
          <ac:chgData name="Jean-Philippe" userId="5b8fb71733062750" providerId="LiveId" clId="{2CD3FD61-1B0C-434F-869E-1E962A07C5C3}" dt="2022-07-11T09:43:15.984" v="270" actId="26606"/>
          <ac:spMkLst>
            <pc:docMk/>
            <pc:sldMk cId="637649341" sldId="259"/>
            <ac:spMk id="32" creationId="{89AF5CE9-607F-43F4-8983-DCD6DA4051FD}"/>
          </ac:spMkLst>
        </pc:spChg>
        <pc:spChg chg="add">
          <ac:chgData name="Jean-Philippe" userId="5b8fb71733062750" providerId="LiveId" clId="{2CD3FD61-1B0C-434F-869E-1E962A07C5C3}" dt="2022-07-11T09:43:15.984" v="270" actId="26606"/>
          <ac:spMkLst>
            <pc:docMk/>
            <pc:sldMk cId="637649341" sldId="259"/>
            <ac:spMk id="34" creationId="{6EEA2DBD-9E1E-4521-8C01-F32AD18A89E3}"/>
          </ac:spMkLst>
        </pc:spChg>
        <pc:spChg chg="add">
          <ac:chgData name="Jean-Philippe" userId="5b8fb71733062750" providerId="LiveId" clId="{2CD3FD61-1B0C-434F-869E-1E962A07C5C3}" dt="2022-07-11T09:43:15.984" v="270" actId="26606"/>
          <ac:spMkLst>
            <pc:docMk/>
            <pc:sldMk cId="637649341" sldId="259"/>
            <ac:spMk id="36" creationId="{15BBD2C1-BA9B-46A9-A27A-33498B169272}"/>
          </ac:spMkLst>
        </pc:spChg>
        <pc:grpChg chg="add">
          <ac:chgData name="Jean-Philippe" userId="5b8fb71733062750" providerId="LiveId" clId="{2CD3FD61-1B0C-434F-869E-1E962A07C5C3}" dt="2022-07-11T09:43:15.984" v="270" actId="26606"/>
          <ac:grpSpMkLst>
            <pc:docMk/>
            <pc:sldMk cId="637649341" sldId="259"/>
            <ac:grpSpMk id="8" creationId="{88C9B83F-64CD-41C1-925F-A08801FFD0BD}"/>
          </ac:grpSpMkLst>
        </pc:grpChg>
        <pc:picChg chg="add">
          <ac:chgData name="Jean-Philippe" userId="5b8fb71733062750" providerId="LiveId" clId="{2CD3FD61-1B0C-434F-869E-1E962A07C5C3}" dt="2022-07-11T09:43:15.984" v="270" actId="26606"/>
          <ac:picMkLst>
            <pc:docMk/>
            <pc:sldMk cId="637649341" sldId="259"/>
            <ac:picMk id="4" creationId="{DF804E1E-9B31-ABE9-F0FD-7D1197A9CDD8}"/>
          </ac:picMkLst>
        </pc:picChg>
        <pc:cxnChg chg="add">
          <ac:chgData name="Jean-Philippe" userId="5b8fb71733062750" providerId="LiveId" clId="{2CD3FD61-1B0C-434F-869E-1E962A07C5C3}" dt="2022-07-11T09:43:15.984" v="270" actId="26606"/>
          <ac:cxnSpMkLst>
            <pc:docMk/>
            <pc:sldMk cId="637649341" sldId="259"/>
            <ac:cxnSpMk id="20" creationId="{A57C1A16-B8AB-4D99-A195-A38F556A6486}"/>
          </ac:cxnSpMkLst>
        </pc:cxnChg>
        <pc:cxnChg chg="add">
          <ac:chgData name="Jean-Philippe" userId="5b8fb71733062750" providerId="LiveId" clId="{2CD3FD61-1B0C-434F-869E-1E962A07C5C3}" dt="2022-07-11T09:43:15.984" v="270" actId="26606"/>
          <ac:cxnSpMkLst>
            <pc:docMk/>
            <pc:sldMk cId="637649341" sldId="259"/>
            <ac:cxnSpMk id="22" creationId="{F8A9B20B-D1DD-4573-B5EC-558029519236}"/>
          </ac:cxnSpMkLst>
        </pc:cxnChg>
      </pc:sldChg>
      <pc:sldChg chg="addSp delSp modSp new mod setBg modAnim setClrOvrMap modNotesTx">
        <pc:chgData name="Jean-Philippe" userId="5b8fb71733062750" providerId="LiveId" clId="{2CD3FD61-1B0C-434F-869E-1E962A07C5C3}" dt="2022-07-12T09:59:38.841" v="2096" actId="1076"/>
        <pc:sldMkLst>
          <pc:docMk/>
          <pc:sldMk cId="3809766266" sldId="260"/>
        </pc:sldMkLst>
        <pc:spChg chg="add del">
          <ac:chgData name="Jean-Philippe" userId="5b8fb71733062750" providerId="LiveId" clId="{2CD3FD61-1B0C-434F-869E-1E962A07C5C3}" dt="2022-07-11T09:44:34.930" v="279" actId="26606"/>
          <ac:spMkLst>
            <pc:docMk/>
            <pc:sldMk cId="3809766266" sldId="260"/>
            <ac:spMk id="3"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7"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20" creationId="{E80B86A7-A1EC-475B-9166-88902B033A38}"/>
          </ac:spMkLst>
        </pc:spChg>
        <pc:spChg chg="add del">
          <ac:chgData name="Jean-Philippe" userId="5b8fb71733062750" providerId="LiveId" clId="{2CD3FD61-1B0C-434F-869E-1E962A07C5C3}" dt="2022-07-11T09:44:34.919" v="278" actId="26606"/>
          <ac:spMkLst>
            <pc:docMk/>
            <pc:sldMk cId="3809766266" sldId="260"/>
            <ac:spMk id="22" creationId="{C2C29CB1-9F74-4879-A6AF-AEA67B6F1F4D}"/>
          </ac:spMkLst>
        </pc:spChg>
        <pc:spChg chg="add del">
          <ac:chgData name="Jean-Philippe" userId="5b8fb71733062750" providerId="LiveId" clId="{2CD3FD61-1B0C-434F-869E-1E962A07C5C3}" dt="2022-07-11T09:44:34.919" v="278" actId="26606"/>
          <ac:spMkLst>
            <pc:docMk/>
            <pc:sldMk cId="3809766266" sldId="260"/>
            <ac:spMk id="24" creationId="{7E2C7115-5336-410C-AD71-0F0952A2E5A7}"/>
          </ac:spMkLst>
        </pc:spChg>
        <pc:spChg chg="add mod ord">
          <ac:chgData name="Jean-Philippe" userId="5b8fb71733062750" providerId="LiveId" clId="{2CD3FD61-1B0C-434F-869E-1E962A07C5C3}" dt="2022-07-12T09:59:30.582" v="2095" actId="1076"/>
          <ac:spMkLst>
            <pc:docMk/>
            <pc:sldMk cId="3809766266" sldId="260"/>
            <ac:spMk id="28" creationId="{0A9458CB-479C-E7C1-434B-5C43F3F09D4B}"/>
          </ac:spMkLst>
        </pc:spChg>
        <pc:spChg chg="add del">
          <ac:chgData name="Jean-Philippe" userId="5b8fb71733062750" providerId="LiveId" clId="{2CD3FD61-1B0C-434F-869E-1E962A07C5C3}" dt="2022-07-11T09:44:52.049" v="281" actId="26606"/>
          <ac:spMkLst>
            <pc:docMk/>
            <pc:sldMk cId="3809766266" sldId="260"/>
            <ac:spMk id="45" creationId="{C52ED567-06B3-4107-9773-BBB6BD78673C}"/>
          </ac:spMkLst>
        </pc:spChg>
        <pc:spChg chg="add del">
          <ac:chgData name="Jean-Philippe" userId="5b8fb71733062750" providerId="LiveId" clId="{2CD3FD61-1B0C-434F-869E-1E962A07C5C3}" dt="2022-07-11T09:44:52.049" v="281" actId="26606"/>
          <ac:spMkLst>
            <pc:docMk/>
            <pc:sldMk cId="3809766266" sldId="260"/>
            <ac:spMk id="47" creationId="{AF551D8B-3775-4477-88B7-7B7C350D34E4}"/>
          </ac:spMkLst>
        </pc:spChg>
        <pc:spChg chg="add del">
          <ac:chgData name="Jean-Philippe" userId="5b8fb71733062750" providerId="LiveId" clId="{2CD3FD61-1B0C-434F-869E-1E962A07C5C3}" dt="2022-07-11T09:44:52.049" v="281" actId="26606"/>
          <ac:spMkLst>
            <pc:docMk/>
            <pc:sldMk cId="3809766266" sldId="260"/>
            <ac:spMk id="53" creationId="{BB934D2B-85E2-4375-94EE-B66C16BF7999}"/>
          </ac:spMkLst>
        </pc:spChg>
        <pc:spChg chg="add del">
          <ac:chgData name="Jean-Philippe" userId="5b8fb71733062750" providerId="LiveId" clId="{2CD3FD61-1B0C-434F-869E-1E962A07C5C3}" dt="2022-07-11T09:44:52.049" v="281" actId="26606"/>
          <ac:spMkLst>
            <pc:docMk/>
            <pc:sldMk cId="3809766266" sldId="260"/>
            <ac:spMk id="55" creationId="{9B445E02-D785-4565-B842-9567BBC09508}"/>
          </ac:spMkLst>
        </pc:spChg>
        <pc:spChg chg="add del">
          <ac:chgData name="Jean-Philippe" userId="5b8fb71733062750" providerId="LiveId" clId="{2CD3FD61-1B0C-434F-869E-1E962A07C5C3}" dt="2022-07-11T09:44:52.049" v="281" actId="26606"/>
          <ac:spMkLst>
            <pc:docMk/>
            <pc:sldMk cId="3809766266" sldId="260"/>
            <ac:spMk id="57" creationId="{2C153736-D102-4F57-9DE7-615AFC02B0AC}"/>
          </ac:spMkLst>
        </pc:spChg>
        <pc:spChg chg="add del">
          <ac:chgData name="Jean-Philippe" userId="5b8fb71733062750" providerId="LiveId" clId="{2CD3FD61-1B0C-434F-869E-1E962A07C5C3}" dt="2022-07-11T09:44:53.368" v="283" actId="26606"/>
          <ac:spMkLst>
            <pc:docMk/>
            <pc:sldMk cId="3809766266" sldId="260"/>
            <ac:spMk id="58" creationId="{28EC6EDD-78EB-4A50-85CB-7C3CE363AF38}"/>
          </ac:spMkLst>
        </pc:spChg>
        <pc:spChg chg="add del">
          <ac:chgData name="Jean-Philippe" userId="5b8fb71733062750" providerId="LiveId" clId="{2CD3FD61-1B0C-434F-869E-1E962A07C5C3}" dt="2022-07-11T09:44:52.049" v="281" actId="26606"/>
          <ac:spMkLst>
            <pc:docMk/>
            <pc:sldMk cId="3809766266" sldId="260"/>
            <ac:spMk id="59" creationId="{BA407A52-66F4-4CDE-A726-FF79F3EC342D}"/>
          </ac:spMkLst>
        </pc:spChg>
        <pc:spChg chg="add del">
          <ac:chgData name="Jean-Philippe" userId="5b8fb71733062750" providerId="LiveId" clId="{2CD3FD61-1B0C-434F-869E-1E962A07C5C3}" dt="2022-07-11T09:44:52.049" v="281" actId="26606"/>
          <ac:spMkLst>
            <pc:docMk/>
            <pc:sldMk cId="3809766266" sldId="260"/>
            <ac:spMk id="61" creationId="{D28FFB34-4FC3-46F5-B900-D3B774FD0BE6}"/>
          </ac:spMkLst>
        </pc:spChg>
        <pc:spChg chg="add del">
          <ac:chgData name="Jean-Philippe" userId="5b8fb71733062750" providerId="LiveId" clId="{2CD3FD61-1B0C-434F-869E-1E962A07C5C3}" dt="2022-07-11T09:44:52.049" v="281" actId="26606"/>
          <ac:spMkLst>
            <pc:docMk/>
            <pc:sldMk cId="3809766266" sldId="260"/>
            <ac:spMk id="63" creationId="{205F7B13-ACB5-46BE-8070-0431266B183B}"/>
          </ac:spMkLst>
        </pc:spChg>
        <pc:spChg chg="add del">
          <ac:chgData name="Jean-Philippe" userId="5b8fb71733062750" providerId="LiveId" clId="{2CD3FD61-1B0C-434F-869E-1E962A07C5C3}" dt="2022-07-11T09:44:52.049" v="281" actId="26606"/>
          <ac:spMkLst>
            <pc:docMk/>
            <pc:sldMk cId="3809766266" sldId="260"/>
            <ac:spMk id="65" creationId="{D52A0D23-45DD-4DF4-ADE6-A81F409BB9FB}"/>
          </ac:spMkLst>
        </pc:spChg>
        <pc:spChg chg="add del">
          <ac:chgData name="Jean-Philippe" userId="5b8fb71733062750" providerId="LiveId" clId="{2CD3FD61-1B0C-434F-869E-1E962A07C5C3}" dt="2022-07-11T09:44:53.368" v="283" actId="26606"/>
          <ac:spMkLst>
            <pc:docMk/>
            <pc:sldMk cId="3809766266" sldId="260"/>
            <ac:spMk id="68" creationId="{82D1CBBC-6E9F-4212-9806-7A638C828B49}"/>
          </ac:spMkLst>
        </pc:spChg>
        <pc:spChg chg="add del">
          <ac:chgData name="Jean-Philippe" userId="5b8fb71733062750" providerId="LiveId" clId="{2CD3FD61-1B0C-434F-869E-1E962A07C5C3}" dt="2022-07-11T09:49:10.904" v="377" actId="26606"/>
          <ac:spMkLst>
            <pc:docMk/>
            <pc:sldMk cId="3809766266" sldId="260"/>
            <ac:spMk id="76" creationId="{C52ED567-06B3-4107-9773-BBB6BD78673C}"/>
          </ac:spMkLst>
        </pc:spChg>
        <pc:spChg chg="add del">
          <ac:chgData name="Jean-Philippe" userId="5b8fb71733062750" providerId="LiveId" clId="{2CD3FD61-1B0C-434F-869E-1E962A07C5C3}" dt="2022-07-11T09:49:10.904" v="377" actId="26606"/>
          <ac:spMkLst>
            <pc:docMk/>
            <pc:sldMk cId="3809766266" sldId="260"/>
            <ac:spMk id="77" creationId="{AF551D8B-3775-4477-88B7-7B7C350D34E4}"/>
          </ac:spMkLst>
        </pc:spChg>
        <pc:spChg chg="add del">
          <ac:chgData name="Jean-Philippe" userId="5b8fb71733062750" providerId="LiveId" clId="{2CD3FD61-1B0C-434F-869E-1E962A07C5C3}" dt="2022-07-11T09:49:10.904" v="377" actId="26606"/>
          <ac:spMkLst>
            <pc:docMk/>
            <pc:sldMk cId="3809766266" sldId="260"/>
            <ac:spMk id="80" creationId="{BB934D2B-85E2-4375-94EE-B66C16BF7999}"/>
          </ac:spMkLst>
        </pc:spChg>
        <pc:spChg chg="add del">
          <ac:chgData name="Jean-Philippe" userId="5b8fb71733062750" providerId="LiveId" clId="{2CD3FD61-1B0C-434F-869E-1E962A07C5C3}" dt="2022-07-11T09:49:10.904" v="377" actId="26606"/>
          <ac:spMkLst>
            <pc:docMk/>
            <pc:sldMk cId="3809766266" sldId="260"/>
            <ac:spMk id="81" creationId="{9B445E02-D785-4565-B842-9567BBC09508}"/>
          </ac:spMkLst>
        </pc:spChg>
        <pc:spChg chg="add del">
          <ac:chgData name="Jean-Philippe" userId="5b8fb71733062750" providerId="LiveId" clId="{2CD3FD61-1B0C-434F-869E-1E962A07C5C3}" dt="2022-07-11T09:49:10.904" v="377" actId="26606"/>
          <ac:spMkLst>
            <pc:docMk/>
            <pc:sldMk cId="3809766266" sldId="260"/>
            <ac:spMk id="82" creationId="{2C153736-D102-4F57-9DE7-615AFC02B0AC}"/>
          </ac:spMkLst>
        </pc:spChg>
        <pc:spChg chg="add del">
          <ac:chgData name="Jean-Philippe" userId="5b8fb71733062750" providerId="LiveId" clId="{2CD3FD61-1B0C-434F-869E-1E962A07C5C3}" dt="2022-07-11T09:49:10.904" v="377" actId="26606"/>
          <ac:spMkLst>
            <pc:docMk/>
            <pc:sldMk cId="3809766266" sldId="260"/>
            <ac:spMk id="83" creationId="{BA407A52-66F4-4CDE-A726-FF79F3EC342D}"/>
          </ac:spMkLst>
        </pc:spChg>
        <pc:spChg chg="add del">
          <ac:chgData name="Jean-Philippe" userId="5b8fb71733062750" providerId="LiveId" clId="{2CD3FD61-1B0C-434F-869E-1E962A07C5C3}" dt="2022-07-11T09:49:10.904" v="377" actId="26606"/>
          <ac:spMkLst>
            <pc:docMk/>
            <pc:sldMk cId="3809766266" sldId="260"/>
            <ac:spMk id="84" creationId="{D28FFB34-4FC3-46F5-B900-D3B774FD0BE6}"/>
          </ac:spMkLst>
        </pc:spChg>
        <pc:spChg chg="add del">
          <ac:chgData name="Jean-Philippe" userId="5b8fb71733062750" providerId="LiveId" clId="{2CD3FD61-1B0C-434F-869E-1E962A07C5C3}" dt="2022-07-11T09:49:10.904" v="377" actId="26606"/>
          <ac:spMkLst>
            <pc:docMk/>
            <pc:sldMk cId="3809766266" sldId="260"/>
            <ac:spMk id="85" creationId="{205F7B13-ACB5-46BE-8070-0431266B183B}"/>
          </ac:spMkLst>
        </pc:spChg>
        <pc:spChg chg="add del">
          <ac:chgData name="Jean-Philippe" userId="5b8fb71733062750" providerId="LiveId" clId="{2CD3FD61-1B0C-434F-869E-1E962A07C5C3}" dt="2022-07-11T09:49:10.904" v="377" actId="26606"/>
          <ac:spMkLst>
            <pc:docMk/>
            <pc:sldMk cId="3809766266" sldId="260"/>
            <ac:spMk id="86" creationId="{D52A0D23-45DD-4DF4-ADE6-A81F409BB9FB}"/>
          </ac:spMkLst>
        </pc:spChg>
        <pc:spChg chg="add del">
          <ac:chgData name="Jean-Philippe" userId="5b8fb71733062750" providerId="LiveId" clId="{2CD3FD61-1B0C-434F-869E-1E962A07C5C3}" dt="2022-07-11T09:49:10.892" v="376" actId="26606"/>
          <ac:spMkLst>
            <pc:docMk/>
            <pc:sldMk cId="3809766266" sldId="260"/>
            <ac:spMk id="89" creationId="{3BCB5F6A-9EB0-40B0-9D13-3023E9A20508}"/>
          </ac:spMkLst>
        </pc:spChg>
        <pc:spChg chg="add del">
          <ac:chgData name="Jean-Philippe" userId="5b8fb71733062750" providerId="LiveId" clId="{2CD3FD61-1B0C-434F-869E-1E962A07C5C3}" dt="2022-07-11T09:50:11.386" v="397" actId="26606"/>
          <ac:spMkLst>
            <pc:docMk/>
            <pc:sldMk cId="3809766266" sldId="260"/>
            <ac:spMk id="106" creationId="{3BCB5F6A-9EB0-40B0-9D13-3023E9A20508}"/>
          </ac:spMkLst>
        </pc:spChg>
        <pc:spChg chg="add del">
          <ac:chgData name="Jean-Philippe" userId="5b8fb71733062750" providerId="LiveId" clId="{2CD3FD61-1B0C-434F-869E-1E962A07C5C3}" dt="2022-07-11T09:48:31.680" v="355" actId="26606"/>
          <ac:spMkLst>
            <pc:docMk/>
            <pc:sldMk cId="3809766266" sldId="260"/>
            <ac:spMk id="107" creationId="{3F088236-D655-4F88-B238-E16762358025}"/>
          </ac:spMkLst>
        </pc:spChg>
        <pc:spChg chg="add del">
          <ac:chgData name="Jean-Philippe" userId="5b8fb71733062750" providerId="LiveId" clId="{2CD3FD61-1B0C-434F-869E-1E962A07C5C3}" dt="2022-07-11T09:48:31.680" v="355" actId="26606"/>
          <ac:spMkLst>
            <pc:docMk/>
            <pc:sldMk cId="3809766266" sldId="260"/>
            <ac:spMk id="109" creationId="{3DAC0C92-199E-475C-9390-119A9B027276}"/>
          </ac:spMkLst>
        </pc:spChg>
        <pc:spChg chg="add del">
          <ac:chgData name="Jean-Philippe" userId="5b8fb71733062750" providerId="LiveId" clId="{2CD3FD61-1B0C-434F-869E-1E962A07C5C3}" dt="2022-07-11T09:48:31.680" v="355" actId="26606"/>
          <ac:spMkLst>
            <pc:docMk/>
            <pc:sldMk cId="3809766266" sldId="260"/>
            <ac:spMk id="111" creationId="{C4CFB339-0ED8-4FE2-9EF1-6D1375B8499B}"/>
          </ac:spMkLst>
        </pc:spChg>
        <pc:spChg chg="add del">
          <ac:chgData name="Jean-Philippe" userId="5b8fb71733062750" providerId="LiveId" clId="{2CD3FD61-1B0C-434F-869E-1E962A07C5C3}" dt="2022-07-11T09:48:31.680" v="355" actId="26606"/>
          <ac:spMkLst>
            <pc:docMk/>
            <pc:sldMk cId="3809766266" sldId="260"/>
            <ac:spMk id="113" creationId="{31896C80-2069-4431-9C19-83B913734490}"/>
          </ac:spMkLst>
        </pc:spChg>
        <pc:spChg chg="add del">
          <ac:chgData name="Jean-Philippe" userId="5b8fb71733062750" providerId="LiveId" clId="{2CD3FD61-1B0C-434F-869E-1E962A07C5C3}" dt="2022-07-11T09:48:31.680" v="355" actId="26606"/>
          <ac:spMkLst>
            <pc:docMk/>
            <pc:sldMk cId="3809766266" sldId="260"/>
            <ac:spMk id="115" creationId="{BF120A21-0841-4823-B0C4-28AEBCEF9B78}"/>
          </ac:spMkLst>
        </pc:spChg>
        <pc:spChg chg="add del">
          <ac:chgData name="Jean-Philippe" userId="5b8fb71733062750" providerId="LiveId" clId="{2CD3FD61-1B0C-434F-869E-1E962A07C5C3}" dt="2022-07-11T09:48:31.680" v="355" actId="26606"/>
          <ac:spMkLst>
            <pc:docMk/>
            <pc:sldMk cId="3809766266" sldId="260"/>
            <ac:spMk id="117" creationId="{DBB05BAE-BBD3-4289-899F-A6851503C6B0}"/>
          </ac:spMkLst>
        </pc:spChg>
        <pc:spChg chg="add del">
          <ac:chgData name="Jean-Philippe" userId="5b8fb71733062750" providerId="LiveId" clId="{2CD3FD61-1B0C-434F-869E-1E962A07C5C3}" dt="2022-07-11T09:48:31.680" v="355" actId="26606"/>
          <ac:spMkLst>
            <pc:docMk/>
            <pc:sldMk cId="3809766266" sldId="260"/>
            <ac:spMk id="119" creationId="{9874D11C-36F5-4BBE-A490-019A54E953B0}"/>
          </ac:spMkLst>
        </pc:spChg>
        <pc:spChg chg="add del">
          <ac:chgData name="Jean-Philippe" userId="5b8fb71733062750" providerId="LiveId" clId="{2CD3FD61-1B0C-434F-869E-1E962A07C5C3}" dt="2022-07-11T09:48:34.938" v="359" actId="26606"/>
          <ac:spMkLst>
            <pc:docMk/>
            <pc:sldMk cId="3809766266" sldId="260"/>
            <ac:spMk id="126" creationId="{3F088236-D655-4F88-B238-E16762358025}"/>
          </ac:spMkLst>
        </pc:spChg>
        <pc:spChg chg="add del">
          <ac:chgData name="Jean-Philippe" userId="5b8fb71733062750" providerId="LiveId" clId="{2CD3FD61-1B0C-434F-869E-1E962A07C5C3}" dt="2022-07-11T09:48:34.938" v="359" actId="26606"/>
          <ac:spMkLst>
            <pc:docMk/>
            <pc:sldMk cId="3809766266" sldId="260"/>
            <ac:spMk id="127" creationId="{3DAC0C92-199E-475C-9390-119A9B027276}"/>
          </ac:spMkLst>
        </pc:spChg>
        <pc:spChg chg="add del">
          <ac:chgData name="Jean-Philippe" userId="5b8fb71733062750" providerId="LiveId" clId="{2CD3FD61-1B0C-434F-869E-1E962A07C5C3}" dt="2022-07-11T09:48:34.938" v="359" actId="26606"/>
          <ac:spMkLst>
            <pc:docMk/>
            <pc:sldMk cId="3809766266" sldId="260"/>
            <ac:spMk id="128" creationId="{C4CFB339-0ED8-4FE2-9EF1-6D1375B8499B}"/>
          </ac:spMkLst>
        </pc:spChg>
        <pc:spChg chg="add del">
          <ac:chgData name="Jean-Philippe" userId="5b8fb71733062750" providerId="LiveId" clId="{2CD3FD61-1B0C-434F-869E-1E962A07C5C3}" dt="2022-07-11T09:48:34.938" v="359" actId="26606"/>
          <ac:spMkLst>
            <pc:docMk/>
            <pc:sldMk cId="3809766266" sldId="260"/>
            <ac:spMk id="129" creationId="{31896C80-2069-4431-9C19-83B913734490}"/>
          </ac:spMkLst>
        </pc:spChg>
        <pc:spChg chg="add del">
          <ac:chgData name="Jean-Philippe" userId="5b8fb71733062750" providerId="LiveId" clId="{2CD3FD61-1B0C-434F-869E-1E962A07C5C3}" dt="2022-07-11T09:48:34.938" v="359" actId="26606"/>
          <ac:spMkLst>
            <pc:docMk/>
            <pc:sldMk cId="3809766266" sldId="260"/>
            <ac:spMk id="130" creationId="{BF120A21-0841-4823-B0C4-28AEBCEF9B78}"/>
          </ac:spMkLst>
        </pc:spChg>
        <pc:spChg chg="add del">
          <ac:chgData name="Jean-Philippe" userId="5b8fb71733062750" providerId="LiveId" clId="{2CD3FD61-1B0C-434F-869E-1E962A07C5C3}" dt="2022-07-11T09:48:34.938" v="359" actId="26606"/>
          <ac:spMkLst>
            <pc:docMk/>
            <pc:sldMk cId="3809766266" sldId="260"/>
            <ac:spMk id="131" creationId="{DBB05BAE-BBD3-4289-899F-A6851503C6B0}"/>
          </ac:spMkLst>
        </pc:spChg>
        <pc:spChg chg="add del">
          <ac:chgData name="Jean-Philippe" userId="5b8fb71733062750" providerId="LiveId" clId="{2CD3FD61-1B0C-434F-869E-1E962A07C5C3}" dt="2022-07-11T09:48:34.938" v="359" actId="26606"/>
          <ac:spMkLst>
            <pc:docMk/>
            <pc:sldMk cId="3809766266" sldId="260"/>
            <ac:spMk id="132" creationId="{9874D11C-36F5-4BBE-A490-019A54E953B0}"/>
          </ac:spMkLst>
        </pc:spChg>
        <pc:spChg chg="add del">
          <ac:chgData name="Jean-Philippe" userId="5b8fb71733062750" providerId="LiveId" clId="{2CD3FD61-1B0C-434F-869E-1E962A07C5C3}" dt="2022-07-11T09:48:36.568" v="361" actId="26606"/>
          <ac:spMkLst>
            <pc:docMk/>
            <pc:sldMk cId="3809766266" sldId="260"/>
            <ac:spMk id="135" creationId="{3BCB5F6A-9EB0-40B0-9D13-3023E9A20508}"/>
          </ac:spMkLst>
        </pc:spChg>
        <pc:spChg chg="add del">
          <ac:chgData name="Jean-Philippe" userId="5b8fb71733062750" providerId="LiveId" clId="{2CD3FD61-1B0C-434F-869E-1E962A07C5C3}" dt="2022-07-11T09:48:38.602" v="363" actId="26606"/>
          <ac:spMkLst>
            <pc:docMk/>
            <pc:sldMk cId="3809766266" sldId="260"/>
            <ac:spMk id="138" creationId="{9F4444CE-BC8D-4D61-B303-4C05614E62AB}"/>
          </ac:spMkLst>
        </pc:spChg>
        <pc:spChg chg="add del">
          <ac:chgData name="Jean-Philippe" userId="5b8fb71733062750" providerId="LiveId" clId="{2CD3FD61-1B0C-434F-869E-1E962A07C5C3}" dt="2022-07-11T09:48:38.602" v="363" actId="26606"/>
          <ac:spMkLst>
            <pc:docMk/>
            <pc:sldMk cId="3809766266" sldId="260"/>
            <ac:spMk id="139" creationId="{62423CA5-E2E1-4789-B759-9906C1C94063}"/>
          </ac:spMkLst>
        </pc:spChg>
        <pc:spChg chg="add del">
          <ac:chgData name="Jean-Philippe" userId="5b8fb71733062750" providerId="LiveId" clId="{2CD3FD61-1B0C-434F-869E-1E962A07C5C3}" dt="2022-07-11T09:48:38.602" v="363" actId="26606"/>
          <ac:spMkLst>
            <pc:docMk/>
            <pc:sldMk cId="3809766266" sldId="260"/>
            <ac:spMk id="140" creationId="{73772B81-181F-48B7-8826-4D9686D15DF5}"/>
          </ac:spMkLst>
        </pc:spChg>
        <pc:spChg chg="add del">
          <ac:chgData name="Jean-Philippe" userId="5b8fb71733062750" providerId="LiveId" clId="{2CD3FD61-1B0C-434F-869E-1E962A07C5C3}" dt="2022-07-11T09:48:38.602" v="363" actId="26606"/>
          <ac:spMkLst>
            <pc:docMk/>
            <pc:sldMk cId="3809766266" sldId="260"/>
            <ac:spMk id="141" creationId="{B2205F6E-03C6-4E92-877C-E2482F6599AA}"/>
          </ac:spMkLst>
        </pc:spChg>
        <pc:spChg chg="add del">
          <ac:chgData name="Jean-Philippe" userId="5b8fb71733062750" providerId="LiveId" clId="{2CD3FD61-1B0C-434F-869E-1E962A07C5C3}" dt="2022-07-11T09:48:39.661" v="365" actId="26606"/>
          <ac:spMkLst>
            <pc:docMk/>
            <pc:sldMk cId="3809766266" sldId="260"/>
            <ac:spMk id="144" creationId="{3BCB5F6A-9EB0-40B0-9D13-3023E9A20508}"/>
          </ac:spMkLst>
        </pc:spChg>
        <pc:spChg chg="add del">
          <ac:chgData name="Jean-Philippe" userId="5b8fb71733062750" providerId="LiveId" clId="{2CD3FD61-1B0C-434F-869E-1E962A07C5C3}" dt="2022-07-11T09:48:47.254" v="367" actId="26606"/>
          <ac:spMkLst>
            <pc:docMk/>
            <pc:sldMk cId="3809766266" sldId="260"/>
            <ac:spMk id="147" creationId="{BDDE9CD4-0E0A-4129-8689-A89C4E9A666D}"/>
          </ac:spMkLst>
        </pc:spChg>
        <pc:spChg chg="add mod">
          <ac:chgData name="Jean-Philippe" userId="5b8fb71733062750" providerId="LiveId" clId="{2CD3FD61-1B0C-434F-869E-1E962A07C5C3}" dt="2022-07-12T09:59:38.841" v="2096" actId="1076"/>
          <ac:spMkLst>
            <pc:docMk/>
            <pc:sldMk cId="3809766266" sldId="260"/>
            <ac:spMk id="154" creationId="{71744480-EBD8-73D9-34BC-0197F7FE025C}"/>
          </ac:spMkLst>
        </pc:spChg>
        <pc:spChg chg="add del">
          <ac:chgData name="Jean-Philippe" userId="5b8fb71733062750" providerId="LiveId" clId="{2CD3FD61-1B0C-434F-869E-1E962A07C5C3}" dt="2022-07-11T09:48:49.285" v="369" actId="26606"/>
          <ac:spMkLst>
            <pc:docMk/>
            <pc:sldMk cId="3809766266" sldId="260"/>
            <ac:spMk id="158" creationId="{3F088236-D655-4F88-B238-E16762358025}"/>
          </ac:spMkLst>
        </pc:spChg>
        <pc:spChg chg="add del">
          <ac:chgData name="Jean-Philippe" userId="5b8fb71733062750" providerId="LiveId" clId="{2CD3FD61-1B0C-434F-869E-1E962A07C5C3}" dt="2022-07-11T09:48:49.285" v="369" actId="26606"/>
          <ac:spMkLst>
            <pc:docMk/>
            <pc:sldMk cId="3809766266" sldId="260"/>
            <ac:spMk id="159" creationId="{3DAC0C92-199E-475C-9390-119A9B027276}"/>
          </ac:spMkLst>
        </pc:spChg>
        <pc:spChg chg="add del">
          <ac:chgData name="Jean-Philippe" userId="5b8fb71733062750" providerId="LiveId" clId="{2CD3FD61-1B0C-434F-869E-1E962A07C5C3}" dt="2022-07-11T09:48:49.285" v="369" actId="26606"/>
          <ac:spMkLst>
            <pc:docMk/>
            <pc:sldMk cId="3809766266" sldId="260"/>
            <ac:spMk id="160" creationId="{C4CFB339-0ED8-4FE2-9EF1-6D1375B8499B}"/>
          </ac:spMkLst>
        </pc:spChg>
        <pc:spChg chg="add del">
          <ac:chgData name="Jean-Philippe" userId="5b8fb71733062750" providerId="LiveId" clId="{2CD3FD61-1B0C-434F-869E-1E962A07C5C3}" dt="2022-07-11T09:48:49.285" v="369" actId="26606"/>
          <ac:spMkLst>
            <pc:docMk/>
            <pc:sldMk cId="3809766266" sldId="260"/>
            <ac:spMk id="161" creationId="{31896C80-2069-4431-9C19-83B913734490}"/>
          </ac:spMkLst>
        </pc:spChg>
        <pc:spChg chg="add del">
          <ac:chgData name="Jean-Philippe" userId="5b8fb71733062750" providerId="LiveId" clId="{2CD3FD61-1B0C-434F-869E-1E962A07C5C3}" dt="2022-07-11T09:48:49.285" v="369" actId="26606"/>
          <ac:spMkLst>
            <pc:docMk/>
            <pc:sldMk cId="3809766266" sldId="260"/>
            <ac:spMk id="162" creationId="{BF120A21-0841-4823-B0C4-28AEBCEF9B78}"/>
          </ac:spMkLst>
        </pc:spChg>
        <pc:spChg chg="add del">
          <ac:chgData name="Jean-Philippe" userId="5b8fb71733062750" providerId="LiveId" clId="{2CD3FD61-1B0C-434F-869E-1E962A07C5C3}" dt="2022-07-11T09:48:49.285" v="369" actId="26606"/>
          <ac:spMkLst>
            <pc:docMk/>
            <pc:sldMk cId="3809766266" sldId="260"/>
            <ac:spMk id="163" creationId="{DBB05BAE-BBD3-4289-899F-A6851503C6B0}"/>
          </ac:spMkLst>
        </pc:spChg>
        <pc:spChg chg="add del">
          <ac:chgData name="Jean-Philippe" userId="5b8fb71733062750" providerId="LiveId" clId="{2CD3FD61-1B0C-434F-869E-1E962A07C5C3}" dt="2022-07-11T09:48:49.285" v="369" actId="26606"/>
          <ac:spMkLst>
            <pc:docMk/>
            <pc:sldMk cId="3809766266" sldId="260"/>
            <ac:spMk id="164" creationId="{9874D11C-36F5-4BBE-A490-019A54E953B0}"/>
          </ac:spMkLst>
        </pc:spChg>
        <pc:spChg chg="add mod">
          <ac:chgData name="Jean-Philippe" userId="5b8fb71733062750" providerId="LiveId" clId="{2CD3FD61-1B0C-434F-869E-1E962A07C5C3}" dt="2022-07-12T09:59:25.284" v="2094" actId="1076"/>
          <ac:spMkLst>
            <pc:docMk/>
            <pc:sldMk cId="3809766266" sldId="260"/>
            <ac:spMk id="165" creationId="{4B0FDEFA-1C73-C55D-19F1-2BDAB5FBAFB2}"/>
          </ac:spMkLst>
        </pc:spChg>
        <pc:spChg chg="add mod">
          <ac:chgData name="Jean-Philippe" userId="5b8fb71733062750" providerId="LiveId" clId="{2CD3FD61-1B0C-434F-869E-1E962A07C5C3}" dt="2022-07-12T09:59:21.010" v="2093" actId="1076"/>
          <ac:spMkLst>
            <pc:docMk/>
            <pc:sldMk cId="3809766266" sldId="260"/>
            <ac:spMk id="167" creationId="{1482E8CA-209F-3545-0372-F0667CCD38EB}"/>
          </ac:spMkLst>
        </pc:spChg>
        <pc:grpChg chg="add del">
          <ac:chgData name="Jean-Philippe" userId="5b8fb71733062750" providerId="LiveId" clId="{2CD3FD61-1B0C-434F-869E-1E962A07C5C3}" dt="2022-07-11T09:44:34.919" v="278" actId="26606"/>
          <ac:grpSpMkLst>
            <pc:docMk/>
            <pc:sldMk cId="3809766266" sldId="260"/>
            <ac:grpSpMk id="8" creationId="{09EA7EA7-74F5-4EE2-8E3D-1A10308259D7}"/>
          </ac:grpSpMkLst>
        </pc:grpChg>
        <pc:grpChg chg="add del">
          <ac:chgData name="Jean-Philippe" userId="5b8fb71733062750" providerId="LiveId" clId="{2CD3FD61-1B0C-434F-869E-1E962A07C5C3}" dt="2022-07-11T09:44:53.397" v="284" actId="26606"/>
          <ac:grpSpMkLst>
            <pc:docMk/>
            <pc:sldMk cId="3809766266" sldId="260"/>
            <ac:grpSpMk id="26" creationId="{09EA7EA7-74F5-4EE2-8E3D-1A10308259D7}"/>
          </ac:grpSpMkLst>
        </pc:grpChg>
        <pc:grpChg chg="add del">
          <ac:chgData name="Jean-Philippe" userId="5b8fb71733062750" providerId="LiveId" clId="{2CD3FD61-1B0C-434F-869E-1E962A07C5C3}" dt="2022-07-11T09:44:52.049" v="281" actId="26606"/>
          <ac:grpSpMkLst>
            <pc:docMk/>
            <pc:sldMk cId="3809766266" sldId="260"/>
            <ac:grpSpMk id="33"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7"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9" creationId="{8EC26330-6D02-4C84-B89F-C5A8CF2B5673}"/>
          </ac:grpSpMkLst>
        </pc:grpChg>
        <pc:grpChg chg="add del">
          <ac:chgData name="Jean-Philippe" userId="5b8fb71733062750" providerId="LiveId" clId="{2CD3FD61-1B0C-434F-869E-1E962A07C5C3}" dt="2022-07-11T09:49:10.904" v="377" actId="26606"/>
          <ac:grpSpMkLst>
            <pc:docMk/>
            <pc:sldMk cId="3809766266" sldId="260"/>
            <ac:grpSpMk id="75" creationId="{09EA7EA7-74F5-4EE2-8E3D-1A10308259D7}"/>
          </ac:grpSpMkLst>
        </pc:grpChg>
        <pc:grpChg chg="add del">
          <ac:chgData name="Jean-Philippe" userId="5b8fb71733062750" providerId="LiveId" clId="{2CD3FD61-1B0C-434F-869E-1E962A07C5C3}" dt="2022-07-11T09:49:10.892" v="376" actId="26606"/>
          <ac:grpSpMkLst>
            <pc:docMk/>
            <pc:sldMk cId="3809766266" sldId="260"/>
            <ac:grpSpMk id="88" creationId="{10BE40E3-5550-4CDD-B4FD-387C33EBF157}"/>
          </ac:grpSpMkLst>
        </pc:grpChg>
        <pc:grpChg chg="add del">
          <ac:chgData name="Jean-Philippe" userId="5b8fb71733062750" providerId="LiveId" clId="{2CD3FD61-1B0C-434F-869E-1E962A07C5C3}" dt="2022-07-11T09:48:31.680" v="355" actId="26606"/>
          <ac:grpSpMkLst>
            <pc:docMk/>
            <pc:sldMk cId="3809766266" sldId="260"/>
            <ac:grpSpMk id="91"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04" creationId="{10BE40E3-5550-4CDD-B4FD-387C33EBF157}"/>
          </ac:grpSpMkLst>
        </pc:grpChg>
        <pc:grpChg chg="add del">
          <ac:chgData name="Jean-Philippe" userId="5b8fb71733062750" providerId="LiveId" clId="{2CD3FD61-1B0C-434F-869E-1E962A07C5C3}" dt="2022-07-11T09:50:07.135" v="395" actId="26606"/>
          <ac:grpSpMkLst>
            <pc:docMk/>
            <pc:sldMk cId="3809766266" sldId="260"/>
            <ac:grpSpMk id="108"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10" creationId="{10BE40E3-5550-4CDD-B4FD-387C33EBF157}"/>
          </ac:grpSpMkLst>
        </pc:grpChg>
        <pc:grpChg chg="add del">
          <ac:chgData name="Jean-Philippe" userId="5b8fb71733062750" providerId="LiveId" clId="{2CD3FD61-1B0C-434F-869E-1E962A07C5C3}" dt="2022-07-11T09:48:33.275" v="357" actId="26606"/>
          <ac:grpSpMkLst>
            <pc:docMk/>
            <pc:sldMk cId="3809766266" sldId="260"/>
            <ac:grpSpMk id="121" creationId="{1F2B4773-3207-44CC-B7AC-892B70498211}"/>
          </ac:grpSpMkLst>
        </pc:grpChg>
        <pc:grpChg chg="add del">
          <ac:chgData name="Jean-Philippe" userId="5b8fb71733062750" providerId="LiveId" clId="{2CD3FD61-1B0C-434F-869E-1E962A07C5C3}" dt="2022-07-11T09:48:34.938" v="359" actId="26606"/>
          <ac:grpSpMkLst>
            <pc:docMk/>
            <pc:sldMk cId="3809766266" sldId="260"/>
            <ac:grpSpMk id="123" creationId="{10BE40E3-5550-4CDD-B4FD-387C33EBF157}"/>
          </ac:grpSpMkLst>
        </pc:grpChg>
        <pc:grpChg chg="add del">
          <ac:chgData name="Jean-Philippe" userId="5b8fb71733062750" providerId="LiveId" clId="{2CD3FD61-1B0C-434F-869E-1E962A07C5C3}" dt="2022-07-11T09:48:36.568" v="361" actId="26606"/>
          <ac:grpSpMkLst>
            <pc:docMk/>
            <pc:sldMk cId="3809766266" sldId="260"/>
            <ac:grpSpMk id="134" creationId="{10BE40E3-5550-4CDD-B4FD-387C33EBF157}"/>
          </ac:grpSpMkLst>
        </pc:grpChg>
        <pc:grpChg chg="add del">
          <ac:chgData name="Jean-Philippe" userId="5b8fb71733062750" providerId="LiveId" clId="{2CD3FD61-1B0C-434F-869E-1E962A07C5C3}" dt="2022-07-11T09:48:38.602" v="363" actId="26606"/>
          <ac:grpSpMkLst>
            <pc:docMk/>
            <pc:sldMk cId="3809766266" sldId="260"/>
            <ac:grpSpMk id="137" creationId="{1F2B4773-3207-44CC-B7AC-892B70498211}"/>
          </ac:grpSpMkLst>
        </pc:grpChg>
        <pc:grpChg chg="add del">
          <ac:chgData name="Jean-Philippe" userId="5b8fb71733062750" providerId="LiveId" clId="{2CD3FD61-1B0C-434F-869E-1E962A07C5C3}" dt="2022-07-11T09:48:39.661" v="365" actId="26606"/>
          <ac:grpSpMkLst>
            <pc:docMk/>
            <pc:sldMk cId="3809766266" sldId="260"/>
            <ac:grpSpMk id="143"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6"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8" creationId="{85DB3CA2-FA66-42B9-90EF-394894352D8C}"/>
          </ac:grpSpMkLst>
        </pc:grpChg>
        <pc:grpChg chg="add del">
          <ac:chgData name="Jean-Philippe" userId="5b8fb71733062750" providerId="LiveId" clId="{2CD3FD61-1B0C-434F-869E-1E962A07C5C3}" dt="2022-07-11T09:48:49.285" v="369" actId="26606"/>
          <ac:grpSpMkLst>
            <pc:docMk/>
            <pc:sldMk cId="3809766266" sldId="260"/>
            <ac:grpSpMk id="155" creationId="{10BE40E3-5550-4CDD-B4FD-387C33EBF157}"/>
          </ac:grpSpMkLst>
        </pc:grpChg>
        <pc:grpChg chg="add del">
          <ac:chgData name="Jean-Philippe" userId="5b8fb71733062750" providerId="LiveId" clId="{2CD3FD61-1B0C-434F-869E-1E962A07C5C3}" dt="2022-07-11T09:48:53.739" v="371" actId="26606"/>
          <ac:grpSpMkLst>
            <pc:docMk/>
            <pc:sldMk cId="3809766266" sldId="260"/>
            <ac:grpSpMk id="166" creationId="{1F2B4773-3207-44CC-B7AC-892B70498211}"/>
          </ac:grpSpMkLst>
        </pc:grpChg>
        <pc:graphicFrameChg chg="add del">
          <ac:chgData name="Jean-Philippe" userId="5b8fb71733062750" providerId="LiveId" clId="{2CD3FD61-1B0C-434F-869E-1E962A07C5C3}" dt="2022-07-11T09:44:30.402" v="276" actId="26606"/>
          <ac:graphicFrameMkLst>
            <pc:docMk/>
            <pc:sldMk cId="3809766266" sldId="260"/>
            <ac:graphicFrameMk id="5" creationId="{8F6C1E28-FA34-58A3-C63C-ED6539B36310}"/>
          </ac:graphicFrameMkLst>
        </pc:graphicFrameChg>
        <pc:picChg chg="add mod">
          <ac:chgData name="Jean-Philippe" userId="5b8fb71733062750" providerId="LiveId" clId="{2CD3FD61-1B0C-434F-869E-1E962A07C5C3}" dt="2022-07-12T09:58:57.986" v="2092" actId="1076"/>
          <ac:picMkLst>
            <pc:docMk/>
            <pc:sldMk cId="3809766266" sldId="260"/>
            <ac:picMk id="74" creationId="{5C912F4D-D435-4BD8-ACE5-395F5869EA27}"/>
          </ac:picMkLst>
        </pc:picChg>
        <pc:cxnChg chg="add del">
          <ac:chgData name="Jean-Philippe" userId="5b8fb71733062750" providerId="LiveId" clId="{2CD3FD61-1B0C-434F-869E-1E962A07C5C3}" dt="2022-07-11T09:44:53.397" v="284" actId="26606"/>
          <ac:cxnSpMkLst>
            <pc:docMk/>
            <pc:sldMk cId="3809766266" sldId="260"/>
            <ac:cxnSpMk id="27" creationId="{0B5F7E3B-C5F1-40E0-A491-558BAFBC1127}"/>
          </ac:cxnSpMkLst>
        </pc:cxnChg>
        <pc:cxnChg chg="add del">
          <ac:chgData name="Jean-Philippe" userId="5b8fb71733062750" providerId="LiveId" clId="{2CD3FD61-1B0C-434F-869E-1E962A07C5C3}" dt="2022-07-11T09:44:52.049" v="281" actId="26606"/>
          <ac:cxnSpMkLst>
            <pc:docMk/>
            <pc:sldMk cId="3809766266" sldId="260"/>
            <ac:cxnSpMk id="49" creationId="{1A901C3D-CFAE-460D-BD0E-7D22164D7DFB}"/>
          </ac:cxnSpMkLst>
        </pc:cxnChg>
        <pc:cxnChg chg="add del">
          <ac:chgData name="Jean-Philippe" userId="5b8fb71733062750" providerId="LiveId" clId="{2CD3FD61-1B0C-434F-869E-1E962A07C5C3}" dt="2022-07-11T09:44:52.049" v="281" actId="26606"/>
          <ac:cxnSpMkLst>
            <pc:docMk/>
            <pc:sldMk cId="3809766266" sldId="260"/>
            <ac:cxnSpMk id="51" creationId="{837C0EA9-1437-4437-9D20-2BBDA1AA9FF8}"/>
          </ac:cxnSpMkLst>
        </pc:cxnChg>
        <pc:cxnChg chg="add del">
          <ac:chgData name="Jean-Philippe" userId="5b8fb71733062750" providerId="LiveId" clId="{2CD3FD61-1B0C-434F-869E-1E962A07C5C3}" dt="2022-07-11T09:49:10.904" v="377" actId="26606"/>
          <ac:cxnSpMkLst>
            <pc:docMk/>
            <pc:sldMk cId="3809766266" sldId="260"/>
            <ac:cxnSpMk id="78" creationId="{1A901C3D-CFAE-460D-BD0E-7D22164D7DFB}"/>
          </ac:cxnSpMkLst>
        </pc:cxnChg>
        <pc:cxnChg chg="add del">
          <ac:chgData name="Jean-Philippe" userId="5b8fb71733062750" providerId="LiveId" clId="{2CD3FD61-1B0C-434F-869E-1E962A07C5C3}" dt="2022-07-11T09:49:10.904" v="377" actId="26606"/>
          <ac:cxnSpMkLst>
            <pc:docMk/>
            <pc:sldMk cId="3809766266" sldId="260"/>
            <ac:cxnSpMk id="79" creationId="{837C0EA9-1437-4437-9D20-2BBDA1AA9FF8}"/>
          </ac:cxnSpMkLst>
        </pc:cxnChg>
        <pc:cxnChg chg="add del">
          <ac:chgData name="Jean-Philippe" userId="5b8fb71733062750" providerId="LiveId" clId="{2CD3FD61-1B0C-434F-869E-1E962A07C5C3}" dt="2022-07-11T09:48:31.680" v="355" actId="26606"/>
          <ac:cxnSpMkLst>
            <pc:docMk/>
            <pc:sldMk cId="3809766266" sldId="260"/>
            <ac:cxnSpMk id="103" creationId="{64FA5DFF-7FE6-4855-84E6-DFA78EE978BD}"/>
          </ac:cxnSpMkLst>
        </pc:cxnChg>
        <pc:cxnChg chg="add del">
          <ac:chgData name="Jean-Philippe" userId="5b8fb71733062750" providerId="LiveId" clId="{2CD3FD61-1B0C-434F-869E-1E962A07C5C3}" dt="2022-07-11T09:48:31.680" v="355" actId="26606"/>
          <ac:cxnSpMkLst>
            <pc:docMk/>
            <pc:sldMk cId="3809766266" sldId="260"/>
            <ac:cxnSpMk id="105" creationId="{2AFD8CBA-54A3-4363-991B-B9C631BBFA74}"/>
          </ac:cxnSpMkLst>
        </pc:cxnChg>
        <pc:cxnChg chg="add del">
          <ac:chgData name="Jean-Philippe" userId="5b8fb71733062750" providerId="LiveId" clId="{2CD3FD61-1B0C-434F-869E-1E962A07C5C3}" dt="2022-07-11T09:48:34.938" v="359" actId="26606"/>
          <ac:cxnSpMkLst>
            <pc:docMk/>
            <pc:sldMk cId="3809766266" sldId="260"/>
            <ac:cxnSpMk id="124" creationId="{64FA5DFF-7FE6-4855-84E6-DFA78EE978BD}"/>
          </ac:cxnSpMkLst>
        </pc:cxnChg>
        <pc:cxnChg chg="add del">
          <ac:chgData name="Jean-Philippe" userId="5b8fb71733062750" providerId="LiveId" clId="{2CD3FD61-1B0C-434F-869E-1E962A07C5C3}" dt="2022-07-11T09:48:34.938" v="359" actId="26606"/>
          <ac:cxnSpMkLst>
            <pc:docMk/>
            <pc:sldMk cId="3809766266" sldId="260"/>
            <ac:cxnSpMk id="125" creationId="{2AFD8CBA-54A3-4363-991B-B9C631BBFA74}"/>
          </ac:cxnSpMkLst>
        </pc:cxnChg>
        <pc:cxnChg chg="add del">
          <ac:chgData name="Jean-Philippe" userId="5b8fb71733062750" providerId="LiveId" clId="{2CD3FD61-1B0C-434F-869E-1E962A07C5C3}" dt="2022-07-11T09:48:49.285" v="369" actId="26606"/>
          <ac:cxnSpMkLst>
            <pc:docMk/>
            <pc:sldMk cId="3809766266" sldId="260"/>
            <ac:cxnSpMk id="156" creationId="{64FA5DFF-7FE6-4855-84E6-DFA78EE978BD}"/>
          </ac:cxnSpMkLst>
        </pc:cxnChg>
        <pc:cxnChg chg="add del">
          <ac:chgData name="Jean-Philippe" userId="5b8fb71733062750" providerId="LiveId" clId="{2CD3FD61-1B0C-434F-869E-1E962A07C5C3}" dt="2022-07-11T09:48:49.285" v="369" actId="26606"/>
          <ac:cxnSpMkLst>
            <pc:docMk/>
            <pc:sldMk cId="3809766266" sldId="260"/>
            <ac:cxnSpMk id="157" creationId="{2AFD8CBA-54A3-4363-991B-B9C631BBFA74}"/>
          </ac:cxnSpMkLst>
        </pc:cxnChg>
      </pc:sldChg>
      <pc:sldChg chg="addSp delSp modSp new mod setBg">
        <pc:chgData name="Jean-Philippe" userId="5b8fb71733062750" providerId="LiveId" clId="{2CD3FD61-1B0C-434F-869E-1E962A07C5C3}" dt="2022-07-11T09:56:00.407" v="422" actId="26606"/>
        <pc:sldMkLst>
          <pc:docMk/>
          <pc:sldMk cId="848194239" sldId="261"/>
        </pc:sldMkLst>
        <pc:spChg chg="add del mod">
          <ac:chgData name="Jean-Philippe" userId="5b8fb71733062750" providerId="LiveId" clId="{2CD3FD61-1B0C-434F-869E-1E962A07C5C3}" dt="2022-07-11T09:55:36.897" v="400" actId="767"/>
          <ac:spMkLst>
            <pc:docMk/>
            <pc:sldMk cId="848194239" sldId="261"/>
            <ac:spMk id="2" creationId="{A7D87529-A2A0-7B97-FADD-A210699EE523}"/>
          </ac:spMkLst>
        </pc:spChg>
        <pc:spChg chg="add mod">
          <ac:chgData name="Jean-Philippe" userId="5b8fb71733062750" providerId="LiveId" clId="{2CD3FD61-1B0C-434F-869E-1E962A07C5C3}" dt="2022-07-11T09:56:00.407" v="422" actId="26606"/>
          <ac:spMkLst>
            <pc:docMk/>
            <pc:sldMk cId="848194239" sldId="261"/>
            <ac:spMk id="3" creationId="{D6C2D6A5-C657-E10A-54C1-AB72E190866A}"/>
          </ac:spMkLst>
        </pc:spChg>
        <pc:grpChg chg="add">
          <ac:chgData name="Jean-Philippe" userId="5b8fb71733062750" providerId="LiveId" clId="{2CD3FD61-1B0C-434F-869E-1E962A07C5C3}" dt="2022-07-11T09:56:00.407" v="422" actId="26606"/>
          <ac:grpSpMkLst>
            <pc:docMk/>
            <pc:sldMk cId="848194239" sldId="261"/>
            <ac:grpSpMk id="9" creationId="{88C9B83F-64CD-41C1-925F-A08801FFD0BD}"/>
          </ac:grpSpMkLst>
        </pc:grpChg>
        <pc:picChg chg="add">
          <ac:chgData name="Jean-Philippe" userId="5b8fb71733062750" providerId="LiveId" clId="{2CD3FD61-1B0C-434F-869E-1E962A07C5C3}" dt="2022-07-11T09:56:00.407" v="422" actId="26606"/>
          <ac:picMkLst>
            <pc:docMk/>
            <pc:sldMk cId="848194239" sldId="261"/>
            <ac:picMk id="5" creationId="{474B5BFC-0C9E-823E-8C9F-B4D194AB400D}"/>
          </ac:picMkLst>
        </pc:picChg>
      </pc:sldChg>
      <pc:sldChg chg="addSp delSp modSp new mod setBg modAnim modNotesTx">
        <pc:chgData name="Jean-Philippe" userId="5b8fb71733062750" providerId="LiveId" clId="{2CD3FD61-1B0C-434F-869E-1E962A07C5C3}" dt="2022-07-11T11:54:22.089" v="1305" actId="20577"/>
        <pc:sldMkLst>
          <pc:docMk/>
          <pc:sldMk cId="4197240851" sldId="262"/>
        </pc:sldMkLst>
        <pc:spChg chg="add mod">
          <ac:chgData name="Jean-Philippe" userId="5b8fb71733062750" providerId="LiveId" clId="{2CD3FD61-1B0C-434F-869E-1E962A07C5C3}" dt="2022-07-11T09:58:13.493" v="509" actId="26606"/>
          <ac:spMkLst>
            <pc:docMk/>
            <pc:sldMk cId="4197240851" sldId="262"/>
            <ac:spMk id="2" creationId="{4D9580E1-2016-5FB9-893D-EC30E49DD953}"/>
          </ac:spMkLst>
        </pc:spChg>
        <pc:spChg chg="add del mod">
          <ac:chgData name="Jean-Philippe" userId="5b8fb71733062750" providerId="LiveId" clId="{2CD3FD61-1B0C-434F-869E-1E962A07C5C3}" dt="2022-07-11T09:58:13.493" v="509" actId="26606"/>
          <ac:spMkLst>
            <pc:docMk/>
            <pc:sldMk cId="4197240851" sldId="262"/>
            <ac:spMk id="3" creationId="{9F8AABDB-5EB8-472E-027A-2C13A715F91E}"/>
          </ac:spMkLst>
        </pc:spChg>
        <pc:spChg chg="add">
          <ac:chgData name="Jean-Philippe" userId="5b8fb71733062750" providerId="LiveId" clId="{2CD3FD61-1B0C-434F-869E-1E962A07C5C3}" dt="2022-07-11T09:58:13.493" v="509" actId="26606"/>
          <ac:spMkLst>
            <pc:docMk/>
            <pc:sldMk cId="4197240851" sldId="262"/>
            <ac:spMk id="21" creationId="{9F4444CE-BC8D-4D61-B303-4C05614E62AB}"/>
          </ac:spMkLst>
        </pc:spChg>
        <pc:spChg chg="add">
          <ac:chgData name="Jean-Philippe" userId="5b8fb71733062750" providerId="LiveId" clId="{2CD3FD61-1B0C-434F-869E-1E962A07C5C3}" dt="2022-07-11T09:58:13.493" v="509" actId="26606"/>
          <ac:spMkLst>
            <pc:docMk/>
            <pc:sldMk cId="4197240851" sldId="262"/>
            <ac:spMk id="23" creationId="{73772B81-181F-48B7-8826-4D9686D15DF5}"/>
          </ac:spMkLst>
        </pc:spChg>
        <pc:spChg chg="add">
          <ac:chgData name="Jean-Philippe" userId="5b8fb71733062750" providerId="LiveId" clId="{2CD3FD61-1B0C-434F-869E-1E962A07C5C3}" dt="2022-07-11T09:58:13.493" v="509" actId="26606"/>
          <ac:spMkLst>
            <pc:docMk/>
            <pc:sldMk cId="4197240851" sldId="262"/>
            <ac:spMk id="25" creationId="{B2205F6E-03C6-4E92-877C-E2482F6599AA}"/>
          </ac:spMkLst>
        </pc:spChg>
        <pc:grpChg chg="add">
          <ac:chgData name="Jean-Philippe" userId="5b8fb71733062750" providerId="LiveId" clId="{2CD3FD61-1B0C-434F-869E-1E962A07C5C3}" dt="2022-07-11T09:58:13.493" v="509" actId="26606"/>
          <ac:grpSpMkLst>
            <pc:docMk/>
            <pc:sldMk cId="4197240851" sldId="262"/>
            <ac:grpSpMk id="9" creationId="{D920209C-E85B-4D6F-A56F-724F5ADA811C}"/>
          </ac:grpSpMkLst>
        </pc:grpChg>
        <pc:graphicFrameChg chg="add">
          <ac:chgData name="Jean-Philippe" userId="5b8fb71733062750" providerId="LiveId" clId="{2CD3FD61-1B0C-434F-869E-1E962A07C5C3}" dt="2022-07-11T09:58:13.493" v="509" actId="26606"/>
          <ac:graphicFrameMkLst>
            <pc:docMk/>
            <pc:sldMk cId="4197240851" sldId="262"/>
            <ac:graphicFrameMk id="5" creationId="{467D5E7D-4DE3-5073-E078-BD1DC5528CB4}"/>
          </ac:graphicFrameMkLst>
        </pc:graphicFrameChg>
      </pc:sldChg>
      <pc:sldChg chg="new del">
        <pc:chgData name="Jean-Philippe" userId="5b8fb71733062750" providerId="LiveId" clId="{2CD3FD61-1B0C-434F-869E-1E962A07C5C3}" dt="2022-07-11T09:58:29.942" v="511" actId="680"/>
        <pc:sldMkLst>
          <pc:docMk/>
          <pc:sldMk cId="876883454" sldId="263"/>
        </pc:sldMkLst>
      </pc:sldChg>
      <pc:sldChg chg="addSp delSp modSp new del mod setBg modAnim modNotesTx">
        <pc:chgData name="Jean-Philippe" userId="5b8fb71733062750" providerId="LiveId" clId="{2CD3FD61-1B0C-434F-869E-1E962A07C5C3}" dt="2022-07-11T12:15:04.070" v="2020" actId="47"/>
        <pc:sldMkLst>
          <pc:docMk/>
          <pc:sldMk cId="920727787" sldId="263"/>
        </pc:sldMkLst>
        <pc:spChg chg="add mod">
          <ac:chgData name="Jean-Philippe" userId="5b8fb71733062750" providerId="LiveId" clId="{2CD3FD61-1B0C-434F-869E-1E962A07C5C3}" dt="2022-07-11T10:00:19.313" v="524" actId="26606"/>
          <ac:spMkLst>
            <pc:docMk/>
            <pc:sldMk cId="920727787" sldId="263"/>
            <ac:spMk id="2" creationId="{EF2DB8FF-4BBA-1AD0-877A-10E0EDB4CDB7}"/>
          </ac:spMkLst>
        </pc:spChg>
        <pc:spChg chg="add del mod">
          <ac:chgData name="Jean-Philippe" userId="5b8fb71733062750" providerId="LiveId" clId="{2CD3FD61-1B0C-434F-869E-1E962A07C5C3}" dt="2022-07-11T10:00:19.358" v="525" actId="26606"/>
          <ac:spMkLst>
            <pc:docMk/>
            <pc:sldMk cId="920727787" sldId="263"/>
            <ac:spMk id="4"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0" creationId="{603AE127-802C-459A-A612-DB85B67F0DC0}"/>
          </ac:spMkLst>
        </pc:spChg>
        <pc:spChg chg="add del">
          <ac:chgData name="Jean-Philippe" userId="5b8fb71733062750" providerId="LiveId" clId="{2CD3FD61-1B0C-434F-869E-1E962A07C5C3}" dt="2022-07-11T10:00:19.313" v="524" actId="26606"/>
          <ac:spMkLst>
            <pc:docMk/>
            <pc:sldMk cId="920727787" sldId="263"/>
            <ac:spMk id="22"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3" creationId="{9323D83D-50D6-4040-A58B-FCEA340F886A}"/>
          </ac:spMkLst>
        </pc:spChg>
        <pc:spChg chg="add del">
          <ac:chgData name="Jean-Philippe" userId="5b8fb71733062750" providerId="LiveId" clId="{2CD3FD61-1B0C-434F-869E-1E962A07C5C3}" dt="2022-07-11T10:00:19.313" v="524" actId="26606"/>
          <ac:spMkLst>
            <pc:docMk/>
            <pc:sldMk cId="920727787" sldId="263"/>
            <ac:spMk id="27" creationId="{F10FD715-4DCE-4779-B634-EC78315EA213}"/>
          </ac:spMkLst>
        </pc:spChg>
        <pc:grpChg chg="add del">
          <ac:chgData name="Jean-Philippe" userId="5b8fb71733062750" providerId="LiveId" clId="{2CD3FD61-1B0C-434F-869E-1E962A07C5C3}" dt="2022-07-11T10:00:19.313" v="524" actId="26606"/>
          <ac:grpSpMkLst>
            <pc:docMk/>
            <pc:sldMk cId="920727787" sldId="263"/>
            <ac:grpSpMk id="8" creationId="{09EA7EA7-74F5-4EE2-8E3D-1A10308259D7}"/>
          </ac:grpSpMkLst>
        </pc:grpChg>
        <pc:grpChg chg="add del">
          <ac:chgData name="Jean-Philippe" userId="5b8fb71733062750" providerId="LiveId" clId="{2CD3FD61-1B0C-434F-869E-1E962A07C5C3}" dt="2022-07-11T10:00:15.614" v="520" actId="26606"/>
          <ac:grpSpMkLst>
            <pc:docMk/>
            <pc:sldMk cId="920727787" sldId="263"/>
            <ac:grpSpMk id="9" creationId="{09EA7EA7-74F5-4EE2-8E3D-1A10308259D7}"/>
          </ac:grpSpMkLst>
        </pc:grpChg>
        <pc:graphicFrameChg chg="add del">
          <ac:chgData name="Jean-Philippe" userId="5b8fb71733062750" providerId="LiveId" clId="{2CD3FD61-1B0C-434F-869E-1E962A07C5C3}" dt="2022-07-11T10:00:17.209" v="522" actId="26606"/>
          <ac:graphicFrameMkLst>
            <pc:docMk/>
            <pc:sldMk cId="920727787" sldId="263"/>
            <ac:graphicFrameMk id="6" creationId="{43505C76-9F5D-E66B-A7C9-9CEC7C3D52AC}"/>
          </ac:graphicFrameMkLst>
        </pc:graphicFrameChg>
        <pc:graphicFrameChg chg="add mod">
          <ac:chgData name="Jean-Philippe" userId="5b8fb71733062750" providerId="LiveId" clId="{2CD3FD61-1B0C-434F-869E-1E962A07C5C3}" dt="2022-07-11T11:26:45.852" v="1071" actId="12"/>
          <ac:graphicFrameMkLst>
            <pc:docMk/>
            <pc:sldMk cId="920727787" sldId="263"/>
            <ac:graphicFrameMk id="29" creationId="{43EFD1B6-9923-99FD-602E-8F250EC9917D}"/>
          </ac:graphicFrameMkLst>
        </pc:graphicFrameChg>
        <pc:cxnChg chg="add del">
          <ac:chgData name="Jean-Philippe" userId="5b8fb71733062750" providerId="LiveId" clId="{2CD3FD61-1B0C-434F-869E-1E962A07C5C3}" dt="2022-07-11T10:00:15.614" v="520" actId="26606"/>
          <ac:cxnSpMkLst>
            <pc:docMk/>
            <pc:sldMk cId="920727787" sldId="263"/>
            <ac:cxnSpMk id="21" creationId="{0B5F7E3B-C5F1-40E0-A491-558BAFBC1127}"/>
          </ac:cxnSpMkLst>
        </pc:cxnChg>
        <pc:cxnChg chg="add del">
          <ac:chgData name="Jean-Philippe" userId="5b8fb71733062750" providerId="LiveId" clId="{2CD3FD61-1B0C-434F-869E-1E962A07C5C3}" dt="2022-07-11T10:00:19.313" v="524" actId="26606"/>
          <ac:cxnSpMkLst>
            <pc:docMk/>
            <pc:sldMk cId="920727787" sldId="263"/>
            <ac:cxnSpMk id="25" creationId="{1A1FE6BB-DFB2-4080-9B5E-076EF5DDE67B}"/>
          </ac:cxnSpMkLst>
        </pc:cxnChg>
      </pc:sldChg>
      <pc:sldChg chg="addSp delSp modSp new mod setBg modAnim modNotesTx">
        <pc:chgData name="Jean-Philippe" userId="5b8fb71733062750" providerId="LiveId" clId="{2CD3FD61-1B0C-434F-869E-1E962A07C5C3}" dt="2022-07-11T12:04:05.798" v="1462" actId="20577"/>
        <pc:sldMkLst>
          <pc:docMk/>
          <pc:sldMk cId="1285993614" sldId="264"/>
        </pc:sldMkLst>
        <pc:spChg chg="add del mod">
          <ac:chgData name="Jean-Philippe" userId="5b8fb71733062750" providerId="LiveId" clId="{2CD3FD61-1B0C-434F-869E-1E962A07C5C3}" dt="2022-07-11T10:04:58.121" v="558" actId="767"/>
          <ac:spMkLst>
            <pc:docMk/>
            <pc:sldMk cId="1285993614" sldId="264"/>
            <ac:spMk id="2" creationId="{E2F002DF-4081-479B-4DE2-D9D9D90E7CD9}"/>
          </ac:spMkLst>
        </pc:spChg>
        <pc:spChg chg="add mod">
          <ac:chgData name="Jean-Philippe" userId="5b8fb71733062750" providerId="LiveId" clId="{2CD3FD61-1B0C-434F-869E-1E962A07C5C3}" dt="2022-07-11T10:06:53.949" v="624" actId="26606"/>
          <ac:spMkLst>
            <pc:docMk/>
            <pc:sldMk cId="1285993614" sldId="264"/>
            <ac:spMk id="3" creationId="{8C9F50D3-940D-97AD-8695-D9CB68069C64}"/>
          </ac:spMkLst>
        </pc:spChg>
        <pc:spChg chg="add del mod">
          <ac:chgData name="Jean-Philippe" userId="5b8fb71733062750" providerId="LiveId" clId="{2CD3FD61-1B0C-434F-869E-1E962A07C5C3}" dt="2022-07-11T10:06:03.829" v="606"/>
          <ac:spMkLst>
            <pc:docMk/>
            <pc:sldMk cId="1285993614" sldId="264"/>
            <ac:spMk id="4" creationId="{8804E46C-1434-B239-5FF0-F18FFF59E13B}"/>
          </ac:spMkLst>
        </pc:spChg>
        <pc:spChg chg="add mod ord">
          <ac:chgData name="Jean-Philippe" userId="5b8fb71733062750" providerId="LiveId" clId="{2CD3FD61-1B0C-434F-869E-1E962A07C5C3}" dt="2022-07-11T11:27:48.525" v="1079" actId="14100"/>
          <ac:spMkLst>
            <pc:docMk/>
            <pc:sldMk cId="1285993614" sldId="264"/>
            <ac:spMk id="6" creationId="{F7054CDF-B219-DE10-224A-2C063F9F1458}"/>
          </ac:spMkLst>
        </pc:spChg>
        <pc:spChg chg="add mod">
          <ac:chgData name="Jean-Philippe" userId="5b8fb71733062750" providerId="LiveId" clId="{2CD3FD61-1B0C-434F-869E-1E962A07C5C3}" dt="2022-07-11T11:27:58.625" v="1082" actId="14100"/>
          <ac:spMkLst>
            <pc:docMk/>
            <pc:sldMk cId="1285993614" sldId="264"/>
            <ac:spMk id="27" creationId="{894C2DD3-1C63-1200-4B94-96A456F6902D}"/>
          </ac:spMkLst>
        </pc:spChg>
        <pc:grpChg chg="add del">
          <ac:chgData name="Jean-Philippe" userId="5b8fb71733062750" providerId="LiveId" clId="{2CD3FD61-1B0C-434F-869E-1E962A07C5C3}" dt="2022-07-11T10:06:46.177" v="613" actId="26606"/>
          <ac:grpSpMkLst>
            <pc:docMk/>
            <pc:sldMk cId="1285993614" sldId="264"/>
            <ac:grpSpMk id="12" creationId="{1F2B4773-3207-44CC-B7AC-892B70498211}"/>
          </ac:grpSpMkLst>
        </pc:grpChg>
        <pc:grpChg chg="add del">
          <ac:chgData name="Jean-Philippe" userId="5b8fb71733062750" providerId="LiveId" clId="{2CD3FD61-1B0C-434F-869E-1E962A07C5C3}" dt="2022-07-11T10:06:48.121" v="615" actId="26606"/>
          <ac:grpSpMkLst>
            <pc:docMk/>
            <pc:sldMk cId="1285993614" sldId="264"/>
            <ac:grpSpMk id="24" creationId="{1F2B4773-3207-44CC-B7AC-892B70498211}"/>
          </ac:grpSpMkLst>
        </pc:grpChg>
        <pc:grpChg chg="add del">
          <ac:chgData name="Jean-Philippe" userId="5b8fb71733062750" providerId="LiveId" clId="{2CD3FD61-1B0C-434F-869E-1E962A07C5C3}" dt="2022-07-11T10:06:49.391" v="617" actId="26606"/>
          <ac:grpSpMkLst>
            <pc:docMk/>
            <pc:sldMk cId="1285993614" sldId="264"/>
            <ac:grpSpMk id="26" creationId="{10BE40E3-5550-4CDD-B4FD-387C33EBF157}"/>
          </ac:grpSpMkLst>
        </pc:grpChg>
        <pc:grpChg chg="add del">
          <ac:chgData name="Jean-Philippe" userId="5b8fb71733062750" providerId="LiveId" clId="{2CD3FD61-1B0C-434F-869E-1E962A07C5C3}" dt="2022-07-11T10:06:51.035" v="619" actId="26606"/>
          <ac:grpSpMkLst>
            <pc:docMk/>
            <pc:sldMk cId="1285993614" sldId="264"/>
            <ac:grpSpMk id="28" creationId="{1F2B4773-3207-44CC-B7AC-892B70498211}"/>
          </ac:grpSpMkLst>
        </pc:grpChg>
        <pc:grpChg chg="add del">
          <ac:chgData name="Jean-Philippe" userId="5b8fb71733062750" providerId="LiveId" clId="{2CD3FD61-1B0C-434F-869E-1E962A07C5C3}" dt="2022-07-11T10:06:52.588" v="621" actId="26606"/>
          <ac:grpSpMkLst>
            <pc:docMk/>
            <pc:sldMk cId="1285993614" sldId="264"/>
            <ac:grpSpMk id="30" creationId="{1F2B4773-3207-44CC-B7AC-892B70498211}"/>
          </ac:grpSpMkLst>
        </pc:grpChg>
        <pc:grpChg chg="add del">
          <ac:chgData name="Jean-Philippe" userId="5b8fb71733062750" providerId="LiveId" clId="{2CD3FD61-1B0C-434F-869E-1E962A07C5C3}" dt="2022-07-11T10:06:53.936" v="623" actId="26606"/>
          <ac:grpSpMkLst>
            <pc:docMk/>
            <pc:sldMk cId="1285993614" sldId="264"/>
            <ac:grpSpMk id="32" creationId="{1F2B4773-3207-44CC-B7AC-892B70498211}"/>
          </ac:grpSpMkLst>
        </pc:grpChg>
        <pc:grpChg chg="add">
          <ac:chgData name="Jean-Philippe" userId="5b8fb71733062750" providerId="LiveId" clId="{2CD3FD61-1B0C-434F-869E-1E962A07C5C3}" dt="2022-07-11T10:06:53.949" v="624" actId="26606"/>
          <ac:grpSpMkLst>
            <pc:docMk/>
            <pc:sldMk cId="1285993614" sldId="264"/>
            <ac:grpSpMk id="34" creationId="{1F2B4773-3207-44CC-B7AC-892B70498211}"/>
          </ac:grpSpMkLst>
        </pc:grpChg>
        <pc:picChg chg="add mod">
          <ac:chgData name="Jean-Philippe" userId="5b8fb71733062750" providerId="LiveId" clId="{2CD3FD61-1B0C-434F-869E-1E962A07C5C3}" dt="2022-07-11T10:06:53.949" v="624" actId="26606"/>
          <ac:picMkLst>
            <pc:docMk/>
            <pc:sldMk cId="1285993614" sldId="264"/>
            <ac:picMk id="7" creationId="{173C0DF7-FB58-B8FD-DDFB-B3F37DBDED6D}"/>
          </ac:picMkLst>
        </pc:picChg>
      </pc:sldChg>
      <pc:sldChg chg="addSp delSp modSp add mod setBg delDesignElem">
        <pc:chgData name="Jean-Philippe" userId="5b8fb71733062750" providerId="LiveId" clId="{2CD3FD61-1B0C-434F-869E-1E962A07C5C3}" dt="2022-07-11T10:10:11.811" v="649" actId="1076"/>
        <pc:sldMkLst>
          <pc:docMk/>
          <pc:sldMk cId="3792834079" sldId="265"/>
        </pc:sldMkLst>
        <pc:spChg chg="mod">
          <ac:chgData name="Jean-Philippe" userId="5b8fb71733062750" providerId="LiveId" clId="{2CD3FD61-1B0C-434F-869E-1E962A07C5C3}" dt="2022-07-11T10:10:11.811" v="649" actId="1076"/>
          <ac:spMkLst>
            <pc:docMk/>
            <pc:sldMk cId="3792834079" sldId="265"/>
            <ac:spMk id="2" creationId="{4D9580E1-2016-5FB9-893D-EC30E49DD953}"/>
          </ac:spMkLst>
        </pc:spChg>
        <pc:spChg chg="add">
          <ac:chgData name="Jean-Philippe" userId="5b8fb71733062750" providerId="LiveId" clId="{2CD3FD61-1B0C-434F-869E-1E962A07C5C3}" dt="2022-07-11T10:10:03.608" v="647" actId="26606"/>
          <ac:spMkLst>
            <pc:docMk/>
            <pc:sldMk cId="3792834079" sldId="265"/>
            <ac:spMk id="6" creationId="{FFFB778B-5206-4BB0-A468-327E71367654}"/>
          </ac:spMkLst>
        </pc:spChg>
        <pc:spChg chg="add">
          <ac:chgData name="Jean-Philippe" userId="5b8fb71733062750" providerId="LiveId" clId="{2CD3FD61-1B0C-434F-869E-1E962A07C5C3}" dt="2022-07-11T10:10:03.608" v="647" actId="26606"/>
          <ac:spMkLst>
            <pc:docMk/>
            <pc:sldMk cId="3792834079" sldId="265"/>
            <ac:spMk id="18" creationId="{E6C0471D-BE03-4D81-BDB5-D510BC0D8A77}"/>
          </ac:spMkLst>
        </pc:spChg>
        <pc:spChg chg="add">
          <ac:chgData name="Jean-Philippe" userId="5b8fb71733062750" providerId="LiveId" clId="{2CD3FD61-1B0C-434F-869E-1E962A07C5C3}" dt="2022-07-11T10:10:03.608" v="647" actId="26606"/>
          <ac:spMkLst>
            <pc:docMk/>
            <pc:sldMk cId="3792834079" sldId="265"/>
            <ac:spMk id="19" creationId="{4F57DB1C-6494-4CC4-A5E8-931957565379}"/>
          </ac:spMkLst>
        </pc:spChg>
        <pc:spChg chg="del">
          <ac:chgData name="Jean-Philippe" userId="5b8fb71733062750" providerId="LiveId" clId="{2CD3FD61-1B0C-434F-869E-1E962A07C5C3}" dt="2022-07-11T10:09:23.568" v="628"/>
          <ac:spMkLst>
            <pc:docMk/>
            <pc:sldMk cId="3792834079" sldId="265"/>
            <ac:spMk id="21" creationId="{9F4444CE-BC8D-4D61-B303-4C05614E62AB}"/>
          </ac:spMkLst>
        </pc:spChg>
        <pc:spChg chg="del">
          <ac:chgData name="Jean-Philippe" userId="5b8fb71733062750" providerId="LiveId" clId="{2CD3FD61-1B0C-434F-869E-1E962A07C5C3}" dt="2022-07-11T10:09:23.568" v="628"/>
          <ac:spMkLst>
            <pc:docMk/>
            <pc:sldMk cId="3792834079" sldId="265"/>
            <ac:spMk id="23" creationId="{73772B81-181F-48B7-8826-4D9686D15DF5}"/>
          </ac:spMkLst>
        </pc:spChg>
        <pc:spChg chg="del">
          <ac:chgData name="Jean-Philippe" userId="5b8fb71733062750" providerId="LiveId" clId="{2CD3FD61-1B0C-434F-869E-1E962A07C5C3}" dt="2022-07-11T10:09:23.568" v="628"/>
          <ac:spMkLst>
            <pc:docMk/>
            <pc:sldMk cId="3792834079" sldId="265"/>
            <ac:spMk id="25" creationId="{B2205F6E-03C6-4E92-877C-E2482F6599AA}"/>
          </ac:spMkLst>
        </pc:spChg>
        <pc:spChg chg="add">
          <ac:chgData name="Jean-Philippe" userId="5b8fb71733062750" providerId="LiveId" clId="{2CD3FD61-1B0C-434F-869E-1E962A07C5C3}" dt="2022-07-11T10:10:03.608" v="647" actId="26606"/>
          <ac:spMkLst>
            <pc:docMk/>
            <pc:sldMk cId="3792834079" sldId="265"/>
            <ac:spMk id="29" creationId="{A27691EB-14CF-4237-B5EB-C94B92677A05}"/>
          </ac:spMkLst>
        </pc:spChg>
        <pc:grpChg chg="add">
          <ac:chgData name="Jean-Philippe" userId="5b8fb71733062750" providerId="LiveId" clId="{2CD3FD61-1B0C-434F-869E-1E962A07C5C3}" dt="2022-07-11T10:10:03.608" v="647" actId="26606"/>
          <ac:grpSpMkLst>
            <pc:docMk/>
            <pc:sldMk cId="3792834079" sldId="265"/>
            <ac:grpSpMk id="7" creationId="{28460BD8-AE3F-4AC9-9D0B-717052AA5D3A}"/>
          </ac:grpSpMkLst>
        </pc:grpChg>
        <pc:grpChg chg="del">
          <ac:chgData name="Jean-Philippe" userId="5b8fb71733062750" providerId="LiveId" clId="{2CD3FD61-1B0C-434F-869E-1E962A07C5C3}" dt="2022-07-11T10:09:23.568" v="628"/>
          <ac:grpSpMkLst>
            <pc:docMk/>
            <pc:sldMk cId="3792834079" sldId="265"/>
            <ac:grpSpMk id="9" creationId="{D920209C-E85B-4D6F-A56F-724F5ADA811C}"/>
          </ac:grpSpMkLst>
        </pc:grpChg>
        <pc:graphicFrameChg chg="del">
          <ac:chgData name="Jean-Philippe" userId="5b8fb71733062750" providerId="LiveId" clId="{2CD3FD61-1B0C-434F-869E-1E962A07C5C3}" dt="2022-07-11T10:09:37.315" v="646" actId="478"/>
          <ac:graphicFrameMkLst>
            <pc:docMk/>
            <pc:sldMk cId="3792834079" sldId="265"/>
            <ac:graphicFrameMk id="5" creationId="{467D5E7D-4DE3-5073-E078-BD1DC5528CB4}"/>
          </ac:graphicFrameMkLst>
        </pc:graphicFrameChg>
        <pc:cxnChg chg="add">
          <ac:chgData name="Jean-Philippe" userId="5b8fb71733062750" providerId="LiveId" clId="{2CD3FD61-1B0C-434F-869E-1E962A07C5C3}" dt="2022-07-11T10:10:03.608" v="647" actId="26606"/>
          <ac:cxnSpMkLst>
            <pc:docMk/>
            <pc:sldMk cId="3792834079" sldId="265"/>
            <ac:cxnSpMk id="20" creationId="{E5E836EB-03CD-4BA5-A751-21D2ACC28303}"/>
          </ac:cxnSpMkLst>
        </pc:cxnChg>
        <pc:cxnChg chg="add">
          <ac:chgData name="Jean-Philippe" userId="5b8fb71733062750" providerId="LiveId" clId="{2CD3FD61-1B0C-434F-869E-1E962A07C5C3}" dt="2022-07-11T10:10:03.608" v="647" actId="26606"/>
          <ac:cxnSpMkLst>
            <pc:docMk/>
            <pc:sldMk cId="3792834079" sldId="265"/>
            <ac:cxnSpMk id="27" creationId="{22721A85-1EA4-4D87-97AB-0BB4AB78F92D}"/>
          </ac:cxnSpMkLst>
        </pc:cxnChg>
      </pc:sldChg>
      <pc:sldChg chg="addSp modSp new mod modNotesTx">
        <pc:chgData name="Jean-Philippe" userId="5b8fb71733062750" providerId="LiveId" clId="{2CD3FD61-1B0C-434F-869E-1E962A07C5C3}" dt="2022-07-11T12:05:18.346" v="1723" actId="20577"/>
        <pc:sldMkLst>
          <pc:docMk/>
          <pc:sldMk cId="507640560" sldId="266"/>
        </pc:sldMkLst>
        <pc:spChg chg="add mod">
          <ac:chgData name="Jean-Philippe" userId="5b8fb71733062750" providerId="LiveId" clId="{2CD3FD61-1B0C-434F-869E-1E962A07C5C3}" dt="2022-07-11T10:12:58.941" v="658" actId="20577"/>
          <ac:spMkLst>
            <pc:docMk/>
            <pc:sldMk cId="507640560" sldId="266"/>
            <ac:spMk id="2" creationId="{2AA734E1-A5EE-0E87-584C-2FBE3482E40D}"/>
          </ac:spMkLst>
        </pc:spChg>
        <pc:spChg chg="add mod">
          <ac:chgData name="Jean-Philippe" userId="5b8fb71733062750" providerId="LiveId" clId="{2CD3FD61-1B0C-434F-869E-1E962A07C5C3}" dt="2022-07-11T10:21:45.830" v="802" actId="20577"/>
          <ac:spMkLst>
            <pc:docMk/>
            <pc:sldMk cId="507640560" sldId="266"/>
            <ac:spMk id="3" creationId="{E6BCA3E7-3A06-86C6-F2F6-921624DC2674}"/>
          </ac:spMkLst>
        </pc:spChg>
      </pc:sldChg>
      <pc:sldChg chg="addSp delSp modSp new mod setBg modAnim modNotesTx">
        <pc:chgData name="Jean-Philippe" userId="5b8fb71733062750" providerId="LiveId" clId="{2CD3FD61-1B0C-434F-869E-1E962A07C5C3}" dt="2022-07-11T12:05:43.266" v="1846" actId="20577"/>
        <pc:sldMkLst>
          <pc:docMk/>
          <pc:sldMk cId="2770466077" sldId="267"/>
        </pc:sldMkLst>
        <pc:spChg chg="add mod">
          <ac:chgData name="Jean-Philippe" userId="5b8fb71733062750" providerId="LiveId" clId="{2CD3FD61-1B0C-434F-869E-1E962A07C5C3}" dt="2022-07-11T11:03:38.037" v="854" actId="26606"/>
          <ac:spMkLst>
            <pc:docMk/>
            <pc:sldMk cId="2770466077" sldId="267"/>
            <ac:spMk id="2" creationId="{C6ECC49D-0A0B-CD80-458B-68B58527BE61}"/>
          </ac:spMkLst>
        </pc:spChg>
        <pc:spChg chg="add del mod">
          <ac:chgData name="Jean-Philippe" userId="5b8fb71733062750" providerId="LiveId" clId="{2CD3FD61-1B0C-434F-869E-1E962A07C5C3}" dt="2022-07-11T11:03:38.037" v="854" actId="26606"/>
          <ac:spMkLst>
            <pc:docMk/>
            <pc:sldMk cId="2770466077" sldId="267"/>
            <ac:spMk id="4" creationId="{0BA59BE1-1077-B829-A3E9-03136E637A7D}"/>
          </ac:spMkLst>
        </pc:spChg>
        <pc:spChg chg="add del">
          <ac:chgData name="Jean-Philippe" userId="5b8fb71733062750" providerId="LiveId" clId="{2CD3FD61-1B0C-434F-869E-1E962A07C5C3}" dt="2022-07-11T11:03:38.009" v="853" actId="26606"/>
          <ac:spMkLst>
            <pc:docMk/>
            <pc:sldMk cId="2770466077" sldId="267"/>
            <ac:spMk id="22" creationId="{9F4444CE-BC8D-4D61-B303-4C05614E62AB}"/>
          </ac:spMkLst>
        </pc:spChg>
        <pc:spChg chg="add del">
          <ac:chgData name="Jean-Philippe" userId="5b8fb71733062750" providerId="LiveId" clId="{2CD3FD61-1B0C-434F-869E-1E962A07C5C3}" dt="2022-07-11T11:03:38.009" v="853" actId="26606"/>
          <ac:spMkLst>
            <pc:docMk/>
            <pc:sldMk cId="2770466077" sldId="267"/>
            <ac:spMk id="24" creationId="{73772B81-181F-48B7-8826-4D9686D15DF5}"/>
          </ac:spMkLst>
        </pc:spChg>
        <pc:spChg chg="add del">
          <ac:chgData name="Jean-Philippe" userId="5b8fb71733062750" providerId="LiveId" clId="{2CD3FD61-1B0C-434F-869E-1E962A07C5C3}" dt="2022-07-11T11:03:38.009" v="853" actId="26606"/>
          <ac:spMkLst>
            <pc:docMk/>
            <pc:sldMk cId="2770466077" sldId="267"/>
            <ac:spMk id="26" creationId="{B2205F6E-03C6-4E92-877C-E2482F6599AA}"/>
          </ac:spMkLst>
        </pc:spChg>
        <pc:spChg chg="add">
          <ac:chgData name="Jean-Philippe" userId="5b8fb71733062750" providerId="LiveId" clId="{2CD3FD61-1B0C-434F-869E-1E962A07C5C3}" dt="2022-07-11T11:03:38.037" v="854" actId="26606"/>
          <ac:spMkLst>
            <pc:docMk/>
            <pc:sldMk cId="2770466077" sldId="267"/>
            <ac:spMk id="29" creationId="{9F4444CE-BC8D-4D61-B303-4C05614E62AB}"/>
          </ac:spMkLst>
        </pc:spChg>
        <pc:spChg chg="add">
          <ac:chgData name="Jean-Philippe" userId="5b8fb71733062750" providerId="LiveId" clId="{2CD3FD61-1B0C-434F-869E-1E962A07C5C3}" dt="2022-07-11T11:03:38.037" v="854" actId="26606"/>
          <ac:spMkLst>
            <pc:docMk/>
            <pc:sldMk cId="2770466077" sldId="267"/>
            <ac:spMk id="30" creationId="{73772B81-181F-48B7-8826-4D9686D15DF5}"/>
          </ac:spMkLst>
        </pc:spChg>
        <pc:spChg chg="add">
          <ac:chgData name="Jean-Philippe" userId="5b8fb71733062750" providerId="LiveId" clId="{2CD3FD61-1B0C-434F-869E-1E962A07C5C3}" dt="2022-07-11T11:03:38.037" v="854" actId="26606"/>
          <ac:spMkLst>
            <pc:docMk/>
            <pc:sldMk cId="2770466077" sldId="267"/>
            <ac:spMk id="31" creationId="{B2205F6E-03C6-4E92-877C-E2482F6599AA}"/>
          </ac:spMkLst>
        </pc:spChg>
        <pc:grpChg chg="add del">
          <ac:chgData name="Jean-Philippe" userId="5b8fb71733062750" providerId="LiveId" clId="{2CD3FD61-1B0C-434F-869E-1E962A07C5C3}" dt="2022-07-11T11:03:38.009" v="853" actId="26606"/>
          <ac:grpSpMkLst>
            <pc:docMk/>
            <pc:sldMk cId="2770466077" sldId="267"/>
            <ac:grpSpMk id="10" creationId="{D920209C-E85B-4D6F-A56F-724F5ADA811C}"/>
          </ac:grpSpMkLst>
        </pc:grpChg>
        <pc:grpChg chg="add">
          <ac:chgData name="Jean-Philippe" userId="5b8fb71733062750" providerId="LiveId" clId="{2CD3FD61-1B0C-434F-869E-1E962A07C5C3}" dt="2022-07-11T11:03:38.037" v="854" actId="26606"/>
          <ac:grpSpMkLst>
            <pc:docMk/>
            <pc:sldMk cId="2770466077" sldId="267"/>
            <ac:grpSpMk id="28" creationId="{D920209C-E85B-4D6F-A56F-724F5ADA811C}"/>
          </ac:grpSpMkLst>
        </pc:grpChg>
        <pc:graphicFrameChg chg="add del">
          <ac:chgData name="Jean-Philippe" userId="5b8fb71733062750" providerId="LiveId" clId="{2CD3FD61-1B0C-434F-869E-1E962A07C5C3}" dt="2022-07-11T11:03:38.009" v="853" actId="26606"/>
          <ac:graphicFrameMkLst>
            <pc:docMk/>
            <pc:sldMk cId="2770466077" sldId="267"/>
            <ac:graphicFrameMk id="6" creationId="{6D4C8D32-495A-B3E2-6F69-D77E24C3C72F}"/>
          </ac:graphicFrameMkLst>
        </pc:graphicFrameChg>
        <pc:graphicFrameChg chg="add mod">
          <ac:chgData name="Jean-Philippe" userId="5b8fb71733062750" providerId="LiveId" clId="{2CD3FD61-1B0C-434F-869E-1E962A07C5C3}" dt="2022-07-11T11:04:01.002" v="856" actId="20577"/>
          <ac:graphicFrameMkLst>
            <pc:docMk/>
            <pc:sldMk cId="2770466077" sldId="267"/>
            <ac:graphicFrameMk id="32" creationId="{9C4C7958-BD27-524D-9B04-AF6B9E42179F}"/>
          </ac:graphicFrameMkLst>
        </pc:graphicFrameChg>
      </pc:sldChg>
      <pc:sldChg chg="addSp delSp modSp new mod modNotesTx">
        <pc:chgData name="Jean-Philippe" userId="5b8fb71733062750" providerId="LiveId" clId="{2CD3FD61-1B0C-434F-869E-1E962A07C5C3}" dt="2022-07-12T08:13:35.787" v="2075" actId="20577"/>
        <pc:sldMkLst>
          <pc:docMk/>
          <pc:sldMk cId="4282717010" sldId="268"/>
        </pc:sldMkLst>
        <pc:spChg chg="add del">
          <ac:chgData name="Jean-Philippe" userId="5b8fb71733062750" providerId="LiveId" clId="{2CD3FD61-1B0C-434F-869E-1E962A07C5C3}" dt="2022-07-11T11:07:25.780" v="858" actId="22"/>
          <ac:spMkLst>
            <pc:docMk/>
            <pc:sldMk cId="4282717010" sldId="268"/>
            <ac:spMk id="3" creationId="{5F0E12A3-1F60-0D12-3812-AE133DC24FAB}"/>
          </ac:spMkLst>
        </pc:spChg>
        <pc:spChg chg="add mod">
          <ac:chgData name="Jean-Philippe" userId="5b8fb71733062750" providerId="LiveId" clId="{2CD3FD61-1B0C-434F-869E-1E962A07C5C3}" dt="2022-07-11T11:07:38.059" v="877" actId="20577"/>
          <ac:spMkLst>
            <pc:docMk/>
            <pc:sldMk cId="4282717010" sldId="268"/>
            <ac:spMk id="4" creationId="{FA9FACA1-0A9B-E896-D607-0C1BC0DEE34A}"/>
          </ac:spMkLst>
        </pc:spChg>
        <pc:spChg chg="add mod">
          <ac:chgData name="Jean-Philippe" userId="5b8fb71733062750" providerId="LiveId" clId="{2CD3FD61-1B0C-434F-869E-1E962A07C5C3}" dt="2022-07-12T08:13:35.787" v="2075" actId="20577"/>
          <ac:spMkLst>
            <pc:docMk/>
            <pc:sldMk cId="4282717010" sldId="268"/>
            <ac:spMk id="6" creationId="{1F754FEE-923B-E86B-2061-92AA2975663F}"/>
          </ac:spMkLst>
        </pc:spChg>
      </pc:sldChg>
      <pc:sldChg chg="addSp delSp modSp new mod setBg modNotesTx">
        <pc:chgData name="Jean-Philippe" userId="5b8fb71733062750" providerId="LiveId" clId="{2CD3FD61-1B0C-434F-869E-1E962A07C5C3}" dt="2022-07-11T12:08:03.476" v="2019" actId="20577"/>
        <pc:sldMkLst>
          <pc:docMk/>
          <pc:sldMk cId="2224792025" sldId="269"/>
        </pc:sldMkLst>
        <pc:spChg chg="add mod">
          <ac:chgData name="Jean-Philippe" userId="5b8fb71733062750" providerId="LiveId" clId="{2CD3FD61-1B0C-434F-869E-1E962A07C5C3}" dt="2022-07-11T11:11:34.197" v="1025" actId="26606"/>
          <ac:spMkLst>
            <pc:docMk/>
            <pc:sldMk cId="2224792025" sldId="269"/>
            <ac:spMk id="2" creationId="{5BFA9A5C-4ADD-7DB5-B0E7-EFA8FA89D43E}"/>
          </ac:spMkLst>
        </pc:spChg>
        <pc:spChg chg="add del">
          <ac:chgData name="Jean-Philippe" userId="5b8fb71733062750" providerId="LiveId" clId="{2CD3FD61-1B0C-434F-869E-1E962A07C5C3}" dt="2022-07-11T11:11:34.197" v="1025" actId="26606"/>
          <ac:spMkLst>
            <pc:docMk/>
            <pc:sldMk cId="2224792025" sldId="269"/>
            <ac:spMk id="19" creationId="{4F57DB1C-6494-4CC4-A5E8-931957565379}"/>
          </ac:spMkLst>
        </pc:spChg>
        <pc:spChg chg="add del">
          <ac:chgData name="Jean-Philippe" userId="5b8fb71733062750" providerId="LiveId" clId="{2CD3FD61-1B0C-434F-869E-1E962A07C5C3}" dt="2022-07-11T11:11:34.197" v="1025" actId="26606"/>
          <ac:spMkLst>
            <pc:docMk/>
            <pc:sldMk cId="2224792025" sldId="269"/>
            <ac:spMk id="21" creationId="{FFFB778B-5206-4BB0-A468-327E71367654}"/>
          </ac:spMkLst>
        </pc:spChg>
        <pc:spChg chg="add del">
          <ac:chgData name="Jean-Philippe" userId="5b8fb71733062750" providerId="LiveId" clId="{2CD3FD61-1B0C-434F-869E-1E962A07C5C3}" dt="2022-07-11T11:11:34.197" v="1025" actId="26606"/>
          <ac:spMkLst>
            <pc:docMk/>
            <pc:sldMk cId="2224792025" sldId="269"/>
            <ac:spMk id="23" creationId="{E6C0471D-BE03-4D81-BDB5-D510BC0D8A77}"/>
          </ac:spMkLst>
        </pc:spChg>
        <pc:spChg chg="add del">
          <ac:chgData name="Jean-Philippe" userId="5b8fb71733062750" providerId="LiveId" clId="{2CD3FD61-1B0C-434F-869E-1E962A07C5C3}" dt="2022-07-11T11:11:34.197" v="1025" actId="26606"/>
          <ac:spMkLst>
            <pc:docMk/>
            <pc:sldMk cId="2224792025" sldId="269"/>
            <ac:spMk id="29" creationId="{A27691EB-14CF-4237-B5EB-C94B92677A05}"/>
          </ac:spMkLst>
        </pc:spChg>
        <pc:spChg chg="add del">
          <ac:chgData name="Jean-Philippe" userId="5b8fb71733062750" providerId="LiveId" clId="{2CD3FD61-1B0C-434F-869E-1E962A07C5C3}" dt="2022-07-11T11:11:01.893" v="1009" actId="26606"/>
          <ac:spMkLst>
            <pc:docMk/>
            <pc:sldMk cId="2224792025" sldId="269"/>
            <ac:spMk id="46" creationId="{AA330523-F25B-4007-B3E5-ABB5637D160A}"/>
          </ac:spMkLst>
        </pc:spChg>
        <pc:spChg chg="add del">
          <ac:chgData name="Jean-Philippe" userId="5b8fb71733062750" providerId="LiveId" clId="{2CD3FD61-1B0C-434F-869E-1E962A07C5C3}" dt="2022-07-11T11:11:34.197" v="1025" actId="26606"/>
          <ac:spMkLst>
            <pc:docMk/>
            <pc:sldMk cId="2224792025" sldId="269"/>
            <ac:spMk id="53" creationId="{5A7802B6-FF37-40CF-A7E2-6F2A0D9A91EF}"/>
          </ac:spMkLst>
        </pc:spChg>
        <pc:grpChg chg="add del">
          <ac:chgData name="Jean-Philippe" userId="5b8fb71733062750" providerId="LiveId" clId="{2CD3FD61-1B0C-434F-869E-1E962A07C5C3}" dt="2022-07-11T11:11:34.197" v="1025" actId="26606"/>
          <ac:grpSpMkLst>
            <pc:docMk/>
            <pc:sldMk cId="2224792025" sldId="269"/>
            <ac:grpSpMk id="7" creationId="{28460BD8-AE3F-4AC9-9D0B-717052AA5D3A}"/>
          </ac:grpSpMkLst>
        </pc:grpChg>
        <pc:grpChg chg="add del">
          <ac:chgData name="Jean-Philippe" userId="5b8fb71733062750" providerId="LiveId" clId="{2CD3FD61-1B0C-434F-869E-1E962A07C5C3}" dt="2022-07-11T11:11:01.893" v="1009" actId="26606"/>
          <ac:grpSpMkLst>
            <pc:docMk/>
            <pc:sldMk cId="2224792025" sldId="269"/>
            <ac:grpSpMk id="34" creationId="{B4DE830A-B531-4A3B-96F6-0ECE88B08555}"/>
          </ac:grpSpMkLst>
        </pc:grpChg>
        <pc:grpChg chg="add del">
          <ac:chgData name="Jean-Philippe" userId="5b8fb71733062750" providerId="LiveId" clId="{2CD3FD61-1B0C-434F-869E-1E962A07C5C3}" dt="2022-07-11T11:11:03.053" v="1011" actId="26606"/>
          <ac:grpSpMkLst>
            <pc:docMk/>
            <pc:sldMk cId="2224792025" sldId="269"/>
            <ac:grpSpMk id="48" creationId="{B4DE830A-B531-4A3B-96F6-0ECE88B08555}"/>
          </ac:grpSpMkLst>
        </pc:grpChg>
        <pc:grpChg chg="add del">
          <ac:chgData name="Jean-Philippe" userId="5b8fb71733062750" providerId="LiveId" clId="{2CD3FD61-1B0C-434F-869E-1E962A07C5C3}" dt="2022-07-11T11:11:05.032" v="1013" actId="26606"/>
          <ac:grpSpMkLst>
            <pc:docMk/>
            <pc:sldMk cId="2224792025" sldId="269"/>
            <ac:grpSpMk id="50" creationId="{B4DE830A-B531-4A3B-96F6-0ECE88B08555}"/>
          </ac:grpSpMkLst>
        </pc:grpChg>
        <pc:grpChg chg="add del">
          <ac:chgData name="Jean-Philippe" userId="5b8fb71733062750" providerId="LiveId" clId="{2CD3FD61-1B0C-434F-869E-1E962A07C5C3}" dt="2022-07-11T11:11:34.197" v="1025" actId="26606"/>
          <ac:grpSpMkLst>
            <pc:docMk/>
            <pc:sldMk cId="2224792025" sldId="269"/>
            <ac:grpSpMk id="52" creationId="{B4DE830A-B531-4A3B-96F6-0ECE88B08555}"/>
          </ac:grpSpMkLst>
        </pc:grpChg>
        <pc:picChg chg="add mod">
          <ac:chgData name="Jean-Philippe" userId="5b8fb71733062750" providerId="LiveId" clId="{2CD3FD61-1B0C-434F-869E-1E962A07C5C3}" dt="2022-07-11T11:11:52.118" v="1028" actId="1076"/>
          <ac:picMkLst>
            <pc:docMk/>
            <pc:sldMk cId="2224792025" sldId="269"/>
            <ac:picMk id="4" creationId="{C28106D5-D0E5-5F3A-1FC7-AC063266B630}"/>
          </ac:picMkLst>
        </pc:picChg>
        <pc:cxnChg chg="add del">
          <ac:chgData name="Jean-Philippe" userId="5b8fb71733062750" providerId="LiveId" clId="{2CD3FD61-1B0C-434F-869E-1E962A07C5C3}" dt="2022-07-11T11:11:34.197" v="1025" actId="26606"/>
          <ac:cxnSpMkLst>
            <pc:docMk/>
            <pc:sldMk cId="2224792025" sldId="269"/>
            <ac:cxnSpMk id="25" creationId="{E5E836EB-03CD-4BA5-A751-21D2ACC28303}"/>
          </ac:cxnSpMkLst>
        </pc:cxnChg>
        <pc:cxnChg chg="add del">
          <ac:chgData name="Jean-Philippe" userId="5b8fb71733062750" providerId="LiveId" clId="{2CD3FD61-1B0C-434F-869E-1E962A07C5C3}" dt="2022-07-11T11:11:34.197" v="1025" actId="26606"/>
          <ac:cxnSpMkLst>
            <pc:docMk/>
            <pc:sldMk cId="2224792025" sldId="269"/>
            <ac:cxnSpMk id="27" creationId="{22721A85-1EA4-4D87-97AB-0BB4AB78F92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F097A-4EB0-4D1E-9989-F530754925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92F78-CD4E-40B5-A69E-95EC68380193}">
      <dgm:prSet/>
      <dgm:spPr/>
      <dgm:t>
        <a:bodyPr/>
        <a:lstStyle/>
        <a:p>
          <a:r>
            <a:rPr lang="fr-FR"/>
            <a:t>Des anecdotes</a:t>
          </a:r>
          <a:endParaRPr lang="en-US"/>
        </a:p>
      </dgm:t>
    </dgm:pt>
    <dgm:pt modelId="{F62A33EC-DC2A-4B7C-B484-2390E5BA9262}" type="parTrans" cxnId="{102D0DA4-8B59-4C45-83CB-948398785D18}">
      <dgm:prSet/>
      <dgm:spPr/>
      <dgm:t>
        <a:bodyPr/>
        <a:lstStyle/>
        <a:p>
          <a:endParaRPr lang="en-US"/>
        </a:p>
      </dgm:t>
    </dgm:pt>
    <dgm:pt modelId="{6837799C-75CE-456E-8937-BA5BC10E369A}" type="sibTrans" cxnId="{102D0DA4-8B59-4C45-83CB-948398785D18}">
      <dgm:prSet/>
      <dgm:spPr/>
      <dgm:t>
        <a:bodyPr/>
        <a:lstStyle/>
        <a:p>
          <a:endParaRPr lang="en-US"/>
        </a:p>
      </dgm:t>
    </dgm:pt>
    <dgm:pt modelId="{7C9D71F3-B243-477F-9884-8C9E2C407BB8}">
      <dgm:prSet/>
      <dgm:spPr/>
      <dgm:t>
        <a:bodyPr/>
        <a:lstStyle/>
        <a:p>
          <a:r>
            <a:rPr lang="fr-FR"/>
            <a:t>De la manipulation</a:t>
          </a:r>
          <a:endParaRPr lang="en-US"/>
        </a:p>
      </dgm:t>
    </dgm:pt>
    <dgm:pt modelId="{105216FE-1180-4B2C-AD08-64EAC07C7EB3}" type="parTrans" cxnId="{91B782F2-64FA-4B6D-8213-E14F3B62D247}">
      <dgm:prSet/>
      <dgm:spPr/>
      <dgm:t>
        <a:bodyPr/>
        <a:lstStyle/>
        <a:p>
          <a:endParaRPr lang="en-US"/>
        </a:p>
      </dgm:t>
    </dgm:pt>
    <dgm:pt modelId="{11658615-8A9D-4CA3-A3DD-360A74AC89F1}" type="sibTrans" cxnId="{91B782F2-64FA-4B6D-8213-E14F3B62D247}">
      <dgm:prSet/>
      <dgm:spPr/>
      <dgm:t>
        <a:bodyPr/>
        <a:lstStyle/>
        <a:p>
          <a:endParaRPr lang="en-US"/>
        </a:p>
      </dgm:t>
    </dgm:pt>
    <dgm:pt modelId="{D36C4502-AB3C-4DD1-AB20-2636ACDB5500}">
      <dgm:prSet/>
      <dgm:spPr/>
      <dgm:t>
        <a:bodyPr/>
        <a:lstStyle/>
        <a:p>
          <a:r>
            <a:rPr lang="fr-FR"/>
            <a:t>Des défis</a:t>
          </a:r>
          <a:endParaRPr lang="en-US"/>
        </a:p>
      </dgm:t>
    </dgm:pt>
    <dgm:pt modelId="{D3181263-8836-4DB4-AA31-9CEDED63F71B}" type="parTrans" cxnId="{B5282787-5DA6-47AE-AF21-C0B1812BD743}">
      <dgm:prSet/>
      <dgm:spPr/>
      <dgm:t>
        <a:bodyPr/>
        <a:lstStyle/>
        <a:p>
          <a:endParaRPr lang="en-US"/>
        </a:p>
      </dgm:t>
    </dgm:pt>
    <dgm:pt modelId="{76C473B2-F9C5-44FC-96E8-E0DB41AA8CBA}" type="sibTrans" cxnId="{B5282787-5DA6-47AE-AF21-C0B1812BD743}">
      <dgm:prSet/>
      <dgm:spPr/>
      <dgm:t>
        <a:bodyPr/>
        <a:lstStyle/>
        <a:p>
          <a:endParaRPr lang="en-US"/>
        </a:p>
      </dgm:t>
    </dgm:pt>
    <dgm:pt modelId="{982868E4-5A57-4216-A99B-4E00B1E95006}" type="pres">
      <dgm:prSet presAssocID="{5B0F097A-4EB0-4D1E-9989-F53075492522}" presName="root" presStyleCnt="0">
        <dgm:presLayoutVars>
          <dgm:dir/>
          <dgm:resizeHandles val="exact"/>
        </dgm:presLayoutVars>
      </dgm:prSet>
      <dgm:spPr/>
    </dgm:pt>
    <dgm:pt modelId="{213DB7C4-42D7-4320-9B74-3DC3DB4CE865}" type="pres">
      <dgm:prSet presAssocID="{CAD92F78-CD4E-40B5-A69E-95EC68380193}" presName="compNode" presStyleCnt="0"/>
      <dgm:spPr/>
    </dgm:pt>
    <dgm:pt modelId="{9BF4B389-D4AC-4B2B-8BD2-DF4B901A9619}" type="pres">
      <dgm:prSet presAssocID="{CAD92F78-CD4E-40B5-A69E-95EC68380193}" presName="bgRect" presStyleLbl="bgShp" presStyleIdx="0" presStyleCnt="3"/>
      <dgm:spPr/>
    </dgm:pt>
    <dgm:pt modelId="{A861E889-1D79-4362-9261-1C611807018A}" type="pres">
      <dgm:prSet presAssocID="{CAD92F78-CD4E-40B5-A69E-95EC683801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B6185145-5D73-4B7C-999B-A6B9E292B24E}" type="pres">
      <dgm:prSet presAssocID="{CAD92F78-CD4E-40B5-A69E-95EC68380193}" presName="spaceRect" presStyleCnt="0"/>
      <dgm:spPr/>
    </dgm:pt>
    <dgm:pt modelId="{8940963F-988F-4E44-8D9B-8DD35F9DC1F9}" type="pres">
      <dgm:prSet presAssocID="{CAD92F78-CD4E-40B5-A69E-95EC68380193}" presName="parTx" presStyleLbl="revTx" presStyleIdx="0" presStyleCnt="3">
        <dgm:presLayoutVars>
          <dgm:chMax val="0"/>
          <dgm:chPref val="0"/>
        </dgm:presLayoutVars>
      </dgm:prSet>
      <dgm:spPr/>
    </dgm:pt>
    <dgm:pt modelId="{81E24318-ACF9-44E4-AD52-589769EF1608}" type="pres">
      <dgm:prSet presAssocID="{6837799C-75CE-456E-8937-BA5BC10E369A}" presName="sibTrans" presStyleCnt="0"/>
      <dgm:spPr/>
    </dgm:pt>
    <dgm:pt modelId="{84CD0581-AFB0-4894-9BEE-DD03F7869973}" type="pres">
      <dgm:prSet presAssocID="{7C9D71F3-B243-477F-9884-8C9E2C407BB8}" presName="compNode" presStyleCnt="0"/>
      <dgm:spPr/>
    </dgm:pt>
    <dgm:pt modelId="{BFC089A6-A134-47AE-8395-96F7C31F9DE5}" type="pres">
      <dgm:prSet presAssocID="{7C9D71F3-B243-477F-9884-8C9E2C407BB8}" presName="bgRect" presStyleLbl="bgShp" presStyleIdx="1" presStyleCnt="3"/>
      <dgm:spPr/>
    </dgm:pt>
    <dgm:pt modelId="{55CFE3D6-18D6-4590-9177-AEE04E3ED936}" type="pres">
      <dgm:prSet presAssocID="{7C9D71F3-B243-477F-9884-8C9E2C407B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7D44A1B8-2018-46F5-A3E7-FD7B2D900ECF}" type="pres">
      <dgm:prSet presAssocID="{7C9D71F3-B243-477F-9884-8C9E2C407BB8}" presName="spaceRect" presStyleCnt="0"/>
      <dgm:spPr/>
    </dgm:pt>
    <dgm:pt modelId="{080B36D6-08A8-4AEF-8C19-2522C5C24A7E}" type="pres">
      <dgm:prSet presAssocID="{7C9D71F3-B243-477F-9884-8C9E2C407BB8}" presName="parTx" presStyleLbl="revTx" presStyleIdx="1" presStyleCnt="3">
        <dgm:presLayoutVars>
          <dgm:chMax val="0"/>
          <dgm:chPref val="0"/>
        </dgm:presLayoutVars>
      </dgm:prSet>
      <dgm:spPr/>
    </dgm:pt>
    <dgm:pt modelId="{B42FDDA0-A736-406C-BAA4-FEAFCC8B39DF}" type="pres">
      <dgm:prSet presAssocID="{11658615-8A9D-4CA3-A3DD-360A74AC89F1}" presName="sibTrans" presStyleCnt="0"/>
      <dgm:spPr/>
    </dgm:pt>
    <dgm:pt modelId="{52CE6C1F-631E-480F-858D-987A690337C8}" type="pres">
      <dgm:prSet presAssocID="{D36C4502-AB3C-4DD1-AB20-2636ACDB5500}" presName="compNode" presStyleCnt="0"/>
      <dgm:spPr/>
    </dgm:pt>
    <dgm:pt modelId="{B2B30695-FEA8-4CBA-B03A-B65A4040EEF1}" type="pres">
      <dgm:prSet presAssocID="{D36C4502-AB3C-4DD1-AB20-2636ACDB5500}" presName="bgRect" presStyleLbl="bgShp" presStyleIdx="2" presStyleCnt="3"/>
      <dgm:spPr/>
    </dgm:pt>
    <dgm:pt modelId="{AF57B467-4709-4522-9942-CCFC720F583F}" type="pres">
      <dgm:prSet presAssocID="{D36C4502-AB3C-4DD1-AB20-2636ACDB55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ertissement"/>
        </a:ext>
      </dgm:extLst>
    </dgm:pt>
    <dgm:pt modelId="{0E3FBD43-39FC-4ADB-A057-43F3812C1D29}" type="pres">
      <dgm:prSet presAssocID="{D36C4502-AB3C-4DD1-AB20-2636ACDB5500}" presName="spaceRect" presStyleCnt="0"/>
      <dgm:spPr/>
    </dgm:pt>
    <dgm:pt modelId="{28DE35F7-8157-45EA-A230-947887416A09}" type="pres">
      <dgm:prSet presAssocID="{D36C4502-AB3C-4DD1-AB20-2636ACDB5500}" presName="parTx" presStyleLbl="revTx" presStyleIdx="2" presStyleCnt="3">
        <dgm:presLayoutVars>
          <dgm:chMax val="0"/>
          <dgm:chPref val="0"/>
        </dgm:presLayoutVars>
      </dgm:prSet>
      <dgm:spPr/>
    </dgm:pt>
  </dgm:ptLst>
  <dgm:cxnLst>
    <dgm:cxn modelId="{B341AD00-B0CE-4029-8B91-F12EAED9FA93}" type="presOf" srcId="{7C9D71F3-B243-477F-9884-8C9E2C407BB8}" destId="{080B36D6-08A8-4AEF-8C19-2522C5C24A7E}" srcOrd="0" destOrd="0" presId="urn:microsoft.com/office/officeart/2018/2/layout/IconVerticalSolidList"/>
    <dgm:cxn modelId="{5013902A-D2A8-4DB7-A3B8-A546DF756275}" type="presOf" srcId="{CAD92F78-CD4E-40B5-A69E-95EC68380193}" destId="{8940963F-988F-4E44-8D9B-8DD35F9DC1F9}" srcOrd="0" destOrd="0" presId="urn:microsoft.com/office/officeart/2018/2/layout/IconVerticalSolidList"/>
    <dgm:cxn modelId="{B5282787-5DA6-47AE-AF21-C0B1812BD743}" srcId="{5B0F097A-4EB0-4D1E-9989-F53075492522}" destId="{D36C4502-AB3C-4DD1-AB20-2636ACDB5500}" srcOrd="2" destOrd="0" parTransId="{D3181263-8836-4DB4-AA31-9CEDED63F71B}" sibTransId="{76C473B2-F9C5-44FC-96E8-E0DB41AA8CBA}"/>
    <dgm:cxn modelId="{102D0DA4-8B59-4C45-83CB-948398785D18}" srcId="{5B0F097A-4EB0-4D1E-9989-F53075492522}" destId="{CAD92F78-CD4E-40B5-A69E-95EC68380193}" srcOrd="0" destOrd="0" parTransId="{F62A33EC-DC2A-4B7C-B484-2390E5BA9262}" sibTransId="{6837799C-75CE-456E-8937-BA5BC10E369A}"/>
    <dgm:cxn modelId="{E91550AC-95A9-4E4A-A713-98F326CB8616}" type="presOf" srcId="{D36C4502-AB3C-4DD1-AB20-2636ACDB5500}" destId="{28DE35F7-8157-45EA-A230-947887416A09}" srcOrd="0" destOrd="0" presId="urn:microsoft.com/office/officeart/2018/2/layout/IconVerticalSolidList"/>
    <dgm:cxn modelId="{0F9582ED-58A6-4FFD-9304-7138A2552C18}" type="presOf" srcId="{5B0F097A-4EB0-4D1E-9989-F53075492522}" destId="{982868E4-5A57-4216-A99B-4E00B1E95006}" srcOrd="0" destOrd="0" presId="urn:microsoft.com/office/officeart/2018/2/layout/IconVerticalSolidList"/>
    <dgm:cxn modelId="{91B782F2-64FA-4B6D-8213-E14F3B62D247}" srcId="{5B0F097A-4EB0-4D1E-9989-F53075492522}" destId="{7C9D71F3-B243-477F-9884-8C9E2C407BB8}" srcOrd="1" destOrd="0" parTransId="{105216FE-1180-4B2C-AD08-64EAC07C7EB3}" sibTransId="{11658615-8A9D-4CA3-A3DD-360A74AC89F1}"/>
    <dgm:cxn modelId="{6864CC90-EE89-4D24-87EC-A3A79CAF7ABB}" type="presParOf" srcId="{982868E4-5A57-4216-A99B-4E00B1E95006}" destId="{213DB7C4-42D7-4320-9B74-3DC3DB4CE865}" srcOrd="0" destOrd="0" presId="urn:microsoft.com/office/officeart/2018/2/layout/IconVerticalSolidList"/>
    <dgm:cxn modelId="{9DA00F3C-46DD-485C-9D89-20000653EE08}" type="presParOf" srcId="{213DB7C4-42D7-4320-9B74-3DC3DB4CE865}" destId="{9BF4B389-D4AC-4B2B-8BD2-DF4B901A9619}" srcOrd="0" destOrd="0" presId="urn:microsoft.com/office/officeart/2018/2/layout/IconVerticalSolidList"/>
    <dgm:cxn modelId="{6B343873-B294-4999-9AD9-C60FFAA1AEAD}" type="presParOf" srcId="{213DB7C4-42D7-4320-9B74-3DC3DB4CE865}" destId="{A861E889-1D79-4362-9261-1C611807018A}" srcOrd="1" destOrd="0" presId="urn:microsoft.com/office/officeart/2018/2/layout/IconVerticalSolidList"/>
    <dgm:cxn modelId="{3AD06E6C-4977-4CB7-B272-D0AB9E6F92D2}" type="presParOf" srcId="{213DB7C4-42D7-4320-9B74-3DC3DB4CE865}" destId="{B6185145-5D73-4B7C-999B-A6B9E292B24E}" srcOrd="2" destOrd="0" presId="urn:microsoft.com/office/officeart/2018/2/layout/IconVerticalSolidList"/>
    <dgm:cxn modelId="{3634C10A-14C2-4957-9B5A-303CABC977E8}" type="presParOf" srcId="{213DB7C4-42D7-4320-9B74-3DC3DB4CE865}" destId="{8940963F-988F-4E44-8D9B-8DD35F9DC1F9}" srcOrd="3" destOrd="0" presId="urn:microsoft.com/office/officeart/2018/2/layout/IconVerticalSolidList"/>
    <dgm:cxn modelId="{0048AFB7-2AE1-4E4A-B4BC-1A29BC1AE7B3}" type="presParOf" srcId="{982868E4-5A57-4216-A99B-4E00B1E95006}" destId="{81E24318-ACF9-44E4-AD52-589769EF1608}" srcOrd="1" destOrd="0" presId="urn:microsoft.com/office/officeart/2018/2/layout/IconVerticalSolidList"/>
    <dgm:cxn modelId="{6961F55E-5D76-4A29-83FC-98CD9C136B57}" type="presParOf" srcId="{982868E4-5A57-4216-A99B-4E00B1E95006}" destId="{84CD0581-AFB0-4894-9BEE-DD03F7869973}" srcOrd="2" destOrd="0" presId="urn:microsoft.com/office/officeart/2018/2/layout/IconVerticalSolidList"/>
    <dgm:cxn modelId="{ED623564-124B-4D6C-BEAE-72256E2C4E37}" type="presParOf" srcId="{84CD0581-AFB0-4894-9BEE-DD03F7869973}" destId="{BFC089A6-A134-47AE-8395-96F7C31F9DE5}" srcOrd="0" destOrd="0" presId="urn:microsoft.com/office/officeart/2018/2/layout/IconVerticalSolidList"/>
    <dgm:cxn modelId="{C46A57E2-9101-4AE7-92EE-3967BC57FAB1}" type="presParOf" srcId="{84CD0581-AFB0-4894-9BEE-DD03F7869973}" destId="{55CFE3D6-18D6-4590-9177-AEE04E3ED936}" srcOrd="1" destOrd="0" presId="urn:microsoft.com/office/officeart/2018/2/layout/IconVerticalSolidList"/>
    <dgm:cxn modelId="{AFF4B48C-8BB1-4902-8F78-0893DCD9AAA8}" type="presParOf" srcId="{84CD0581-AFB0-4894-9BEE-DD03F7869973}" destId="{7D44A1B8-2018-46F5-A3E7-FD7B2D900ECF}" srcOrd="2" destOrd="0" presId="urn:microsoft.com/office/officeart/2018/2/layout/IconVerticalSolidList"/>
    <dgm:cxn modelId="{63F75478-F55E-4CE6-A8FC-29EF34CCC776}" type="presParOf" srcId="{84CD0581-AFB0-4894-9BEE-DD03F7869973}" destId="{080B36D6-08A8-4AEF-8C19-2522C5C24A7E}" srcOrd="3" destOrd="0" presId="urn:microsoft.com/office/officeart/2018/2/layout/IconVerticalSolidList"/>
    <dgm:cxn modelId="{BEB27EF8-0A89-48B6-B077-F5B65783CDAC}" type="presParOf" srcId="{982868E4-5A57-4216-A99B-4E00B1E95006}" destId="{B42FDDA0-A736-406C-BAA4-FEAFCC8B39DF}" srcOrd="3" destOrd="0" presId="urn:microsoft.com/office/officeart/2018/2/layout/IconVerticalSolidList"/>
    <dgm:cxn modelId="{C93B3B29-B6AE-4F61-805D-BE52929BE56F}" type="presParOf" srcId="{982868E4-5A57-4216-A99B-4E00B1E95006}" destId="{52CE6C1F-631E-480F-858D-987A690337C8}" srcOrd="4" destOrd="0" presId="urn:microsoft.com/office/officeart/2018/2/layout/IconVerticalSolidList"/>
    <dgm:cxn modelId="{6DE22A35-760A-40EC-B3FD-C13020334B23}" type="presParOf" srcId="{52CE6C1F-631E-480F-858D-987A690337C8}" destId="{B2B30695-FEA8-4CBA-B03A-B65A4040EEF1}" srcOrd="0" destOrd="0" presId="urn:microsoft.com/office/officeart/2018/2/layout/IconVerticalSolidList"/>
    <dgm:cxn modelId="{666E7F1F-7BD7-4F5A-AA24-C6C4898405E3}" type="presParOf" srcId="{52CE6C1F-631E-480F-858D-987A690337C8}" destId="{AF57B467-4709-4522-9942-CCFC720F583F}" srcOrd="1" destOrd="0" presId="urn:microsoft.com/office/officeart/2018/2/layout/IconVerticalSolidList"/>
    <dgm:cxn modelId="{33D6AE3D-E6B6-409D-85EB-E7532729B6FD}" type="presParOf" srcId="{52CE6C1F-631E-480F-858D-987A690337C8}" destId="{0E3FBD43-39FC-4ADB-A057-43F3812C1D29}" srcOrd="2" destOrd="0" presId="urn:microsoft.com/office/officeart/2018/2/layout/IconVerticalSolidList"/>
    <dgm:cxn modelId="{E31B659F-7163-4C4B-82D8-CE53CAB19A6F}" type="presParOf" srcId="{52CE6C1F-631E-480F-858D-987A690337C8}" destId="{28DE35F7-8157-45EA-A230-947887416A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88B7-E505-4E90-86CD-99E8F5EEAC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E26F160-14A4-4E01-B531-12B831BA3C34}">
      <dgm:prSet/>
      <dgm:spPr/>
      <dgm:t>
        <a:bodyPr/>
        <a:lstStyle/>
        <a:p>
          <a:r>
            <a:rPr lang="fr-FR"/>
            <a:t>Unix est partout !</a:t>
          </a:r>
          <a:endParaRPr lang="en-US"/>
        </a:p>
      </dgm:t>
    </dgm:pt>
    <dgm:pt modelId="{10250B78-E98D-435D-A7D1-6CBC204AA35C}" type="parTrans" cxnId="{B5C2D302-D0D8-459A-9EB7-19F9EC4D6D25}">
      <dgm:prSet/>
      <dgm:spPr/>
      <dgm:t>
        <a:bodyPr/>
        <a:lstStyle/>
        <a:p>
          <a:endParaRPr lang="en-US"/>
        </a:p>
      </dgm:t>
    </dgm:pt>
    <dgm:pt modelId="{09BB2B3F-1C57-4622-833B-7123CCAC60AC}" type="sibTrans" cxnId="{B5C2D302-D0D8-459A-9EB7-19F9EC4D6D25}">
      <dgm:prSet/>
      <dgm:spPr/>
      <dgm:t>
        <a:bodyPr/>
        <a:lstStyle/>
        <a:p>
          <a:endParaRPr lang="en-US"/>
        </a:p>
      </dgm:t>
    </dgm:pt>
    <dgm:pt modelId="{230A2B3C-2852-47BA-867C-335AD6742832}">
      <dgm:prSet/>
      <dgm:spPr/>
      <dgm:t>
        <a:bodyPr/>
        <a:lstStyle/>
        <a:p>
          <a:r>
            <a:rPr lang="fr-FR" dirty="0"/>
            <a:t>OSX</a:t>
          </a:r>
          <a:endParaRPr lang="en-US" dirty="0"/>
        </a:p>
      </dgm:t>
    </dgm:pt>
    <dgm:pt modelId="{A3DAB69D-4B81-4028-9CA8-02E9DBD8F84D}" type="parTrans" cxnId="{2208E4EB-4E74-48B7-BC7D-6BFEE1E57C04}">
      <dgm:prSet/>
      <dgm:spPr/>
      <dgm:t>
        <a:bodyPr/>
        <a:lstStyle/>
        <a:p>
          <a:endParaRPr lang="en-US"/>
        </a:p>
      </dgm:t>
    </dgm:pt>
    <dgm:pt modelId="{2E918767-EE89-4B10-990D-71E119920181}" type="sibTrans" cxnId="{2208E4EB-4E74-48B7-BC7D-6BFEE1E57C04}">
      <dgm:prSet/>
      <dgm:spPr/>
      <dgm:t>
        <a:bodyPr/>
        <a:lstStyle/>
        <a:p>
          <a:endParaRPr lang="en-US"/>
        </a:p>
      </dgm:t>
    </dgm:pt>
    <dgm:pt modelId="{BF038B1A-3071-452C-A13A-9B3A5C44DBB2}">
      <dgm:prSet/>
      <dgm:spPr/>
      <dgm:t>
        <a:bodyPr/>
        <a:lstStyle/>
        <a:p>
          <a:r>
            <a:rPr lang="fr-FR"/>
            <a:t>Android</a:t>
          </a:r>
          <a:endParaRPr lang="en-US"/>
        </a:p>
      </dgm:t>
    </dgm:pt>
    <dgm:pt modelId="{E07830B4-4A30-4942-90CE-07BEBCE283F2}" type="parTrans" cxnId="{0A9718C6-9C3A-4E06-9CF0-4D13BD9F4E5C}">
      <dgm:prSet/>
      <dgm:spPr/>
      <dgm:t>
        <a:bodyPr/>
        <a:lstStyle/>
        <a:p>
          <a:endParaRPr lang="en-US"/>
        </a:p>
      </dgm:t>
    </dgm:pt>
    <dgm:pt modelId="{D8EDD05F-2BF7-4AC0-8E90-A5A2A2CA63E5}" type="sibTrans" cxnId="{0A9718C6-9C3A-4E06-9CF0-4D13BD9F4E5C}">
      <dgm:prSet/>
      <dgm:spPr/>
      <dgm:t>
        <a:bodyPr/>
        <a:lstStyle/>
        <a:p>
          <a:endParaRPr lang="en-US"/>
        </a:p>
      </dgm:t>
    </dgm:pt>
    <dgm:pt modelId="{B0AAFCAA-0D7A-433C-9247-0960354EEC91}">
      <dgm:prSet/>
      <dgm:spPr/>
      <dgm:t>
        <a:bodyPr/>
        <a:lstStyle/>
        <a:p>
          <a:r>
            <a:rPr lang="fr-FR"/>
            <a:t>IOT</a:t>
          </a:r>
          <a:endParaRPr lang="en-US"/>
        </a:p>
      </dgm:t>
    </dgm:pt>
    <dgm:pt modelId="{D0034337-A588-464E-98F2-7DEAFFC4D70C}" type="parTrans" cxnId="{41BB2C4E-2B19-4AB2-89C7-ABB3D4F31C72}">
      <dgm:prSet/>
      <dgm:spPr/>
      <dgm:t>
        <a:bodyPr/>
        <a:lstStyle/>
        <a:p>
          <a:endParaRPr lang="en-US"/>
        </a:p>
      </dgm:t>
    </dgm:pt>
    <dgm:pt modelId="{F55BFDA7-7455-4F79-8127-C596196FB99A}" type="sibTrans" cxnId="{41BB2C4E-2B19-4AB2-89C7-ABB3D4F31C72}">
      <dgm:prSet/>
      <dgm:spPr/>
      <dgm:t>
        <a:bodyPr/>
        <a:lstStyle/>
        <a:p>
          <a:endParaRPr lang="en-US"/>
        </a:p>
      </dgm:t>
    </dgm:pt>
    <dgm:pt modelId="{BD6B5462-5EF8-42FE-A02B-D2B27CD98CC7}" type="pres">
      <dgm:prSet presAssocID="{102988B7-E505-4E90-86CD-99E8F5EEAC5B}" presName="hierChild1" presStyleCnt="0">
        <dgm:presLayoutVars>
          <dgm:chPref val="1"/>
          <dgm:dir/>
          <dgm:animOne val="branch"/>
          <dgm:animLvl val="lvl"/>
          <dgm:resizeHandles/>
        </dgm:presLayoutVars>
      </dgm:prSet>
      <dgm:spPr/>
    </dgm:pt>
    <dgm:pt modelId="{406F387F-46FC-4DDD-ADD7-AC5BF45C9859}" type="pres">
      <dgm:prSet presAssocID="{9E26F160-14A4-4E01-B531-12B831BA3C34}" presName="hierRoot1" presStyleCnt="0"/>
      <dgm:spPr/>
    </dgm:pt>
    <dgm:pt modelId="{D9D89BC3-A60C-4999-9A1F-B26E515CB3A7}" type="pres">
      <dgm:prSet presAssocID="{9E26F160-14A4-4E01-B531-12B831BA3C34}" presName="composite" presStyleCnt="0"/>
      <dgm:spPr/>
    </dgm:pt>
    <dgm:pt modelId="{79815B2A-9562-4F31-B66C-92459622874C}" type="pres">
      <dgm:prSet presAssocID="{9E26F160-14A4-4E01-B531-12B831BA3C34}" presName="background" presStyleLbl="node0" presStyleIdx="0" presStyleCnt="1"/>
      <dgm:spPr/>
    </dgm:pt>
    <dgm:pt modelId="{43468ADA-06D3-46C7-87A4-E3A0FED31F92}" type="pres">
      <dgm:prSet presAssocID="{9E26F160-14A4-4E01-B531-12B831BA3C34}" presName="text" presStyleLbl="fgAcc0" presStyleIdx="0" presStyleCnt="1">
        <dgm:presLayoutVars>
          <dgm:chPref val="3"/>
        </dgm:presLayoutVars>
      </dgm:prSet>
      <dgm:spPr/>
    </dgm:pt>
    <dgm:pt modelId="{CB317700-69F0-4D92-B9DB-EE42256D0C64}" type="pres">
      <dgm:prSet presAssocID="{9E26F160-14A4-4E01-B531-12B831BA3C34}" presName="hierChild2" presStyleCnt="0"/>
      <dgm:spPr/>
    </dgm:pt>
    <dgm:pt modelId="{FDBBDFCD-E312-41CF-B828-AA38667197E6}" type="pres">
      <dgm:prSet presAssocID="{A3DAB69D-4B81-4028-9CA8-02E9DBD8F84D}" presName="Name10" presStyleLbl="parChTrans1D2" presStyleIdx="0" presStyleCnt="3"/>
      <dgm:spPr/>
    </dgm:pt>
    <dgm:pt modelId="{B8BD4D8B-356F-4617-B5B8-336FC7492ABF}" type="pres">
      <dgm:prSet presAssocID="{230A2B3C-2852-47BA-867C-335AD6742832}" presName="hierRoot2" presStyleCnt="0"/>
      <dgm:spPr/>
    </dgm:pt>
    <dgm:pt modelId="{86C43447-D066-4455-9A18-C529FF1F9EE2}" type="pres">
      <dgm:prSet presAssocID="{230A2B3C-2852-47BA-867C-335AD6742832}" presName="composite2" presStyleCnt="0"/>
      <dgm:spPr/>
    </dgm:pt>
    <dgm:pt modelId="{C1613866-664D-4444-807E-2445C39199F9}" type="pres">
      <dgm:prSet presAssocID="{230A2B3C-2852-47BA-867C-335AD6742832}" presName="background2" presStyleLbl="node2" presStyleIdx="0" presStyleCnt="3"/>
      <dgm:spPr/>
    </dgm:pt>
    <dgm:pt modelId="{424B02B7-887E-4419-8419-381E720564FE}" type="pres">
      <dgm:prSet presAssocID="{230A2B3C-2852-47BA-867C-335AD6742832}" presName="text2" presStyleLbl="fgAcc2" presStyleIdx="0" presStyleCnt="3">
        <dgm:presLayoutVars>
          <dgm:chPref val="3"/>
        </dgm:presLayoutVars>
      </dgm:prSet>
      <dgm:spPr/>
    </dgm:pt>
    <dgm:pt modelId="{6B189E64-D001-41ED-A8A8-6F1702C5955A}" type="pres">
      <dgm:prSet presAssocID="{230A2B3C-2852-47BA-867C-335AD6742832}" presName="hierChild3" presStyleCnt="0"/>
      <dgm:spPr/>
    </dgm:pt>
    <dgm:pt modelId="{1FB37964-B965-4322-914A-A003A3CBE297}" type="pres">
      <dgm:prSet presAssocID="{E07830B4-4A30-4942-90CE-07BEBCE283F2}" presName="Name10" presStyleLbl="parChTrans1D2" presStyleIdx="1" presStyleCnt="3"/>
      <dgm:spPr/>
    </dgm:pt>
    <dgm:pt modelId="{C591D007-9A78-4901-8FDD-F729A7E52B3A}" type="pres">
      <dgm:prSet presAssocID="{BF038B1A-3071-452C-A13A-9B3A5C44DBB2}" presName="hierRoot2" presStyleCnt="0"/>
      <dgm:spPr/>
    </dgm:pt>
    <dgm:pt modelId="{7D54B8C7-F993-4D65-8C9C-E67372E7F767}" type="pres">
      <dgm:prSet presAssocID="{BF038B1A-3071-452C-A13A-9B3A5C44DBB2}" presName="composite2" presStyleCnt="0"/>
      <dgm:spPr/>
    </dgm:pt>
    <dgm:pt modelId="{4F377B3B-3F33-4DC7-83B6-71AD70A67282}" type="pres">
      <dgm:prSet presAssocID="{BF038B1A-3071-452C-A13A-9B3A5C44DBB2}" presName="background2" presStyleLbl="node2" presStyleIdx="1" presStyleCnt="3"/>
      <dgm:spPr/>
    </dgm:pt>
    <dgm:pt modelId="{9DC13D13-FDF7-44D1-9554-EC8801C5CEB8}" type="pres">
      <dgm:prSet presAssocID="{BF038B1A-3071-452C-A13A-9B3A5C44DBB2}" presName="text2" presStyleLbl="fgAcc2" presStyleIdx="1" presStyleCnt="3">
        <dgm:presLayoutVars>
          <dgm:chPref val="3"/>
        </dgm:presLayoutVars>
      </dgm:prSet>
      <dgm:spPr/>
    </dgm:pt>
    <dgm:pt modelId="{30272D67-6135-4269-8E43-5A84BA4F16C3}" type="pres">
      <dgm:prSet presAssocID="{BF038B1A-3071-452C-A13A-9B3A5C44DBB2}" presName="hierChild3" presStyleCnt="0"/>
      <dgm:spPr/>
    </dgm:pt>
    <dgm:pt modelId="{803096C0-32DB-4B0F-B818-01899D78A3FA}" type="pres">
      <dgm:prSet presAssocID="{D0034337-A588-464E-98F2-7DEAFFC4D70C}" presName="Name10" presStyleLbl="parChTrans1D2" presStyleIdx="2" presStyleCnt="3"/>
      <dgm:spPr/>
    </dgm:pt>
    <dgm:pt modelId="{033B4C12-6942-40EC-B4A0-70926E3F7AF2}" type="pres">
      <dgm:prSet presAssocID="{B0AAFCAA-0D7A-433C-9247-0960354EEC91}" presName="hierRoot2" presStyleCnt="0"/>
      <dgm:spPr/>
    </dgm:pt>
    <dgm:pt modelId="{85331F93-E935-4622-B850-C3D3D05C0838}" type="pres">
      <dgm:prSet presAssocID="{B0AAFCAA-0D7A-433C-9247-0960354EEC91}" presName="composite2" presStyleCnt="0"/>
      <dgm:spPr/>
    </dgm:pt>
    <dgm:pt modelId="{CBF8C057-D832-4624-A5ED-332FBDBE937A}" type="pres">
      <dgm:prSet presAssocID="{B0AAFCAA-0D7A-433C-9247-0960354EEC91}" presName="background2" presStyleLbl="node2" presStyleIdx="2" presStyleCnt="3"/>
      <dgm:spPr/>
    </dgm:pt>
    <dgm:pt modelId="{33157ED4-E44C-44D2-ACB9-52066D9A9F61}" type="pres">
      <dgm:prSet presAssocID="{B0AAFCAA-0D7A-433C-9247-0960354EEC91}" presName="text2" presStyleLbl="fgAcc2" presStyleIdx="2" presStyleCnt="3">
        <dgm:presLayoutVars>
          <dgm:chPref val="3"/>
        </dgm:presLayoutVars>
      </dgm:prSet>
      <dgm:spPr/>
    </dgm:pt>
    <dgm:pt modelId="{21C04A82-A4D9-456C-82D1-F62A22183111}" type="pres">
      <dgm:prSet presAssocID="{B0AAFCAA-0D7A-433C-9247-0960354EEC91}" presName="hierChild3" presStyleCnt="0"/>
      <dgm:spPr/>
    </dgm:pt>
  </dgm:ptLst>
  <dgm:cxnLst>
    <dgm:cxn modelId="{D5AF3902-7ECD-4562-AD09-F672B9B3E65A}" type="presOf" srcId="{A3DAB69D-4B81-4028-9CA8-02E9DBD8F84D}" destId="{FDBBDFCD-E312-41CF-B828-AA38667197E6}" srcOrd="0" destOrd="0" presId="urn:microsoft.com/office/officeart/2005/8/layout/hierarchy1"/>
    <dgm:cxn modelId="{B5C2D302-D0D8-459A-9EB7-19F9EC4D6D25}" srcId="{102988B7-E505-4E90-86CD-99E8F5EEAC5B}" destId="{9E26F160-14A4-4E01-B531-12B831BA3C34}" srcOrd="0" destOrd="0" parTransId="{10250B78-E98D-435D-A7D1-6CBC204AA35C}" sibTransId="{09BB2B3F-1C57-4622-833B-7123CCAC60AC}"/>
    <dgm:cxn modelId="{424F8D12-6B33-4AE3-BDD5-C8519F37BA75}" type="presOf" srcId="{230A2B3C-2852-47BA-867C-335AD6742832}" destId="{424B02B7-887E-4419-8419-381E720564FE}" srcOrd="0" destOrd="0" presId="urn:microsoft.com/office/officeart/2005/8/layout/hierarchy1"/>
    <dgm:cxn modelId="{19B9E561-565B-4DBD-8791-3D6780933666}" type="presOf" srcId="{9E26F160-14A4-4E01-B531-12B831BA3C34}" destId="{43468ADA-06D3-46C7-87A4-E3A0FED31F92}" srcOrd="0" destOrd="0" presId="urn:microsoft.com/office/officeart/2005/8/layout/hierarchy1"/>
    <dgm:cxn modelId="{41BB2C4E-2B19-4AB2-89C7-ABB3D4F31C72}" srcId="{9E26F160-14A4-4E01-B531-12B831BA3C34}" destId="{B0AAFCAA-0D7A-433C-9247-0960354EEC91}" srcOrd="2" destOrd="0" parTransId="{D0034337-A588-464E-98F2-7DEAFFC4D70C}" sibTransId="{F55BFDA7-7455-4F79-8127-C596196FB99A}"/>
    <dgm:cxn modelId="{DEC94573-B2C2-4890-B97F-00AE4F489F64}" type="presOf" srcId="{102988B7-E505-4E90-86CD-99E8F5EEAC5B}" destId="{BD6B5462-5EF8-42FE-A02B-D2B27CD98CC7}" srcOrd="0" destOrd="0" presId="urn:microsoft.com/office/officeart/2005/8/layout/hierarchy1"/>
    <dgm:cxn modelId="{B8AF5C8F-82AE-4292-81CB-5502DABAA8E3}" type="presOf" srcId="{B0AAFCAA-0D7A-433C-9247-0960354EEC91}" destId="{33157ED4-E44C-44D2-ACB9-52066D9A9F61}" srcOrd="0" destOrd="0" presId="urn:microsoft.com/office/officeart/2005/8/layout/hierarchy1"/>
    <dgm:cxn modelId="{C8E244B0-7A8A-4167-A4BB-07F7A078AC50}" type="presOf" srcId="{BF038B1A-3071-452C-A13A-9B3A5C44DBB2}" destId="{9DC13D13-FDF7-44D1-9554-EC8801C5CEB8}" srcOrd="0" destOrd="0" presId="urn:microsoft.com/office/officeart/2005/8/layout/hierarchy1"/>
    <dgm:cxn modelId="{F946FFC1-C0C0-4AED-A790-BC754FC4741E}" type="presOf" srcId="{D0034337-A588-464E-98F2-7DEAFFC4D70C}" destId="{803096C0-32DB-4B0F-B818-01899D78A3FA}" srcOrd="0" destOrd="0" presId="urn:microsoft.com/office/officeart/2005/8/layout/hierarchy1"/>
    <dgm:cxn modelId="{0A9718C6-9C3A-4E06-9CF0-4D13BD9F4E5C}" srcId="{9E26F160-14A4-4E01-B531-12B831BA3C34}" destId="{BF038B1A-3071-452C-A13A-9B3A5C44DBB2}" srcOrd="1" destOrd="0" parTransId="{E07830B4-4A30-4942-90CE-07BEBCE283F2}" sibTransId="{D8EDD05F-2BF7-4AC0-8E90-A5A2A2CA63E5}"/>
    <dgm:cxn modelId="{2208E4EB-4E74-48B7-BC7D-6BFEE1E57C04}" srcId="{9E26F160-14A4-4E01-B531-12B831BA3C34}" destId="{230A2B3C-2852-47BA-867C-335AD6742832}" srcOrd="0" destOrd="0" parTransId="{A3DAB69D-4B81-4028-9CA8-02E9DBD8F84D}" sibTransId="{2E918767-EE89-4B10-990D-71E119920181}"/>
    <dgm:cxn modelId="{BF4BEFFF-650F-46D8-8BB3-A81A30423BD5}" type="presOf" srcId="{E07830B4-4A30-4942-90CE-07BEBCE283F2}" destId="{1FB37964-B965-4322-914A-A003A3CBE297}" srcOrd="0" destOrd="0" presId="urn:microsoft.com/office/officeart/2005/8/layout/hierarchy1"/>
    <dgm:cxn modelId="{259827DC-B01E-4AE1-90BE-C49DF6886A76}" type="presParOf" srcId="{BD6B5462-5EF8-42FE-A02B-D2B27CD98CC7}" destId="{406F387F-46FC-4DDD-ADD7-AC5BF45C9859}" srcOrd="0" destOrd="0" presId="urn:microsoft.com/office/officeart/2005/8/layout/hierarchy1"/>
    <dgm:cxn modelId="{B28AFE53-7687-4CD3-A444-842730656F63}" type="presParOf" srcId="{406F387F-46FC-4DDD-ADD7-AC5BF45C9859}" destId="{D9D89BC3-A60C-4999-9A1F-B26E515CB3A7}" srcOrd="0" destOrd="0" presId="urn:microsoft.com/office/officeart/2005/8/layout/hierarchy1"/>
    <dgm:cxn modelId="{5C18D5D0-AFE7-4313-A2D3-9D34B362AAF8}" type="presParOf" srcId="{D9D89BC3-A60C-4999-9A1F-B26E515CB3A7}" destId="{79815B2A-9562-4F31-B66C-92459622874C}" srcOrd="0" destOrd="0" presId="urn:microsoft.com/office/officeart/2005/8/layout/hierarchy1"/>
    <dgm:cxn modelId="{BE4C1753-84AD-466C-B163-BC5DA5162A25}" type="presParOf" srcId="{D9D89BC3-A60C-4999-9A1F-B26E515CB3A7}" destId="{43468ADA-06D3-46C7-87A4-E3A0FED31F92}" srcOrd="1" destOrd="0" presId="urn:microsoft.com/office/officeart/2005/8/layout/hierarchy1"/>
    <dgm:cxn modelId="{DD850F0F-F5CF-45DA-9679-CBBC303D5197}" type="presParOf" srcId="{406F387F-46FC-4DDD-ADD7-AC5BF45C9859}" destId="{CB317700-69F0-4D92-B9DB-EE42256D0C64}" srcOrd="1" destOrd="0" presId="urn:microsoft.com/office/officeart/2005/8/layout/hierarchy1"/>
    <dgm:cxn modelId="{42087F1C-83E3-47E9-97DE-8C831C3D3F39}" type="presParOf" srcId="{CB317700-69F0-4D92-B9DB-EE42256D0C64}" destId="{FDBBDFCD-E312-41CF-B828-AA38667197E6}" srcOrd="0" destOrd="0" presId="urn:microsoft.com/office/officeart/2005/8/layout/hierarchy1"/>
    <dgm:cxn modelId="{A830EB7F-939C-4781-8348-61BF014089FA}" type="presParOf" srcId="{CB317700-69F0-4D92-B9DB-EE42256D0C64}" destId="{B8BD4D8B-356F-4617-B5B8-336FC7492ABF}" srcOrd="1" destOrd="0" presId="urn:microsoft.com/office/officeart/2005/8/layout/hierarchy1"/>
    <dgm:cxn modelId="{D5C53396-2C00-4800-B686-1D56F4FD3FDF}" type="presParOf" srcId="{B8BD4D8B-356F-4617-B5B8-336FC7492ABF}" destId="{86C43447-D066-4455-9A18-C529FF1F9EE2}" srcOrd="0" destOrd="0" presId="urn:microsoft.com/office/officeart/2005/8/layout/hierarchy1"/>
    <dgm:cxn modelId="{3D3241D5-7C3B-4E1C-81CE-06ABD09E98AC}" type="presParOf" srcId="{86C43447-D066-4455-9A18-C529FF1F9EE2}" destId="{C1613866-664D-4444-807E-2445C39199F9}" srcOrd="0" destOrd="0" presId="urn:microsoft.com/office/officeart/2005/8/layout/hierarchy1"/>
    <dgm:cxn modelId="{909EDCD3-6D61-4D59-81DC-778F0E323D7E}" type="presParOf" srcId="{86C43447-D066-4455-9A18-C529FF1F9EE2}" destId="{424B02B7-887E-4419-8419-381E720564FE}" srcOrd="1" destOrd="0" presId="urn:microsoft.com/office/officeart/2005/8/layout/hierarchy1"/>
    <dgm:cxn modelId="{D3B410F6-9982-45AC-B09E-2433EA1475EE}" type="presParOf" srcId="{B8BD4D8B-356F-4617-B5B8-336FC7492ABF}" destId="{6B189E64-D001-41ED-A8A8-6F1702C5955A}" srcOrd="1" destOrd="0" presId="urn:microsoft.com/office/officeart/2005/8/layout/hierarchy1"/>
    <dgm:cxn modelId="{1E9C4DD4-D602-4874-82DB-B2E5FB6EF624}" type="presParOf" srcId="{CB317700-69F0-4D92-B9DB-EE42256D0C64}" destId="{1FB37964-B965-4322-914A-A003A3CBE297}" srcOrd="2" destOrd="0" presId="urn:microsoft.com/office/officeart/2005/8/layout/hierarchy1"/>
    <dgm:cxn modelId="{23BCEE6B-8338-44BA-8E0D-DC901A531640}" type="presParOf" srcId="{CB317700-69F0-4D92-B9DB-EE42256D0C64}" destId="{C591D007-9A78-4901-8FDD-F729A7E52B3A}" srcOrd="3" destOrd="0" presId="urn:microsoft.com/office/officeart/2005/8/layout/hierarchy1"/>
    <dgm:cxn modelId="{496BED0F-A7F6-449D-BEB6-7639FCCE17DD}" type="presParOf" srcId="{C591D007-9A78-4901-8FDD-F729A7E52B3A}" destId="{7D54B8C7-F993-4D65-8C9C-E67372E7F767}" srcOrd="0" destOrd="0" presId="urn:microsoft.com/office/officeart/2005/8/layout/hierarchy1"/>
    <dgm:cxn modelId="{54B63E6D-E4C5-45BD-9571-61336A369CFB}" type="presParOf" srcId="{7D54B8C7-F993-4D65-8C9C-E67372E7F767}" destId="{4F377B3B-3F33-4DC7-83B6-71AD70A67282}" srcOrd="0" destOrd="0" presId="urn:microsoft.com/office/officeart/2005/8/layout/hierarchy1"/>
    <dgm:cxn modelId="{B3944042-5BE5-4968-820E-CBBB3AB239A2}" type="presParOf" srcId="{7D54B8C7-F993-4D65-8C9C-E67372E7F767}" destId="{9DC13D13-FDF7-44D1-9554-EC8801C5CEB8}" srcOrd="1" destOrd="0" presId="urn:microsoft.com/office/officeart/2005/8/layout/hierarchy1"/>
    <dgm:cxn modelId="{184C4EE9-E992-47B6-AC55-21617477741B}" type="presParOf" srcId="{C591D007-9A78-4901-8FDD-F729A7E52B3A}" destId="{30272D67-6135-4269-8E43-5A84BA4F16C3}" srcOrd="1" destOrd="0" presId="urn:microsoft.com/office/officeart/2005/8/layout/hierarchy1"/>
    <dgm:cxn modelId="{24CF88F1-2D80-4383-AD88-8DE1F5308F3D}" type="presParOf" srcId="{CB317700-69F0-4D92-B9DB-EE42256D0C64}" destId="{803096C0-32DB-4B0F-B818-01899D78A3FA}" srcOrd="4" destOrd="0" presId="urn:microsoft.com/office/officeart/2005/8/layout/hierarchy1"/>
    <dgm:cxn modelId="{3EB0CFBA-66E2-4C1D-9510-486F8FE4E93A}" type="presParOf" srcId="{CB317700-69F0-4D92-B9DB-EE42256D0C64}" destId="{033B4C12-6942-40EC-B4A0-70926E3F7AF2}" srcOrd="5" destOrd="0" presId="urn:microsoft.com/office/officeart/2005/8/layout/hierarchy1"/>
    <dgm:cxn modelId="{E2900FF8-6CF6-4524-8BF5-B5B06A0392E4}" type="presParOf" srcId="{033B4C12-6942-40EC-B4A0-70926E3F7AF2}" destId="{85331F93-E935-4622-B850-C3D3D05C0838}" srcOrd="0" destOrd="0" presId="urn:microsoft.com/office/officeart/2005/8/layout/hierarchy1"/>
    <dgm:cxn modelId="{B3884D7B-F1E4-47C3-B84C-4355D814B9A8}" type="presParOf" srcId="{85331F93-E935-4622-B850-C3D3D05C0838}" destId="{CBF8C057-D832-4624-A5ED-332FBDBE937A}" srcOrd="0" destOrd="0" presId="urn:microsoft.com/office/officeart/2005/8/layout/hierarchy1"/>
    <dgm:cxn modelId="{4CF26788-DF75-45CE-A3F7-5A79DC59A4C8}" type="presParOf" srcId="{85331F93-E935-4622-B850-C3D3D05C0838}" destId="{33157ED4-E44C-44D2-ACB9-52066D9A9F61}" srcOrd="1" destOrd="0" presId="urn:microsoft.com/office/officeart/2005/8/layout/hierarchy1"/>
    <dgm:cxn modelId="{424E92B1-5C96-4296-8884-643572113C33}" type="presParOf" srcId="{033B4C12-6942-40EC-B4A0-70926E3F7AF2}" destId="{21C04A82-A4D9-456C-82D1-F62A221831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539EA-9B79-4D6C-965F-CF6A8419EC7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32484B2-BA0D-4D4A-9BD6-8B2493175CD2}">
      <dgm:prSet/>
      <dgm:spPr/>
      <dgm:t>
        <a:bodyPr/>
        <a:lstStyle/>
        <a:p>
          <a:r>
            <a:rPr lang="fr-FR"/>
            <a:t>Gérer ses programmes sous Linux</a:t>
          </a:r>
          <a:endParaRPr lang="en-US"/>
        </a:p>
      </dgm:t>
    </dgm:pt>
    <dgm:pt modelId="{9F943EAE-61EC-4AC2-A358-00E0B913E499}" type="parTrans" cxnId="{B979D838-FA3F-4CBD-B69B-3C08865E0D72}">
      <dgm:prSet/>
      <dgm:spPr/>
      <dgm:t>
        <a:bodyPr/>
        <a:lstStyle/>
        <a:p>
          <a:endParaRPr lang="en-US"/>
        </a:p>
      </dgm:t>
    </dgm:pt>
    <dgm:pt modelId="{5BC59360-6A51-470D-A6B2-FCB94A6B321F}" type="sibTrans" cxnId="{B979D838-FA3F-4CBD-B69B-3C08865E0D72}">
      <dgm:prSet/>
      <dgm:spPr/>
      <dgm:t>
        <a:bodyPr/>
        <a:lstStyle/>
        <a:p>
          <a:endParaRPr lang="en-US"/>
        </a:p>
      </dgm:t>
    </dgm:pt>
    <dgm:pt modelId="{C52E81A5-395E-427D-AEF8-CA8329E643E4}">
      <dgm:prSet/>
      <dgm:spPr/>
      <dgm:t>
        <a:bodyPr/>
        <a:lstStyle/>
        <a:p>
          <a:r>
            <a:rPr lang="fr-FR" dirty="0"/>
            <a:t>Récupérer les mises à jour</a:t>
          </a:r>
          <a:endParaRPr lang="en-US" dirty="0"/>
        </a:p>
      </dgm:t>
    </dgm:pt>
    <dgm:pt modelId="{323D9715-1032-4553-911C-3D16F2FC7205}" type="parTrans" cxnId="{A0EBEBA5-A5A6-4CCE-8AB8-04775EF3876E}">
      <dgm:prSet/>
      <dgm:spPr/>
      <dgm:t>
        <a:bodyPr/>
        <a:lstStyle/>
        <a:p>
          <a:endParaRPr lang="en-US"/>
        </a:p>
      </dgm:t>
    </dgm:pt>
    <dgm:pt modelId="{8DE70EEE-AEE9-46CC-BA69-7DF8198CB235}" type="sibTrans" cxnId="{A0EBEBA5-A5A6-4CCE-8AB8-04775EF3876E}">
      <dgm:prSet/>
      <dgm:spPr/>
      <dgm:t>
        <a:bodyPr/>
        <a:lstStyle/>
        <a:p>
          <a:endParaRPr lang="en-US"/>
        </a:p>
      </dgm:t>
    </dgm:pt>
    <dgm:pt modelId="{0DC6DD52-822E-4810-80EE-3D3EBCACCD81}">
      <dgm:prSet/>
      <dgm:spPr/>
      <dgm:t>
        <a:bodyPr/>
        <a:lstStyle/>
        <a:p>
          <a:r>
            <a:rPr lang="fr-FR" dirty="0"/>
            <a:t>Mettre à jour</a:t>
          </a:r>
          <a:endParaRPr lang="en-US" dirty="0"/>
        </a:p>
      </dgm:t>
    </dgm:pt>
    <dgm:pt modelId="{BA85F052-9BD9-4E0A-82D8-0FDFFBF13516}" type="parTrans" cxnId="{53D86506-9DBF-40B3-B089-5F89FE42A8C8}">
      <dgm:prSet/>
      <dgm:spPr/>
      <dgm:t>
        <a:bodyPr/>
        <a:lstStyle/>
        <a:p>
          <a:endParaRPr lang="en-US"/>
        </a:p>
      </dgm:t>
    </dgm:pt>
    <dgm:pt modelId="{3D64719A-805E-4EDA-8983-5FF9324A8981}" type="sibTrans" cxnId="{53D86506-9DBF-40B3-B089-5F89FE42A8C8}">
      <dgm:prSet/>
      <dgm:spPr/>
      <dgm:t>
        <a:bodyPr/>
        <a:lstStyle/>
        <a:p>
          <a:endParaRPr lang="en-US"/>
        </a:p>
      </dgm:t>
    </dgm:pt>
    <dgm:pt modelId="{077EAE95-9F42-49AD-84F7-36C69A2501DD}">
      <dgm:prSet/>
      <dgm:spPr/>
      <dgm:t>
        <a:bodyPr/>
        <a:lstStyle/>
        <a:p>
          <a:r>
            <a:rPr lang="fr-FR" dirty="0"/>
            <a:t>Installer</a:t>
          </a:r>
          <a:endParaRPr lang="en-US" dirty="0"/>
        </a:p>
      </dgm:t>
    </dgm:pt>
    <dgm:pt modelId="{8D810973-0846-435D-84C0-23E619977688}" type="parTrans" cxnId="{1DA9BF0E-C338-4DF9-8B37-D564EA7058C2}">
      <dgm:prSet/>
      <dgm:spPr/>
      <dgm:t>
        <a:bodyPr/>
        <a:lstStyle/>
        <a:p>
          <a:endParaRPr lang="en-US"/>
        </a:p>
      </dgm:t>
    </dgm:pt>
    <dgm:pt modelId="{10853223-E35A-4803-9BF3-908D3ABE39CF}" type="sibTrans" cxnId="{1DA9BF0E-C338-4DF9-8B37-D564EA7058C2}">
      <dgm:prSet/>
      <dgm:spPr/>
      <dgm:t>
        <a:bodyPr/>
        <a:lstStyle/>
        <a:p>
          <a:endParaRPr lang="en-US"/>
        </a:p>
      </dgm:t>
    </dgm:pt>
    <dgm:pt modelId="{7BB2D7C1-3146-476C-8EEA-335E597C3269}">
      <dgm:prSet/>
      <dgm:spPr/>
      <dgm:t>
        <a:bodyPr/>
        <a:lstStyle/>
        <a:p>
          <a:r>
            <a:rPr lang="fr-FR"/>
            <a:t>Désinstaller</a:t>
          </a:r>
          <a:endParaRPr lang="en-US"/>
        </a:p>
      </dgm:t>
    </dgm:pt>
    <dgm:pt modelId="{E45F5424-55E2-4D31-BB16-048F3C51658E}" type="parTrans" cxnId="{410D3CDF-CFE4-4029-AD17-B48B89BA2E93}">
      <dgm:prSet/>
      <dgm:spPr/>
      <dgm:t>
        <a:bodyPr/>
        <a:lstStyle/>
        <a:p>
          <a:endParaRPr lang="en-US"/>
        </a:p>
      </dgm:t>
    </dgm:pt>
    <dgm:pt modelId="{68618E4F-82A0-4972-B7BB-EFFD30A7DA19}" type="sibTrans" cxnId="{410D3CDF-CFE4-4029-AD17-B48B89BA2E93}">
      <dgm:prSet/>
      <dgm:spPr/>
      <dgm:t>
        <a:bodyPr/>
        <a:lstStyle/>
        <a:p>
          <a:endParaRPr lang="en-US"/>
        </a:p>
      </dgm:t>
    </dgm:pt>
    <dgm:pt modelId="{00DAA535-A5A4-4FF6-B23E-A7B488B329A8}">
      <dgm:prSet/>
      <dgm:spPr/>
      <dgm:t>
        <a:bodyPr/>
        <a:lstStyle/>
        <a:p>
          <a:r>
            <a:rPr lang="fr-FR"/>
            <a:t>Ajouter un repository</a:t>
          </a:r>
          <a:endParaRPr lang="en-US"/>
        </a:p>
      </dgm:t>
    </dgm:pt>
    <dgm:pt modelId="{8C0BE2B8-5E0E-46E5-B4FB-DCB6DD45F650}" type="parTrans" cxnId="{FA7D9275-3E86-47CD-ACD8-B1F3ADEB816B}">
      <dgm:prSet/>
      <dgm:spPr/>
      <dgm:t>
        <a:bodyPr/>
        <a:lstStyle/>
        <a:p>
          <a:endParaRPr lang="en-US"/>
        </a:p>
      </dgm:t>
    </dgm:pt>
    <dgm:pt modelId="{CADEDC2B-C200-40F8-827F-1C74D96C07F9}" type="sibTrans" cxnId="{FA7D9275-3E86-47CD-ACD8-B1F3ADEB816B}">
      <dgm:prSet/>
      <dgm:spPr/>
      <dgm:t>
        <a:bodyPr/>
        <a:lstStyle/>
        <a:p>
          <a:endParaRPr lang="en-US"/>
        </a:p>
      </dgm:t>
    </dgm:pt>
    <dgm:pt modelId="{0F529EF3-8021-41AC-8A76-FFE989992598}" type="pres">
      <dgm:prSet presAssocID="{B3C539EA-9B79-4D6C-965F-CF6A8419EC72}" presName="vert0" presStyleCnt="0">
        <dgm:presLayoutVars>
          <dgm:dir/>
          <dgm:animOne val="branch"/>
          <dgm:animLvl val="lvl"/>
        </dgm:presLayoutVars>
      </dgm:prSet>
      <dgm:spPr/>
    </dgm:pt>
    <dgm:pt modelId="{952D8B1E-A441-4156-AAA6-E1C04CA69183}" type="pres">
      <dgm:prSet presAssocID="{D32484B2-BA0D-4D4A-9BD6-8B2493175CD2}" presName="thickLine" presStyleLbl="alignNode1" presStyleIdx="0" presStyleCnt="1"/>
      <dgm:spPr/>
    </dgm:pt>
    <dgm:pt modelId="{912DA616-7C67-4DCA-AE7E-9905D9BB5B5B}" type="pres">
      <dgm:prSet presAssocID="{D32484B2-BA0D-4D4A-9BD6-8B2493175CD2}" presName="horz1" presStyleCnt="0"/>
      <dgm:spPr/>
    </dgm:pt>
    <dgm:pt modelId="{BC46F521-472D-410E-9F91-542C3FB6182C}" type="pres">
      <dgm:prSet presAssocID="{D32484B2-BA0D-4D4A-9BD6-8B2493175CD2}" presName="tx1" presStyleLbl="revTx" presStyleIdx="0" presStyleCnt="6"/>
      <dgm:spPr/>
    </dgm:pt>
    <dgm:pt modelId="{F1E32836-BC2C-4904-9DC0-3414170048ED}" type="pres">
      <dgm:prSet presAssocID="{D32484B2-BA0D-4D4A-9BD6-8B2493175CD2}" presName="vert1" presStyleCnt="0"/>
      <dgm:spPr/>
    </dgm:pt>
    <dgm:pt modelId="{1AD3D089-3670-4942-9CEC-B9C57C7CB50B}" type="pres">
      <dgm:prSet presAssocID="{C52E81A5-395E-427D-AEF8-CA8329E643E4}" presName="vertSpace2a" presStyleCnt="0"/>
      <dgm:spPr/>
    </dgm:pt>
    <dgm:pt modelId="{BEA2E6F5-1E11-4171-9D46-B4B79EF1014A}" type="pres">
      <dgm:prSet presAssocID="{C52E81A5-395E-427D-AEF8-CA8329E643E4}" presName="horz2" presStyleCnt="0"/>
      <dgm:spPr/>
    </dgm:pt>
    <dgm:pt modelId="{2E535383-CBC5-46C2-8C84-7A9719A9482C}" type="pres">
      <dgm:prSet presAssocID="{C52E81A5-395E-427D-AEF8-CA8329E643E4}" presName="horzSpace2" presStyleCnt="0"/>
      <dgm:spPr/>
    </dgm:pt>
    <dgm:pt modelId="{4FCD7868-F165-4837-B588-5D027089CD91}" type="pres">
      <dgm:prSet presAssocID="{C52E81A5-395E-427D-AEF8-CA8329E643E4}" presName="tx2" presStyleLbl="revTx" presStyleIdx="1" presStyleCnt="6"/>
      <dgm:spPr/>
    </dgm:pt>
    <dgm:pt modelId="{E0A41CD3-0E82-468F-9702-8A7A43AF3B51}" type="pres">
      <dgm:prSet presAssocID="{C52E81A5-395E-427D-AEF8-CA8329E643E4}" presName="vert2" presStyleCnt="0"/>
      <dgm:spPr/>
    </dgm:pt>
    <dgm:pt modelId="{E005A744-7CBC-490C-8E14-32F3239335D0}" type="pres">
      <dgm:prSet presAssocID="{C52E81A5-395E-427D-AEF8-CA8329E643E4}" presName="thinLine2b" presStyleLbl="callout" presStyleIdx="0" presStyleCnt="5"/>
      <dgm:spPr/>
    </dgm:pt>
    <dgm:pt modelId="{320ACE22-6E81-42F1-9826-3C85CC822FC6}" type="pres">
      <dgm:prSet presAssocID="{C52E81A5-395E-427D-AEF8-CA8329E643E4}" presName="vertSpace2b" presStyleCnt="0"/>
      <dgm:spPr/>
    </dgm:pt>
    <dgm:pt modelId="{9FD8610D-768F-43F6-A6FD-C7910BB53CC2}" type="pres">
      <dgm:prSet presAssocID="{0DC6DD52-822E-4810-80EE-3D3EBCACCD81}" presName="horz2" presStyleCnt="0"/>
      <dgm:spPr/>
    </dgm:pt>
    <dgm:pt modelId="{6DC04F9B-18EA-474B-8DDD-929E20CFBFDE}" type="pres">
      <dgm:prSet presAssocID="{0DC6DD52-822E-4810-80EE-3D3EBCACCD81}" presName="horzSpace2" presStyleCnt="0"/>
      <dgm:spPr/>
    </dgm:pt>
    <dgm:pt modelId="{6C8F6071-A076-4E24-8B3A-F28DB32F5B09}" type="pres">
      <dgm:prSet presAssocID="{0DC6DD52-822E-4810-80EE-3D3EBCACCD81}" presName="tx2" presStyleLbl="revTx" presStyleIdx="2" presStyleCnt="6"/>
      <dgm:spPr/>
    </dgm:pt>
    <dgm:pt modelId="{CFE27C62-9162-4477-9790-33268AF88B5C}" type="pres">
      <dgm:prSet presAssocID="{0DC6DD52-822E-4810-80EE-3D3EBCACCD81}" presName="vert2" presStyleCnt="0"/>
      <dgm:spPr/>
    </dgm:pt>
    <dgm:pt modelId="{A30D1B79-50EA-4313-BE2D-B294A92C146E}" type="pres">
      <dgm:prSet presAssocID="{0DC6DD52-822E-4810-80EE-3D3EBCACCD81}" presName="thinLine2b" presStyleLbl="callout" presStyleIdx="1" presStyleCnt="5"/>
      <dgm:spPr/>
    </dgm:pt>
    <dgm:pt modelId="{3E654C8C-2E83-423F-A543-0B1482E5EB68}" type="pres">
      <dgm:prSet presAssocID="{0DC6DD52-822E-4810-80EE-3D3EBCACCD81}" presName="vertSpace2b" presStyleCnt="0"/>
      <dgm:spPr/>
    </dgm:pt>
    <dgm:pt modelId="{82321849-134A-48AE-9240-78726747DCDB}" type="pres">
      <dgm:prSet presAssocID="{077EAE95-9F42-49AD-84F7-36C69A2501DD}" presName="horz2" presStyleCnt="0"/>
      <dgm:spPr/>
    </dgm:pt>
    <dgm:pt modelId="{BDB89ABA-69B2-4E70-93EF-D29E1B420877}" type="pres">
      <dgm:prSet presAssocID="{077EAE95-9F42-49AD-84F7-36C69A2501DD}" presName="horzSpace2" presStyleCnt="0"/>
      <dgm:spPr/>
    </dgm:pt>
    <dgm:pt modelId="{260962DC-C8BE-477E-8408-177F61BF1C04}" type="pres">
      <dgm:prSet presAssocID="{077EAE95-9F42-49AD-84F7-36C69A2501DD}" presName="tx2" presStyleLbl="revTx" presStyleIdx="3" presStyleCnt="6"/>
      <dgm:spPr/>
    </dgm:pt>
    <dgm:pt modelId="{F22103C1-E5D9-410C-8126-DEAD7FAEB42D}" type="pres">
      <dgm:prSet presAssocID="{077EAE95-9F42-49AD-84F7-36C69A2501DD}" presName="vert2" presStyleCnt="0"/>
      <dgm:spPr/>
    </dgm:pt>
    <dgm:pt modelId="{48BD55FC-9F46-4536-9E26-AB757F51A33A}" type="pres">
      <dgm:prSet presAssocID="{077EAE95-9F42-49AD-84F7-36C69A2501DD}" presName="thinLine2b" presStyleLbl="callout" presStyleIdx="2" presStyleCnt="5"/>
      <dgm:spPr/>
    </dgm:pt>
    <dgm:pt modelId="{B5AB75CE-8907-460D-A95A-CC04F64FB5CD}" type="pres">
      <dgm:prSet presAssocID="{077EAE95-9F42-49AD-84F7-36C69A2501DD}" presName="vertSpace2b" presStyleCnt="0"/>
      <dgm:spPr/>
    </dgm:pt>
    <dgm:pt modelId="{1C2FFE58-1286-4DE0-9A93-E622AC2A4952}" type="pres">
      <dgm:prSet presAssocID="{7BB2D7C1-3146-476C-8EEA-335E597C3269}" presName="horz2" presStyleCnt="0"/>
      <dgm:spPr/>
    </dgm:pt>
    <dgm:pt modelId="{B04E3725-2D26-49A0-A2D0-BF9229F91622}" type="pres">
      <dgm:prSet presAssocID="{7BB2D7C1-3146-476C-8EEA-335E597C3269}" presName="horzSpace2" presStyleCnt="0"/>
      <dgm:spPr/>
    </dgm:pt>
    <dgm:pt modelId="{A5B49451-7241-43E7-8D08-9624923837A3}" type="pres">
      <dgm:prSet presAssocID="{7BB2D7C1-3146-476C-8EEA-335E597C3269}" presName="tx2" presStyleLbl="revTx" presStyleIdx="4" presStyleCnt="6"/>
      <dgm:spPr/>
    </dgm:pt>
    <dgm:pt modelId="{BDAD852F-D7CC-485E-948E-43C85EFA3204}" type="pres">
      <dgm:prSet presAssocID="{7BB2D7C1-3146-476C-8EEA-335E597C3269}" presName="vert2" presStyleCnt="0"/>
      <dgm:spPr/>
    </dgm:pt>
    <dgm:pt modelId="{163081FC-16BB-4BA5-9ABD-53862C868157}" type="pres">
      <dgm:prSet presAssocID="{7BB2D7C1-3146-476C-8EEA-335E597C3269}" presName="thinLine2b" presStyleLbl="callout" presStyleIdx="3" presStyleCnt="5"/>
      <dgm:spPr/>
    </dgm:pt>
    <dgm:pt modelId="{82627AE2-B564-4D00-AE56-16E276E06D58}" type="pres">
      <dgm:prSet presAssocID="{7BB2D7C1-3146-476C-8EEA-335E597C3269}" presName="vertSpace2b" presStyleCnt="0"/>
      <dgm:spPr/>
    </dgm:pt>
    <dgm:pt modelId="{8667F261-3750-413B-B336-42EB0620C4C8}" type="pres">
      <dgm:prSet presAssocID="{00DAA535-A5A4-4FF6-B23E-A7B488B329A8}" presName="horz2" presStyleCnt="0"/>
      <dgm:spPr/>
    </dgm:pt>
    <dgm:pt modelId="{9E5066B0-F3CC-4EE8-8C6A-F28CB8F43906}" type="pres">
      <dgm:prSet presAssocID="{00DAA535-A5A4-4FF6-B23E-A7B488B329A8}" presName="horzSpace2" presStyleCnt="0"/>
      <dgm:spPr/>
    </dgm:pt>
    <dgm:pt modelId="{478BF944-19E2-44DE-920D-B7ACE4F15898}" type="pres">
      <dgm:prSet presAssocID="{00DAA535-A5A4-4FF6-B23E-A7B488B329A8}" presName="tx2" presStyleLbl="revTx" presStyleIdx="5" presStyleCnt="6"/>
      <dgm:spPr/>
    </dgm:pt>
    <dgm:pt modelId="{B4A935C5-F5AC-47D0-8856-E6C78996B06C}" type="pres">
      <dgm:prSet presAssocID="{00DAA535-A5A4-4FF6-B23E-A7B488B329A8}" presName="vert2" presStyleCnt="0"/>
      <dgm:spPr/>
    </dgm:pt>
    <dgm:pt modelId="{2AB3BDF5-66FB-4E15-AC7A-AB907D42DE18}" type="pres">
      <dgm:prSet presAssocID="{00DAA535-A5A4-4FF6-B23E-A7B488B329A8}" presName="thinLine2b" presStyleLbl="callout" presStyleIdx="4" presStyleCnt="5"/>
      <dgm:spPr/>
    </dgm:pt>
    <dgm:pt modelId="{6B8CF67B-E2BD-42AD-B834-94CDB0F84DA0}" type="pres">
      <dgm:prSet presAssocID="{00DAA535-A5A4-4FF6-B23E-A7B488B329A8}" presName="vertSpace2b" presStyleCnt="0"/>
      <dgm:spPr/>
    </dgm:pt>
  </dgm:ptLst>
  <dgm:cxnLst>
    <dgm:cxn modelId="{53D86506-9DBF-40B3-B089-5F89FE42A8C8}" srcId="{D32484B2-BA0D-4D4A-9BD6-8B2493175CD2}" destId="{0DC6DD52-822E-4810-80EE-3D3EBCACCD81}" srcOrd="1" destOrd="0" parTransId="{BA85F052-9BD9-4E0A-82D8-0FDFFBF13516}" sibTransId="{3D64719A-805E-4EDA-8983-5FF9324A8981}"/>
    <dgm:cxn modelId="{1DA9BF0E-C338-4DF9-8B37-D564EA7058C2}" srcId="{D32484B2-BA0D-4D4A-9BD6-8B2493175CD2}" destId="{077EAE95-9F42-49AD-84F7-36C69A2501DD}" srcOrd="2" destOrd="0" parTransId="{8D810973-0846-435D-84C0-23E619977688}" sibTransId="{10853223-E35A-4803-9BF3-908D3ABE39CF}"/>
    <dgm:cxn modelId="{B979D838-FA3F-4CBD-B69B-3C08865E0D72}" srcId="{B3C539EA-9B79-4D6C-965F-CF6A8419EC72}" destId="{D32484B2-BA0D-4D4A-9BD6-8B2493175CD2}" srcOrd="0" destOrd="0" parTransId="{9F943EAE-61EC-4AC2-A358-00E0B913E499}" sibTransId="{5BC59360-6A51-470D-A6B2-FCB94A6B321F}"/>
    <dgm:cxn modelId="{92343C67-2E3C-4462-AEBC-D9D9C9E6FC11}" type="presOf" srcId="{00DAA535-A5A4-4FF6-B23E-A7B488B329A8}" destId="{478BF944-19E2-44DE-920D-B7ACE4F15898}" srcOrd="0" destOrd="0" presId="urn:microsoft.com/office/officeart/2008/layout/LinedList"/>
    <dgm:cxn modelId="{FA7D9275-3E86-47CD-ACD8-B1F3ADEB816B}" srcId="{D32484B2-BA0D-4D4A-9BD6-8B2493175CD2}" destId="{00DAA535-A5A4-4FF6-B23E-A7B488B329A8}" srcOrd="4" destOrd="0" parTransId="{8C0BE2B8-5E0E-46E5-B4FB-DCB6DD45F650}" sibTransId="{CADEDC2B-C200-40F8-827F-1C74D96C07F9}"/>
    <dgm:cxn modelId="{82ACCD59-A63E-4377-8374-34D9BF5AD4A5}" type="presOf" srcId="{077EAE95-9F42-49AD-84F7-36C69A2501DD}" destId="{260962DC-C8BE-477E-8408-177F61BF1C04}" srcOrd="0" destOrd="0" presId="urn:microsoft.com/office/officeart/2008/layout/LinedList"/>
    <dgm:cxn modelId="{B388618D-BE61-4AE2-A872-13C851AFF14F}" type="presOf" srcId="{B3C539EA-9B79-4D6C-965F-CF6A8419EC72}" destId="{0F529EF3-8021-41AC-8A76-FFE989992598}" srcOrd="0" destOrd="0" presId="urn:microsoft.com/office/officeart/2008/layout/LinedList"/>
    <dgm:cxn modelId="{593D5E90-DDA3-4C8B-8B1B-19E2540ACFE4}" type="presOf" srcId="{0DC6DD52-822E-4810-80EE-3D3EBCACCD81}" destId="{6C8F6071-A076-4E24-8B3A-F28DB32F5B09}" srcOrd="0" destOrd="0" presId="urn:microsoft.com/office/officeart/2008/layout/LinedList"/>
    <dgm:cxn modelId="{7DC1BBA0-0558-4914-ACD3-C3FECF69300F}" type="presOf" srcId="{C52E81A5-395E-427D-AEF8-CA8329E643E4}" destId="{4FCD7868-F165-4837-B588-5D027089CD91}" srcOrd="0" destOrd="0" presId="urn:microsoft.com/office/officeart/2008/layout/LinedList"/>
    <dgm:cxn modelId="{BB4CCFA5-9990-477E-BB2F-4C8C8B3E5E3A}" type="presOf" srcId="{D32484B2-BA0D-4D4A-9BD6-8B2493175CD2}" destId="{BC46F521-472D-410E-9F91-542C3FB6182C}" srcOrd="0" destOrd="0" presId="urn:microsoft.com/office/officeart/2008/layout/LinedList"/>
    <dgm:cxn modelId="{A0EBEBA5-A5A6-4CCE-8AB8-04775EF3876E}" srcId="{D32484B2-BA0D-4D4A-9BD6-8B2493175CD2}" destId="{C52E81A5-395E-427D-AEF8-CA8329E643E4}" srcOrd="0" destOrd="0" parTransId="{323D9715-1032-4553-911C-3D16F2FC7205}" sibTransId="{8DE70EEE-AEE9-46CC-BA69-7DF8198CB235}"/>
    <dgm:cxn modelId="{410D3CDF-CFE4-4029-AD17-B48B89BA2E93}" srcId="{D32484B2-BA0D-4D4A-9BD6-8B2493175CD2}" destId="{7BB2D7C1-3146-476C-8EEA-335E597C3269}" srcOrd="3" destOrd="0" parTransId="{E45F5424-55E2-4D31-BB16-048F3C51658E}" sibTransId="{68618E4F-82A0-4972-B7BB-EFFD30A7DA19}"/>
    <dgm:cxn modelId="{E3C937F5-A3AE-4208-B798-5BF2E9E36B2F}" type="presOf" srcId="{7BB2D7C1-3146-476C-8EEA-335E597C3269}" destId="{A5B49451-7241-43E7-8D08-9624923837A3}" srcOrd="0" destOrd="0" presId="urn:microsoft.com/office/officeart/2008/layout/LinedList"/>
    <dgm:cxn modelId="{94C54B53-9BE1-4D6D-84E7-BD560CEB1779}" type="presParOf" srcId="{0F529EF3-8021-41AC-8A76-FFE989992598}" destId="{952D8B1E-A441-4156-AAA6-E1C04CA69183}" srcOrd="0" destOrd="0" presId="urn:microsoft.com/office/officeart/2008/layout/LinedList"/>
    <dgm:cxn modelId="{3D89A9BE-62A0-4264-895E-BD0329093310}" type="presParOf" srcId="{0F529EF3-8021-41AC-8A76-FFE989992598}" destId="{912DA616-7C67-4DCA-AE7E-9905D9BB5B5B}" srcOrd="1" destOrd="0" presId="urn:microsoft.com/office/officeart/2008/layout/LinedList"/>
    <dgm:cxn modelId="{81996B45-308F-4C31-A8D6-E1ACB3E72FD3}" type="presParOf" srcId="{912DA616-7C67-4DCA-AE7E-9905D9BB5B5B}" destId="{BC46F521-472D-410E-9F91-542C3FB6182C}" srcOrd="0" destOrd="0" presId="urn:microsoft.com/office/officeart/2008/layout/LinedList"/>
    <dgm:cxn modelId="{85C088DF-4829-427E-9C44-195958CFBA21}" type="presParOf" srcId="{912DA616-7C67-4DCA-AE7E-9905D9BB5B5B}" destId="{F1E32836-BC2C-4904-9DC0-3414170048ED}" srcOrd="1" destOrd="0" presId="urn:microsoft.com/office/officeart/2008/layout/LinedList"/>
    <dgm:cxn modelId="{DCFFAE67-AA8A-42C6-9943-130728320FC6}" type="presParOf" srcId="{F1E32836-BC2C-4904-9DC0-3414170048ED}" destId="{1AD3D089-3670-4942-9CEC-B9C57C7CB50B}" srcOrd="0" destOrd="0" presId="urn:microsoft.com/office/officeart/2008/layout/LinedList"/>
    <dgm:cxn modelId="{9518BB6D-070F-440C-AAAE-95C1746F3A75}" type="presParOf" srcId="{F1E32836-BC2C-4904-9DC0-3414170048ED}" destId="{BEA2E6F5-1E11-4171-9D46-B4B79EF1014A}" srcOrd="1" destOrd="0" presId="urn:microsoft.com/office/officeart/2008/layout/LinedList"/>
    <dgm:cxn modelId="{E42C38A9-2AA4-4DA1-87AD-801D357DA774}" type="presParOf" srcId="{BEA2E6F5-1E11-4171-9D46-B4B79EF1014A}" destId="{2E535383-CBC5-46C2-8C84-7A9719A9482C}" srcOrd="0" destOrd="0" presId="urn:microsoft.com/office/officeart/2008/layout/LinedList"/>
    <dgm:cxn modelId="{B644912C-A08D-4FFF-A301-20B8A3F39016}" type="presParOf" srcId="{BEA2E6F5-1E11-4171-9D46-B4B79EF1014A}" destId="{4FCD7868-F165-4837-B588-5D027089CD91}" srcOrd="1" destOrd="0" presId="urn:microsoft.com/office/officeart/2008/layout/LinedList"/>
    <dgm:cxn modelId="{746CC83B-80E8-4B70-BD30-FBDFABC32AAA}" type="presParOf" srcId="{BEA2E6F5-1E11-4171-9D46-B4B79EF1014A}" destId="{E0A41CD3-0E82-468F-9702-8A7A43AF3B51}" srcOrd="2" destOrd="0" presId="urn:microsoft.com/office/officeart/2008/layout/LinedList"/>
    <dgm:cxn modelId="{6CC8E412-383F-420C-A661-032764CFC8FD}" type="presParOf" srcId="{F1E32836-BC2C-4904-9DC0-3414170048ED}" destId="{E005A744-7CBC-490C-8E14-32F3239335D0}" srcOrd="2" destOrd="0" presId="urn:microsoft.com/office/officeart/2008/layout/LinedList"/>
    <dgm:cxn modelId="{BF6C1CA8-5114-47A9-B770-5EB7C93CC323}" type="presParOf" srcId="{F1E32836-BC2C-4904-9DC0-3414170048ED}" destId="{320ACE22-6E81-42F1-9826-3C85CC822FC6}" srcOrd="3" destOrd="0" presId="urn:microsoft.com/office/officeart/2008/layout/LinedList"/>
    <dgm:cxn modelId="{80D4F7BE-1207-4552-8DF8-2B721D3FE725}" type="presParOf" srcId="{F1E32836-BC2C-4904-9DC0-3414170048ED}" destId="{9FD8610D-768F-43F6-A6FD-C7910BB53CC2}" srcOrd="4" destOrd="0" presId="urn:microsoft.com/office/officeart/2008/layout/LinedList"/>
    <dgm:cxn modelId="{89127918-6F0B-4C8C-9A51-0F857A50738B}" type="presParOf" srcId="{9FD8610D-768F-43F6-A6FD-C7910BB53CC2}" destId="{6DC04F9B-18EA-474B-8DDD-929E20CFBFDE}" srcOrd="0" destOrd="0" presId="urn:microsoft.com/office/officeart/2008/layout/LinedList"/>
    <dgm:cxn modelId="{ACD5E1C8-79F7-48FD-84DD-F5057BC59932}" type="presParOf" srcId="{9FD8610D-768F-43F6-A6FD-C7910BB53CC2}" destId="{6C8F6071-A076-4E24-8B3A-F28DB32F5B09}" srcOrd="1" destOrd="0" presId="urn:microsoft.com/office/officeart/2008/layout/LinedList"/>
    <dgm:cxn modelId="{D835B66F-5133-4734-BE3D-82F2D32A2E2C}" type="presParOf" srcId="{9FD8610D-768F-43F6-A6FD-C7910BB53CC2}" destId="{CFE27C62-9162-4477-9790-33268AF88B5C}" srcOrd="2" destOrd="0" presId="urn:microsoft.com/office/officeart/2008/layout/LinedList"/>
    <dgm:cxn modelId="{6BE641F0-DCF2-418A-8DF1-E68BFD389067}" type="presParOf" srcId="{F1E32836-BC2C-4904-9DC0-3414170048ED}" destId="{A30D1B79-50EA-4313-BE2D-B294A92C146E}" srcOrd="5" destOrd="0" presId="urn:microsoft.com/office/officeart/2008/layout/LinedList"/>
    <dgm:cxn modelId="{464E75A6-9BA5-4DF0-A484-FEAE0A9EC2E7}" type="presParOf" srcId="{F1E32836-BC2C-4904-9DC0-3414170048ED}" destId="{3E654C8C-2E83-423F-A543-0B1482E5EB68}" srcOrd="6" destOrd="0" presId="urn:microsoft.com/office/officeart/2008/layout/LinedList"/>
    <dgm:cxn modelId="{9A7918B3-2BA8-4905-A054-9E2972BBFB29}" type="presParOf" srcId="{F1E32836-BC2C-4904-9DC0-3414170048ED}" destId="{82321849-134A-48AE-9240-78726747DCDB}" srcOrd="7" destOrd="0" presId="urn:microsoft.com/office/officeart/2008/layout/LinedList"/>
    <dgm:cxn modelId="{82F5DFB9-3ED0-4061-9206-DCA25D43D7FC}" type="presParOf" srcId="{82321849-134A-48AE-9240-78726747DCDB}" destId="{BDB89ABA-69B2-4E70-93EF-D29E1B420877}" srcOrd="0" destOrd="0" presId="urn:microsoft.com/office/officeart/2008/layout/LinedList"/>
    <dgm:cxn modelId="{5F25CD5B-94A1-4799-9DDB-F9D746C70B3F}" type="presParOf" srcId="{82321849-134A-48AE-9240-78726747DCDB}" destId="{260962DC-C8BE-477E-8408-177F61BF1C04}" srcOrd="1" destOrd="0" presId="urn:microsoft.com/office/officeart/2008/layout/LinedList"/>
    <dgm:cxn modelId="{90C09619-65B3-4FCC-9A63-EAAF2F186671}" type="presParOf" srcId="{82321849-134A-48AE-9240-78726747DCDB}" destId="{F22103C1-E5D9-410C-8126-DEAD7FAEB42D}" srcOrd="2" destOrd="0" presId="urn:microsoft.com/office/officeart/2008/layout/LinedList"/>
    <dgm:cxn modelId="{06032F61-640A-4D10-A036-9FE3B5F3F2E6}" type="presParOf" srcId="{F1E32836-BC2C-4904-9DC0-3414170048ED}" destId="{48BD55FC-9F46-4536-9E26-AB757F51A33A}" srcOrd="8" destOrd="0" presId="urn:microsoft.com/office/officeart/2008/layout/LinedList"/>
    <dgm:cxn modelId="{1E96016B-E2DB-4B97-9FCD-C692E69A810D}" type="presParOf" srcId="{F1E32836-BC2C-4904-9DC0-3414170048ED}" destId="{B5AB75CE-8907-460D-A95A-CC04F64FB5CD}" srcOrd="9" destOrd="0" presId="urn:microsoft.com/office/officeart/2008/layout/LinedList"/>
    <dgm:cxn modelId="{E9822034-06DA-4061-8352-76A8617F1C14}" type="presParOf" srcId="{F1E32836-BC2C-4904-9DC0-3414170048ED}" destId="{1C2FFE58-1286-4DE0-9A93-E622AC2A4952}" srcOrd="10" destOrd="0" presId="urn:microsoft.com/office/officeart/2008/layout/LinedList"/>
    <dgm:cxn modelId="{2854CB1A-AAF6-4ACB-A79D-989F179577EF}" type="presParOf" srcId="{1C2FFE58-1286-4DE0-9A93-E622AC2A4952}" destId="{B04E3725-2D26-49A0-A2D0-BF9229F91622}" srcOrd="0" destOrd="0" presId="urn:microsoft.com/office/officeart/2008/layout/LinedList"/>
    <dgm:cxn modelId="{802DDAAC-EBC4-4240-BAD5-C73E3E224283}" type="presParOf" srcId="{1C2FFE58-1286-4DE0-9A93-E622AC2A4952}" destId="{A5B49451-7241-43E7-8D08-9624923837A3}" srcOrd="1" destOrd="0" presId="urn:microsoft.com/office/officeart/2008/layout/LinedList"/>
    <dgm:cxn modelId="{F6194A17-34D9-4C78-84CD-8B0FEDD34E97}" type="presParOf" srcId="{1C2FFE58-1286-4DE0-9A93-E622AC2A4952}" destId="{BDAD852F-D7CC-485E-948E-43C85EFA3204}" srcOrd="2" destOrd="0" presId="urn:microsoft.com/office/officeart/2008/layout/LinedList"/>
    <dgm:cxn modelId="{A6642000-6635-4357-8B78-304327D7DFCD}" type="presParOf" srcId="{F1E32836-BC2C-4904-9DC0-3414170048ED}" destId="{163081FC-16BB-4BA5-9ABD-53862C868157}" srcOrd="11" destOrd="0" presId="urn:microsoft.com/office/officeart/2008/layout/LinedList"/>
    <dgm:cxn modelId="{4172684E-31CC-47DA-A12F-A96332EC01C7}" type="presParOf" srcId="{F1E32836-BC2C-4904-9DC0-3414170048ED}" destId="{82627AE2-B564-4D00-AE56-16E276E06D58}" srcOrd="12" destOrd="0" presId="urn:microsoft.com/office/officeart/2008/layout/LinedList"/>
    <dgm:cxn modelId="{CCC50E2A-77E8-4469-B018-7E1E6D25715A}" type="presParOf" srcId="{F1E32836-BC2C-4904-9DC0-3414170048ED}" destId="{8667F261-3750-413B-B336-42EB0620C4C8}" srcOrd="13" destOrd="0" presId="urn:microsoft.com/office/officeart/2008/layout/LinedList"/>
    <dgm:cxn modelId="{400A7A35-D521-42BE-A2BE-9DFCC862844B}" type="presParOf" srcId="{8667F261-3750-413B-B336-42EB0620C4C8}" destId="{9E5066B0-F3CC-4EE8-8C6A-F28CB8F43906}" srcOrd="0" destOrd="0" presId="urn:microsoft.com/office/officeart/2008/layout/LinedList"/>
    <dgm:cxn modelId="{E2DDA31F-BE6E-4693-90BA-093DEB961519}" type="presParOf" srcId="{8667F261-3750-413B-B336-42EB0620C4C8}" destId="{478BF944-19E2-44DE-920D-B7ACE4F15898}" srcOrd="1" destOrd="0" presId="urn:microsoft.com/office/officeart/2008/layout/LinedList"/>
    <dgm:cxn modelId="{83E05E80-9AE7-421D-A3F6-E91ADCCA998F}" type="presParOf" srcId="{8667F261-3750-413B-B336-42EB0620C4C8}" destId="{B4A935C5-F5AC-47D0-8856-E6C78996B06C}" srcOrd="2" destOrd="0" presId="urn:microsoft.com/office/officeart/2008/layout/LinedList"/>
    <dgm:cxn modelId="{4F8DE788-9C63-4306-975E-04B0A38824E5}" type="presParOf" srcId="{F1E32836-BC2C-4904-9DC0-3414170048ED}" destId="{2AB3BDF5-66FB-4E15-AC7A-AB907D42DE18}" srcOrd="14" destOrd="0" presId="urn:microsoft.com/office/officeart/2008/layout/LinedList"/>
    <dgm:cxn modelId="{226723F5-EDA6-497B-AFF4-4DF448DCB808}" type="presParOf" srcId="{F1E32836-BC2C-4904-9DC0-3414170048ED}" destId="{6B8CF67B-E2BD-42AD-B834-94CDB0F84DA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4B389-D4AC-4B2B-8BD2-DF4B901A9619}">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E889-1D79-4362-9261-1C611807018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0963F-988F-4E44-8D9B-8DD35F9DC1F9}">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anecdotes</a:t>
          </a:r>
          <a:endParaRPr lang="en-US" sz="2500" kern="1200"/>
        </a:p>
      </dsp:txBody>
      <dsp:txXfrm>
        <a:off x="1642860" y="607"/>
        <a:ext cx="4985943" cy="1422390"/>
      </dsp:txXfrm>
    </dsp:sp>
    <dsp:sp modelId="{BFC089A6-A134-47AE-8395-96F7C31F9DE5}">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FE3D6-18D6-4590-9177-AEE04E3ED93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0B36D6-08A8-4AEF-8C19-2522C5C24A7E}">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 la manipulation</a:t>
          </a:r>
          <a:endParaRPr lang="en-US" sz="2500" kern="1200"/>
        </a:p>
      </dsp:txBody>
      <dsp:txXfrm>
        <a:off x="1642860" y="1778595"/>
        <a:ext cx="4985943" cy="1422390"/>
      </dsp:txXfrm>
    </dsp:sp>
    <dsp:sp modelId="{B2B30695-FEA8-4CBA-B03A-B65A4040EEF1}">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7B467-4709-4522-9942-CCFC720F583F}">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E35F7-8157-45EA-A230-947887416A0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défis</a:t>
          </a:r>
          <a:endParaRPr lang="en-US" sz="2500" kern="1200"/>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096C0-32DB-4B0F-B818-01899D78A3FA}">
      <dsp:nvSpPr>
        <dsp:cNvPr id="0" name=""/>
        <dsp:cNvSpPr/>
      </dsp:nvSpPr>
      <dsp:spPr>
        <a:xfrm>
          <a:off x="4672637" y="1560030"/>
          <a:ext cx="3001439" cy="714206"/>
        </a:xfrm>
        <a:custGeom>
          <a:avLst/>
          <a:gdLst/>
          <a:ahLst/>
          <a:cxnLst/>
          <a:rect l="0" t="0" r="0" b="0"/>
          <a:pathLst>
            <a:path>
              <a:moveTo>
                <a:pt x="0" y="0"/>
              </a:moveTo>
              <a:lnTo>
                <a:pt x="0" y="486710"/>
              </a:lnTo>
              <a:lnTo>
                <a:pt x="3001439" y="486710"/>
              </a:lnTo>
              <a:lnTo>
                <a:pt x="3001439"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37964-B965-4322-914A-A003A3CBE297}">
      <dsp:nvSpPr>
        <dsp:cNvPr id="0" name=""/>
        <dsp:cNvSpPr/>
      </dsp:nvSpPr>
      <dsp:spPr>
        <a:xfrm>
          <a:off x="4626917" y="1560030"/>
          <a:ext cx="91440" cy="714206"/>
        </a:xfrm>
        <a:custGeom>
          <a:avLst/>
          <a:gdLst/>
          <a:ahLst/>
          <a:cxnLst/>
          <a:rect l="0" t="0" r="0" b="0"/>
          <a:pathLst>
            <a:path>
              <a:moveTo>
                <a:pt x="45720" y="0"/>
              </a:moveTo>
              <a:lnTo>
                <a:pt x="4572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BBDFCD-E312-41CF-B828-AA38667197E6}">
      <dsp:nvSpPr>
        <dsp:cNvPr id="0" name=""/>
        <dsp:cNvSpPr/>
      </dsp:nvSpPr>
      <dsp:spPr>
        <a:xfrm>
          <a:off x="1671197" y="1560030"/>
          <a:ext cx="3001439" cy="714206"/>
        </a:xfrm>
        <a:custGeom>
          <a:avLst/>
          <a:gdLst/>
          <a:ahLst/>
          <a:cxnLst/>
          <a:rect l="0" t="0" r="0" b="0"/>
          <a:pathLst>
            <a:path>
              <a:moveTo>
                <a:pt x="3001439" y="0"/>
              </a:moveTo>
              <a:lnTo>
                <a:pt x="3001439" y="486710"/>
              </a:lnTo>
              <a:lnTo>
                <a:pt x="0" y="486710"/>
              </a:lnTo>
              <a:lnTo>
                <a:pt x="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15B2A-9562-4F31-B66C-92459622874C}">
      <dsp:nvSpPr>
        <dsp:cNvPr id="0" name=""/>
        <dsp:cNvSpPr/>
      </dsp:nvSpPr>
      <dsp:spPr>
        <a:xfrm>
          <a:off x="344477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468ADA-06D3-46C7-87A4-E3A0FED31F92}">
      <dsp:nvSpPr>
        <dsp:cNvPr id="0" name=""/>
        <dsp:cNvSpPr/>
      </dsp:nvSpPr>
      <dsp:spPr>
        <a:xfrm>
          <a:off x="371763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Unix est partout !</a:t>
          </a:r>
          <a:endParaRPr lang="en-US" sz="4000" kern="1200"/>
        </a:p>
      </dsp:txBody>
      <dsp:txXfrm>
        <a:off x="3763306" y="305534"/>
        <a:ext cx="2364377" cy="1468038"/>
      </dsp:txXfrm>
    </dsp:sp>
    <dsp:sp modelId="{C1613866-664D-4444-807E-2445C39199F9}">
      <dsp:nvSpPr>
        <dsp:cNvPr id="0" name=""/>
        <dsp:cNvSpPr/>
      </dsp:nvSpPr>
      <dsp:spPr>
        <a:xfrm>
          <a:off x="44333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B02B7-887E-4419-8419-381E720564FE}">
      <dsp:nvSpPr>
        <dsp:cNvPr id="0" name=""/>
        <dsp:cNvSpPr/>
      </dsp:nvSpPr>
      <dsp:spPr>
        <a:xfrm>
          <a:off x="71619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OSX</a:t>
          </a:r>
          <a:endParaRPr lang="en-US" sz="4000" kern="1200" dirty="0"/>
        </a:p>
      </dsp:txBody>
      <dsp:txXfrm>
        <a:off x="761866" y="2579124"/>
        <a:ext cx="2364377" cy="1468038"/>
      </dsp:txXfrm>
    </dsp:sp>
    <dsp:sp modelId="{4F377B3B-3F33-4DC7-83B6-71AD70A67282}">
      <dsp:nvSpPr>
        <dsp:cNvPr id="0" name=""/>
        <dsp:cNvSpPr/>
      </dsp:nvSpPr>
      <dsp:spPr>
        <a:xfrm>
          <a:off x="344477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13D13-FDF7-44D1-9554-EC8801C5CEB8}">
      <dsp:nvSpPr>
        <dsp:cNvPr id="0" name=""/>
        <dsp:cNvSpPr/>
      </dsp:nvSpPr>
      <dsp:spPr>
        <a:xfrm>
          <a:off x="371763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Android</a:t>
          </a:r>
          <a:endParaRPr lang="en-US" sz="4000" kern="1200"/>
        </a:p>
      </dsp:txBody>
      <dsp:txXfrm>
        <a:off x="3763306" y="2579124"/>
        <a:ext cx="2364377" cy="1468038"/>
      </dsp:txXfrm>
    </dsp:sp>
    <dsp:sp modelId="{CBF8C057-D832-4624-A5ED-332FBDBE937A}">
      <dsp:nvSpPr>
        <dsp:cNvPr id="0" name=""/>
        <dsp:cNvSpPr/>
      </dsp:nvSpPr>
      <dsp:spPr>
        <a:xfrm>
          <a:off x="644621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57ED4-E44C-44D2-ACB9-52066D9A9F61}">
      <dsp:nvSpPr>
        <dsp:cNvPr id="0" name=""/>
        <dsp:cNvSpPr/>
      </dsp:nvSpPr>
      <dsp:spPr>
        <a:xfrm>
          <a:off x="671907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IOT</a:t>
          </a:r>
          <a:endParaRPr lang="en-US" sz="4000" kern="1200"/>
        </a:p>
      </dsp:txBody>
      <dsp:txXfrm>
        <a:off x="6764746" y="2579124"/>
        <a:ext cx="2364377" cy="14680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8B1E-A441-4156-AAA6-E1C04CA69183}">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6F521-472D-410E-9F91-542C3FB6182C}">
      <dsp:nvSpPr>
        <dsp:cNvPr id="0" name=""/>
        <dsp:cNvSpPr/>
      </dsp:nvSpPr>
      <dsp:spPr>
        <a:xfrm>
          <a:off x="0" y="0"/>
          <a:ext cx="1923626" cy="409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fr-FR" sz="2400" kern="1200"/>
            <a:t>Gérer ses programmes sous Linux</a:t>
          </a:r>
          <a:endParaRPr lang="en-US" sz="2400" kern="1200"/>
        </a:p>
      </dsp:txBody>
      <dsp:txXfrm>
        <a:off x="0" y="0"/>
        <a:ext cx="1923626" cy="4093482"/>
      </dsp:txXfrm>
    </dsp:sp>
    <dsp:sp modelId="{4FCD7868-F165-4837-B588-5D027089CD91}">
      <dsp:nvSpPr>
        <dsp:cNvPr id="0" name=""/>
        <dsp:cNvSpPr/>
      </dsp:nvSpPr>
      <dsp:spPr>
        <a:xfrm>
          <a:off x="2067898" y="38576"/>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Récupérer les mises à jour</a:t>
          </a:r>
          <a:endParaRPr lang="en-US" sz="3600" kern="1200" dirty="0"/>
        </a:p>
      </dsp:txBody>
      <dsp:txXfrm>
        <a:off x="2067898" y="38576"/>
        <a:ext cx="7550234" cy="771525"/>
      </dsp:txXfrm>
    </dsp:sp>
    <dsp:sp modelId="{E005A744-7CBC-490C-8E14-32F3239335D0}">
      <dsp:nvSpPr>
        <dsp:cNvPr id="0" name=""/>
        <dsp:cNvSpPr/>
      </dsp:nvSpPr>
      <dsp:spPr>
        <a:xfrm>
          <a:off x="1923626" y="810101"/>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F6071-A076-4E24-8B3A-F28DB32F5B09}">
      <dsp:nvSpPr>
        <dsp:cNvPr id="0" name=""/>
        <dsp:cNvSpPr/>
      </dsp:nvSpPr>
      <dsp:spPr>
        <a:xfrm>
          <a:off x="2067898" y="848677"/>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Mettre à jour</a:t>
          </a:r>
          <a:endParaRPr lang="en-US" sz="3600" kern="1200" dirty="0"/>
        </a:p>
      </dsp:txBody>
      <dsp:txXfrm>
        <a:off x="2067898" y="848677"/>
        <a:ext cx="7550234" cy="771525"/>
      </dsp:txXfrm>
    </dsp:sp>
    <dsp:sp modelId="{A30D1B79-50EA-4313-BE2D-B294A92C146E}">
      <dsp:nvSpPr>
        <dsp:cNvPr id="0" name=""/>
        <dsp:cNvSpPr/>
      </dsp:nvSpPr>
      <dsp:spPr>
        <a:xfrm>
          <a:off x="1923626" y="1620203"/>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962DC-C8BE-477E-8408-177F61BF1C04}">
      <dsp:nvSpPr>
        <dsp:cNvPr id="0" name=""/>
        <dsp:cNvSpPr/>
      </dsp:nvSpPr>
      <dsp:spPr>
        <a:xfrm>
          <a:off x="2067898" y="1658779"/>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Installer</a:t>
          </a:r>
          <a:endParaRPr lang="en-US" sz="3600" kern="1200" dirty="0"/>
        </a:p>
      </dsp:txBody>
      <dsp:txXfrm>
        <a:off x="2067898" y="1658779"/>
        <a:ext cx="7550234" cy="771525"/>
      </dsp:txXfrm>
    </dsp:sp>
    <dsp:sp modelId="{48BD55FC-9F46-4536-9E26-AB757F51A33A}">
      <dsp:nvSpPr>
        <dsp:cNvPr id="0" name=""/>
        <dsp:cNvSpPr/>
      </dsp:nvSpPr>
      <dsp:spPr>
        <a:xfrm>
          <a:off x="1923626" y="2430305"/>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B49451-7241-43E7-8D08-9624923837A3}">
      <dsp:nvSpPr>
        <dsp:cNvPr id="0" name=""/>
        <dsp:cNvSpPr/>
      </dsp:nvSpPr>
      <dsp:spPr>
        <a:xfrm>
          <a:off x="2067898" y="2468881"/>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Désinstaller</a:t>
          </a:r>
          <a:endParaRPr lang="en-US" sz="3600" kern="1200"/>
        </a:p>
      </dsp:txBody>
      <dsp:txXfrm>
        <a:off x="2067898" y="2468881"/>
        <a:ext cx="7550234" cy="771525"/>
      </dsp:txXfrm>
    </dsp:sp>
    <dsp:sp modelId="{163081FC-16BB-4BA5-9ABD-53862C868157}">
      <dsp:nvSpPr>
        <dsp:cNvPr id="0" name=""/>
        <dsp:cNvSpPr/>
      </dsp:nvSpPr>
      <dsp:spPr>
        <a:xfrm>
          <a:off x="1923626" y="3240406"/>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8BF944-19E2-44DE-920D-B7ACE4F15898}">
      <dsp:nvSpPr>
        <dsp:cNvPr id="0" name=""/>
        <dsp:cNvSpPr/>
      </dsp:nvSpPr>
      <dsp:spPr>
        <a:xfrm>
          <a:off x="2067898" y="3278983"/>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Ajouter un repository</a:t>
          </a:r>
          <a:endParaRPr lang="en-US" sz="3600" kern="1200"/>
        </a:p>
      </dsp:txBody>
      <dsp:txXfrm>
        <a:off x="2067898" y="3278983"/>
        <a:ext cx="7550234" cy="771525"/>
      </dsp:txXfrm>
    </dsp:sp>
    <dsp:sp modelId="{2AB3BDF5-66FB-4E15-AC7A-AB907D42DE18}">
      <dsp:nvSpPr>
        <dsp:cNvPr id="0" name=""/>
        <dsp:cNvSpPr/>
      </dsp:nvSpPr>
      <dsp:spPr>
        <a:xfrm>
          <a:off x="1923626" y="4050508"/>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56C37-B7B4-4FC9-A47B-AD2E4A185EBA}" type="datetimeFigureOut">
              <a:rPr lang="fr-FR" smtClean="0"/>
              <a:t>12/07/2022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7BBA6-1C75-4100-8A12-34BCD868D5CF}" type="slidenum">
              <a:rPr lang="fr-FR" smtClean="0"/>
              <a:t>‹N°›</a:t>
            </a:fld>
            <a:endParaRPr lang="fr-FR"/>
          </a:p>
        </p:txBody>
      </p:sp>
    </p:spTree>
    <p:extLst>
      <p:ext uri="{BB962C8B-B14F-4D97-AF65-F5344CB8AC3E}">
        <p14:creationId xmlns:p14="http://schemas.microsoft.com/office/powerpoint/2010/main" val="20961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Demander aux élèves ce qu’ils savent sur Linux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4</a:t>
            </a:fld>
            <a:endParaRPr lang="fr-FR"/>
          </a:p>
        </p:txBody>
      </p:sp>
    </p:spTree>
    <p:extLst>
      <p:ext uri="{BB962C8B-B14F-4D97-AF65-F5344CB8AC3E}">
        <p14:creationId xmlns:p14="http://schemas.microsoft.com/office/powerpoint/2010/main" val="124343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l’histoire de Linux en général</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5</a:t>
            </a:fld>
            <a:endParaRPr lang="fr-FR"/>
          </a:p>
        </p:txBody>
      </p:sp>
    </p:spTree>
    <p:extLst>
      <p:ext uri="{BB962C8B-B14F-4D97-AF65-F5344CB8AC3E}">
        <p14:creationId xmlns:p14="http://schemas.microsoft.com/office/powerpoint/2010/main" val="20786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rapidement les différentes plateformes où l’on retrouve Unix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7</a:t>
            </a:fld>
            <a:endParaRPr lang="fr-FR"/>
          </a:p>
        </p:txBody>
      </p:sp>
    </p:spTree>
    <p:extLst>
      <p:ext uri="{BB962C8B-B14F-4D97-AF65-F5344CB8AC3E}">
        <p14:creationId xmlns:p14="http://schemas.microsoft.com/office/powerpoint/2010/main" val="257053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WSL. En sachant que l’on utilise WSL 2.</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8</a:t>
            </a:fld>
            <a:endParaRPr lang="fr-FR"/>
          </a:p>
        </p:txBody>
      </p:sp>
    </p:spTree>
    <p:extLst>
      <p:ext uri="{BB962C8B-B14F-4D97-AF65-F5344CB8AC3E}">
        <p14:creationId xmlns:p14="http://schemas.microsoft.com/office/powerpoint/2010/main" val="321918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Mettre en place WSL pour tous les étudiants sous Windows, et pour ceux qui sont sur un mac, les faire installer l’équivalent. Pour installer WSL 2, voir le tuto sur Moodle</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10</a:t>
            </a:fld>
            <a:endParaRPr lang="fr-FR"/>
          </a:p>
        </p:txBody>
      </p:sp>
    </p:spTree>
    <p:extLst>
      <p:ext uri="{BB962C8B-B14F-4D97-AF65-F5344CB8AC3E}">
        <p14:creationId xmlns:p14="http://schemas.microsoft.com/office/powerpoint/2010/main" val="327527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Apprendre les bases de la gestion de paquets (</a:t>
            </a:r>
            <a:r>
              <a:rPr lang="fr-FR" dirty="0" err="1"/>
              <a:t>apt</a:t>
            </a:r>
            <a:r>
              <a:rPr lang="fr-FR" dirty="0"/>
              <a:t> update, </a:t>
            </a:r>
            <a:r>
              <a:rPr lang="fr-FR" dirty="0" err="1"/>
              <a:t>apt</a:t>
            </a:r>
            <a:r>
              <a:rPr lang="fr-FR" dirty="0"/>
              <a:t> upgrade, </a:t>
            </a:r>
            <a:r>
              <a:rPr lang="fr-FR" dirty="0" err="1"/>
              <a:t>apt</a:t>
            </a:r>
            <a:r>
              <a:rPr lang="fr-FR" dirty="0"/>
              <a:t> </a:t>
            </a:r>
            <a:r>
              <a:rPr lang="fr-FR" dirty="0" err="1"/>
              <a:t>install</a:t>
            </a:r>
            <a:r>
              <a:rPr lang="fr-FR" dirty="0"/>
              <a:t>, etc…)</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11</a:t>
            </a:fld>
            <a:endParaRPr lang="fr-FR"/>
          </a:p>
        </p:txBody>
      </p:sp>
    </p:spTree>
    <p:extLst>
      <p:ext uri="{BB962C8B-B14F-4D97-AF65-F5344CB8AC3E}">
        <p14:creationId xmlns:p14="http://schemas.microsoft.com/office/powerpoint/2010/main" val="186929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 les différentes commandes et à quoi elles servent sur le vidéo projecteur (en les tapant)</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12</a:t>
            </a:fld>
            <a:endParaRPr lang="fr-FR"/>
          </a:p>
        </p:txBody>
      </p:sp>
    </p:spTree>
    <p:extLst>
      <p:ext uri="{BB962C8B-B14F-4D97-AF65-F5344CB8AC3E}">
        <p14:creationId xmlns:p14="http://schemas.microsoft.com/office/powerpoint/2010/main" val="45377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Lancer les étudiants dans les </a:t>
            </a:r>
            <a:r>
              <a:rPr lang="fr-FR"/>
              <a:t>ateliers pratique</a:t>
            </a:r>
            <a:endParaRPr lang="fr-FR" dirty="0"/>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13</a:t>
            </a:fld>
            <a:endParaRPr lang="fr-FR"/>
          </a:p>
        </p:txBody>
      </p:sp>
    </p:spTree>
    <p:extLst>
      <p:ext uri="{BB962C8B-B14F-4D97-AF65-F5344CB8AC3E}">
        <p14:creationId xmlns:p14="http://schemas.microsoft.com/office/powerpoint/2010/main" val="390456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001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062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839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81236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7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68497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8783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920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158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423163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22470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088DAF4-D1DB-4FA3-9D9F-47575B3C1E82}" type="datetimeFigureOut">
              <a:rPr lang="fr-FR" smtClean="0"/>
              <a:t>12/07/2022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41220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088DAF4-D1DB-4FA3-9D9F-47575B3C1E82}" type="datetimeFigureOut">
              <a:rPr lang="fr-FR" smtClean="0"/>
              <a:t>12/07/2022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7085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8DAF4-D1DB-4FA3-9D9F-47575B3C1E82}" type="datetimeFigureOut">
              <a:rPr lang="fr-FR" smtClean="0"/>
              <a:t>12/07/2022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7598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66773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7597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88DAF4-D1DB-4FA3-9D9F-47575B3C1E82}" type="datetimeFigureOut">
              <a:rPr lang="fr-FR" smtClean="0"/>
              <a:t>12/07/2022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8B211E-75ED-43F7-AEFC-DF61A7F573F8}" type="slidenum">
              <a:rPr lang="fr-FR" smtClean="0"/>
              <a:t>‹N°›</a:t>
            </a:fld>
            <a:endParaRPr lang="fr-FR"/>
          </a:p>
        </p:txBody>
      </p:sp>
    </p:spTree>
    <p:extLst>
      <p:ext uri="{BB962C8B-B14F-4D97-AF65-F5344CB8AC3E}">
        <p14:creationId xmlns:p14="http://schemas.microsoft.com/office/powerpoint/2010/main" val="70345040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67DEF-E91C-C78C-395C-7CA446A3C2DE}"/>
              </a:ext>
            </a:extLst>
          </p:cNvPr>
          <p:cNvSpPr>
            <a:spLocks noGrp="1"/>
          </p:cNvSpPr>
          <p:nvPr>
            <p:ph type="ctrTitle"/>
          </p:nvPr>
        </p:nvSpPr>
        <p:spPr>
          <a:xfrm>
            <a:off x="1600199" y="4571999"/>
            <a:ext cx="7673801" cy="1087656"/>
          </a:xfrm>
        </p:spPr>
        <p:txBody>
          <a:bodyPr>
            <a:normAutofit/>
          </a:bodyPr>
          <a:lstStyle/>
          <a:p>
            <a:pPr algn="l"/>
            <a:r>
              <a:rPr lang="fr-FR" sz="4800"/>
              <a:t>INITIATION LINUX</a:t>
            </a:r>
          </a:p>
        </p:txBody>
      </p:sp>
      <p:pic>
        <p:nvPicPr>
          <p:cNvPr id="11" name="Image 10">
            <a:extLst>
              <a:ext uri="{FF2B5EF4-FFF2-40B4-BE49-F238E27FC236}">
                <a16:creationId xmlns:a16="http://schemas.microsoft.com/office/drawing/2014/main" id="{12F38A14-728C-B92D-D23D-E2ACBA87E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609600"/>
            <a:ext cx="7284714" cy="3642357"/>
          </a:xfrm>
          <a:prstGeom prst="rect">
            <a:avLst/>
          </a:prstGeom>
        </p:spPr>
      </p:pic>
    </p:spTree>
    <p:extLst>
      <p:ext uri="{BB962C8B-B14F-4D97-AF65-F5344CB8AC3E}">
        <p14:creationId xmlns:p14="http://schemas.microsoft.com/office/powerpoint/2010/main" val="42092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734E1-A5EE-0E87-584C-2FBE3482E40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Atelier</a:t>
            </a:r>
          </a:p>
        </p:txBody>
      </p:sp>
      <p:sp>
        <p:nvSpPr>
          <p:cNvPr id="3" name="ZoneTexte 2">
            <a:extLst>
              <a:ext uri="{FF2B5EF4-FFF2-40B4-BE49-F238E27FC236}">
                <a16:creationId xmlns:a16="http://schemas.microsoft.com/office/drawing/2014/main" id="{E6BCA3E7-3A06-86C6-F2F6-921624DC2674}"/>
              </a:ext>
            </a:extLst>
          </p:cNvPr>
          <p:cNvSpPr txBox="1"/>
          <p:nvPr/>
        </p:nvSpPr>
        <p:spPr>
          <a:xfrm>
            <a:off x="677334" y="1689652"/>
            <a:ext cx="8438322" cy="1631216"/>
          </a:xfrm>
          <a:prstGeom prst="rect">
            <a:avLst/>
          </a:prstGeom>
          <a:noFill/>
        </p:spPr>
        <p:txBody>
          <a:bodyPr wrap="square" rtlCol="0">
            <a:spAutoFit/>
          </a:bodyPr>
          <a:lstStyle/>
          <a:p>
            <a:r>
              <a:rPr lang="fr-FR" sz="2000" dirty="0"/>
              <a:t>Mettre en place WSL</a:t>
            </a:r>
          </a:p>
          <a:p>
            <a:r>
              <a:rPr lang="fr-FR" dirty="0"/>
              <a:t>	Les instructions sont sur </a:t>
            </a:r>
            <a:r>
              <a:rPr lang="fr-FR" dirty="0" err="1"/>
              <a:t>moodle</a:t>
            </a:r>
            <a:endParaRPr lang="fr-FR" dirty="0"/>
          </a:p>
          <a:p>
            <a:endParaRPr lang="fr-FR" sz="2000" dirty="0"/>
          </a:p>
          <a:p>
            <a:r>
              <a:rPr lang="fr-FR" sz="2000" dirty="0"/>
              <a:t>Pour les fans </a:t>
            </a:r>
            <a:r>
              <a:rPr lang="fr-FR" sz="2000" dirty="0" err="1"/>
              <a:t>d’apple</a:t>
            </a:r>
            <a:r>
              <a:rPr lang="fr-FR" sz="2000" dirty="0"/>
              <a:t>…</a:t>
            </a:r>
          </a:p>
          <a:p>
            <a:r>
              <a:rPr lang="fr-FR" dirty="0"/>
              <a:t>	Installer </a:t>
            </a:r>
            <a:r>
              <a:rPr lang="fr-FR" dirty="0" err="1"/>
              <a:t>Brew</a:t>
            </a:r>
            <a:r>
              <a:rPr lang="fr-FR" dirty="0"/>
              <a:t>, </a:t>
            </a:r>
            <a:r>
              <a:rPr lang="fr-FR" dirty="0" err="1"/>
              <a:t>Iterm</a:t>
            </a:r>
            <a:r>
              <a:rPr lang="fr-FR" dirty="0"/>
              <a:t> et Oh </a:t>
            </a:r>
            <a:r>
              <a:rPr lang="fr-FR" dirty="0" err="1"/>
              <a:t>my</a:t>
            </a:r>
            <a:r>
              <a:rPr lang="fr-FR" dirty="0"/>
              <a:t> </a:t>
            </a:r>
            <a:r>
              <a:rPr lang="fr-FR" dirty="0" err="1"/>
              <a:t>Zsh</a:t>
            </a:r>
            <a:r>
              <a:rPr lang="fr-FR" dirty="0"/>
              <a:t> !</a:t>
            </a:r>
          </a:p>
        </p:txBody>
      </p:sp>
    </p:spTree>
    <p:extLst>
      <p:ext uri="{BB962C8B-B14F-4D97-AF65-F5344CB8AC3E}">
        <p14:creationId xmlns:p14="http://schemas.microsoft.com/office/powerpoint/2010/main" val="50764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9"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ECC49D-0A0B-CD80-458B-68B58527BE61}"/>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Gestionnaire</a:t>
            </a:r>
            <a:r>
              <a:rPr lang="en-US" dirty="0"/>
              <a:t> de </a:t>
            </a:r>
            <a:r>
              <a:rPr lang="en-US" dirty="0" err="1"/>
              <a:t>paquets</a:t>
            </a:r>
            <a:endParaRPr lang="en-US" dirty="0"/>
          </a:p>
        </p:txBody>
      </p:sp>
      <p:sp>
        <p:nvSpPr>
          <p:cNvPr id="30"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2" name="ZoneTexte 3">
            <a:extLst>
              <a:ext uri="{FF2B5EF4-FFF2-40B4-BE49-F238E27FC236}">
                <a16:creationId xmlns:a16="http://schemas.microsoft.com/office/drawing/2014/main" id="{9C4C7958-BD27-524D-9B04-AF6B9E42179F}"/>
              </a:ext>
            </a:extLst>
          </p:cNvPr>
          <p:cNvGraphicFramePr/>
          <p:nvPr>
            <p:extLst>
              <p:ext uri="{D42A27DB-BD31-4B8C-83A1-F6EECF244321}">
                <p14:modId xmlns:p14="http://schemas.microsoft.com/office/powerpoint/2010/main" val="1851549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046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A9FACA1-0A9B-E896-D607-0C1BC0DEE34A}"/>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Gérer</a:t>
            </a:r>
            <a:r>
              <a:rPr lang="en-US" dirty="0"/>
              <a:t> </a:t>
            </a:r>
            <a:r>
              <a:rPr lang="en-US" dirty="0" err="1"/>
              <a:t>ses</a:t>
            </a:r>
            <a:r>
              <a:rPr lang="en-US" dirty="0"/>
              <a:t> </a:t>
            </a:r>
            <a:r>
              <a:rPr lang="en-US" dirty="0" err="1"/>
              <a:t>fichiers</a:t>
            </a:r>
            <a:endParaRPr lang="en-US" dirty="0"/>
          </a:p>
        </p:txBody>
      </p:sp>
      <p:sp>
        <p:nvSpPr>
          <p:cNvPr id="6" name="ZoneTexte 5">
            <a:extLst>
              <a:ext uri="{FF2B5EF4-FFF2-40B4-BE49-F238E27FC236}">
                <a16:creationId xmlns:a16="http://schemas.microsoft.com/office/drawing/2014/main" id="{1F754FEE-923B-E86B-2061-92AA2975663F}"/>
              </a:ext>
            </a:extLst>
          </p:cNvPr>
          <p:cNvSpPr txBox="1"/>
          <p:nvPr/>
        </p:nvSpPr>
        <p:spPr>
          <a:xfrm>
            <a:off x="1286933" y="1424940"/>
            <a:ext cx="6382228" cy="5262979"/>
          </a:xfrm>
          <a:prstGeom prst="rect">
            <a:avLst/>
          </a:prstGeom>
          <a:noFill/>
        </p:spPr>
        <p:txBody>
          <a:bodyPr wrap="square">
            <a:spAutoFit/>
          </a:bodyPr>
          <a:lstStyle/>
          <a:p>
            <a:r>
              <a:rPr lang="fr-FR" sz="1600" dirty="0"/>
              <a:t>Démonstration :</a:t>
            </a:r>
          </a:p>
          <a:p>
            <a:pPr marL="342900" indent="-342900">
              <a:buFontTx/>
              <a:buChar char="-"/>
            </a:pPr>
            <a:r>
              <a:rPr lang="fr-FR" sz="1600" b="1" dirty="0"/>
              <a:t>cd </a:t>
            </a:r>
            <a:r>
              <a:rPr lang="fr-FR" sz="1600" dirty="0"/>
              <a:t>se déplacer dans les dossiers</a:t>
            </a:r>
          </a:p>
          <a:p>
            <a:pPr marL="1028700" lvl="1" indent="-342900">
              <a:buFontTx/>
              <a:buChar char="-"/>
            </a:pPr>
            <a:r>
              <a:rPr lang="fr-FR" sz="1600" b="1" dirty="0"/>
              <a:t>/ </a:t>
            </a:r>
            <a:r>
              <a:rPr lang="fr-FR" sz="1600" dirty="0"/>
              <a:t>la racine du disque</a:t>
            </a:r>
          </a:p>
          <a:p>
            <a:pPr marL="1028700" lvl="1" indent="-342900">
              <a:buFontTx/>
              <a:buChar char="-"/>
            </a:pPr>
            <a:r>
              <a:rPr lang="fr-FR" sz="1600" b="1" dirty="0"/>
              <a:t>~</a:t>
            </a:r>
            <a:r>
              <a:rPr lang="fr-FR" sz="1600" dirty="0"/>
              <a:t> la racine de la home</a:t>
            </a:r>
          </a:p>
          <a:p>
            <a:pPr marL="342900" indent="-342900">
              <a:buFontTx/>
              <a:buChar char="-"/>
            </a:pPr>
            <a:endParaRPr lang="fr-FR" sz="1600" dirty="0"/>
          </a:p>
          <a:p>
            <a:pPr marL="342900" indent="-342900">
              <a:buFontTx/>
              <a:buChar char="-"/>
            </a:pPr>
            <a:r>
              <a:rPr lang="fr-FR" sz="1600" b="1" dirty="0" err="1"/>
              <a:t>mkdir</a:t>
            </a:r>
            <a:r>
              <a:rPr lang="fr-FR" sz="1600" dirty="0"/>
              <a:t> créer un répertoire</a:t>
            </a:r>
            <a:endParaRPr lang="fr-FR" sz="1600" b="1" dirty="0"/>
          </a:p>
          <a:p>
            <a:pPr marL="342900" indent="-342900">
              <a:buFontTx/>
              <a:buChar char="-"/>
            </a:pPr>
            <a:endParaRPr lang="fr-FR" sz="1600" dirty="0"/>
          </a:p>
          <a:p>
            <a:pPr marL="342900" indent="-342900">
              <a:buFontTx/>
              <a:buChar char="-"/>
            </a:pPr>
            <a:r>
              <a:rPr lang="fr-FR" sz="1600" b="1" dirty="0" err="1"/>
              <a:t>touch</a:t>
            </a:r>
            <a:r>
              <a:rPr lang="fr-FR" sz="1600" dirty="0"/>
              <a:t> créer un fichier</a:t>
            </a:r>
            <a:endParaRPr lang="fr-FR" sz="1600" b="1" dirty="0"/>
          </a:p>
          <a:p>
            <a:pPr marL="342900" indent="-342900">
              <a:buFontTx/>
              <a:buChar char="-"/>
            </a:pPr>
            <a:endParaRPr lang="fr-FR" sz="1600" dirty="0"/>
          </a:p>
          <a:p>
            <a:pPr marL="342900" indent="-342900">
              <a:buFontTx/>
              <a:buChar char="-"/>
            </a:pPr>
            <a:r>
              <a:rPr lang="fr-FR" sz="1600" b="1" dirty="0"/>
              <a:t>ls</a:t>
            </a:r>
            <a:r>
              <a:rPr lang="fr-FR" sz="1600" dirty="0"/>
              <a:t> lister le dossier</a:t>
            </a:r>
          </a:p>
          <a:p>
            <a:pPr marL="342900" indent="-342900">
              <a:buFontTx/>
              <a:buChar char="-"/>
            </a:pPr>
            <a:endParaRPr lang="fr-FR" sz="1600" dirty="0"/>
          </a:p>
          <a:p>
            <a:pPr marL="342900" indent="-342900">
              <a:buFontTx/>
              <a:buChar char="-"/>
            </a:pPr>
            <a:r>
              <a:rPr lang="fr-FR" sz="1600" b="1" dirty="0"/>
              <a:t>ln</a:t>
            </a:r>
            <a:r>
              <a:rPr lang="fr-FR" sz="1600" dirty="0"/>
              <a:t> créer des liens</a:t>
            </a:r>
            <a:endParaRPr lang="fr-FR" sz="1600" b="1" dirty="0"/>
          </a:p>
          <a:p>
            <a:pPr marL="342900" indent="-342900">
              <a:buFontTx/>
              <a:buChar char="-"/>
            </a:pPr>
            <a:endParaRPr lang="fr-FR" sz="1600" dirty="0"/>
          </a:p>
          <a:p>
            <a:pPr marL="342900" indent="-342900">
              <a:buFontTx/>
              <a:buChar char="-"/>
            </a:pPr>
            <a:r>
              <a:rPr lang="fr-FR" sz="1600" b="1" dirty="0" err="1"/>
              <a:t>cp</a:t>
            </a:r>
            <a:r>
              <a:rPr lang="fr-FR" sz="1600" b="1" dirty="0"/>
              <a:t> </a:t>
            </a:r>
            <a:r>
              <a:rPr lang="fr-FR" sz="1600" dirty="0"/>
              <a:t>copier des fichiers </a:t>
            </a:r>
          </a:p>
          <a:p>
            <a:pPr marL="342900" indent="-342900">
              <a:buFontTx/>
              <a:buChar char="-"/>
            </a:pPr>
            <a:endParaRPr lang="fr-FR" sz="1600" b="1" dirty="0"/>
          </a:p>
          <a:p>
            <a:pPr marL="342900" indent="-342900">
              <a:buFontTx/>
              <a:buChar char="-"/>
            </a:pPr>
            <a:r>
              <a:rPr lang="fr-FR" sz="1600" b="1" dirty="0"/>
              <a:t>mv </a:t>
            </a:r>
            <a:r>
              <a:rPr lang="fr-FR" sz="1600" dirty="0"/>
              <a:t>déplacer des fichiers</a:t>
            </a:r>
          </a:p>
          <a:p>
            <a:pPr marL="342900" indent="-342900">
              <a:buFontTx/>
              <a:buChar char="-"/>
            </a:pPr>
            <a:endParaRPr lang="fr-FR" sz="1600" b="1" dirty="0"/>
          </a:p>
          <a:p>
            <a:pPr marL="342900" indent="-342900">
              <a:buFontTx/>
              <a:buChar char="-"/>
            </a:pPr>
            <a:r>
              <a:rPr lang="fr-FR" sz="1600" b="1" dirty="0"/>
              <a:t>nano </a:t>
            </a:r>
            <a:r>
              <a:rPr lang="fr-FR" sz="1600" dirty="0"/>
              <a:t>éditer un fichier</a:t>
            </a:r>
          </a:p>
          <a:p>
            <a:pPr marL="1028700" lvl="1" indent="-342900">
              <a:buFontTx/>
              <a:buChar char="-"/>
            </a:pPr>
            <a:r>
              <a:rPr lang="fr-FR" sz="1600" b="1" dirty="0" err="1"/>
              <a:t>Ctrl+X</a:t>
            </a:r>
            <a:r>
              <a:rPr lang="fr-FR" sz="1600" b="1" dirty="0"/>
              <a:t> </a:t>
            </a:r>
            <a:r>
              <a:rPr lang="fr-FR" sz="1600" dirty="0"/>
              <a:t>pour quitter</a:t>
            </a:r>
          </a:p>
          <a:p>
            <a:endParaRPr lang="fr-FR" sz="1600" b="1" dirty="0"/>
          </a:p>
          <a:p>
            <a:pPr marL="342900" indent="-342900">
              <a:buFontTx/>
              <a:buChar char="-"/>
            </a:pPr>
            <a:r>
              <a:rPr lang="fr-FR" sz="1600" b="1" dirty="0"/>
              <a:t>man </a:t>
            </a:r>
            <a:r>
              <a:rPr lang="fr-FR" sz="1600" dirty="0"/>
              <a:t>récupérer le manuel</a:t>
            </a:r>
          </a:p>
        </p:txBody>
      </p:sp>
    </p:spTree>
    <p:extLst>
      <p:ext uri="{BB962C8B-B14F-4D97-AF65-F5344CB8AC3E}">
        <p14:creationId xmlns:p14="http://schemas.microsoft.com/office/powerpoint/2010/main" val="428271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FA9A5C-4ADD-7DB5-B0E7-EFA8FA89D43E}"/>
              </a:ext>
            </a:extLst>
          </p:cNvPr>
          <p:cNvSpPr txBox="1">
            <a:spLocks/>
          </p:cNvSpPr>
          <p:nvPr/>
        </p:nvSpPr>
        <p:spPr>
          <a:xfrm>
            <a:off x="829734" y="854529"/>
            <a:ext cx="5054231" cy="21934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dirty="0"/>
              <a:t>A </a:t>
            </a:r>
            <a:r>
              <a:rPr lang="en-US" sz="6000" dirty="0" err="1"/>
              <a:t>votre</a:t>
            </a:r>
            <a:r>
              <a:rPr lang="en-US" sz="6000" dirty="0"/>
              <a:t> tour !</a:t>
            </a:r>
          </a:p>
        </p:txBody>
      </p:sp>
      <p:pic>
        <p:nvPicPr>
          <p:cNvPr id="4" name="Image 3" descr="Une image contenant texte&#10;&#10;Description générée automatiquement">
            <a:extLst>
              <a:ext uri="{FF2B5EF4-FFF2-40B4-BE49-F238E27FC236}">
                <a16:creationId xmlns:a16="http://schemas.microsoft.com/office/drawing/2014/main" id="{C28106D5-D0E5-5F3A-1FC7-AC063266B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17" y="2833076"/>
            <a:ext cx="4167341" cy="3109956"/>
          </a:xfrm>
          <a:prstGeom prst="rect">
            <a:avLst/>
          </a:prstGeom>
        </p:spPr>
      </p:pic>
    </p:spTree>
    <p:extLst>
      <p:ext uri="{BB962C8B-B14F-4D97-AF65-F5344CB8AC3E}">
        <p14:creationId xmlns:p14="http://schemas.microsoft.com/office/powerpoint/2010/main" val="22247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0F982A-3816-95C0-63EE-EA4778A8ACB2}"/>
              </a:ext>
            </a:extLst>
          </p:cNvPr>
          <p:cNvSpPr>
            <a:spLocks noGrp="1"/>
          </p:cNvSpPr>
          <p:nvPr>
            <p:ph type="title"/>
          </p:nvPr>
        </p:nvSpPr>
        <p:spPr>
          <a:xfrm>
            <a:off x="652481" y="1382486"/>
            <a:ext cx="3547581" cy="4093028"/>
          </a:xfrm>
        </p:spPr>
        <p:txBody>
          <a:bodyPr anchor="ctr">
            <a:normAutofit/>
          </a:bodyPr>
          <a:lstStyle/>
          <a:p>
            <a:r>
              <a:rPr lang="fr-FR" sz="4400" dirty="0"/>
              <a:t>Au programme…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96159A8E-9087-542A-7411-C2013F473B4A}"/>
              </a:ext>
            </a:extLst>
          </p:cNvPr>
          <p:cNvGraphicFramePr>
            <a:graphicFrameLocks noGrp="1"/>
          </p:cNvGraphicFramePr>
          <p:nvPr>
            <p:ph idx="1"/>
            <p:extLst>
              <p:ext uri="{D42A27DB-BD31-4B8C-83A1-F6EECF244321}">
                <p14:modId xmlns:p14="http://schemas.microsoft.com/office/powerpoint/2010/main" val="5886887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31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Point d’interrogation jaune">
            <a:extLst>
              <a:ext uri="{FF2B5EF4-FFF2-40B4-BE49-F238E27FC236}">
                <a16:creationId xmlns:a16="http://schemas.microsoft.com/office/drawing/2014/main" id="{DF804E1E-9B31-ABE9-F0FD-7D1197A9CDD8}"/>
              </a:ext>
            </a:extLst>
          </p:cNvPr>
          <p:cNvPicPr>
            <a:picLocks noChangeAspect="1"/>
          </p:cNvPicPr>
          <p:nvPr/>
        </p:nvPicPr>
        <p:blipFill rotWithShape="1">
          <a:blip r:embed="rId2"/>
          <a:srcRect l="306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96269708-22A5-E6C9-5760-3B926F2B226B}"/>
              </a:ext>
            </a:extLst>
          </p:cNvPr>
          <p:cNvSpPr txBox="1">
            <a:spLocks/>
          </p:cNvSpPr>
          <p:nvPr/>
        </p:nvSpPr>
        <p:spPr>
          <a:xfrm>
            <a:off x="668867" y="1678666"/>
            <a:ext cx="4088190" cy="236909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a:t>C’est quoi LINUX ?</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764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721CB-D5DA-ECA0-AB9C-A992809264DD}"/>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3" name="ZoneTexte 2">
            <a:extLst>
              <a:ext uri="{FF2B5EF4-FFF2-40B4-BE49-F238E27FC236}">
                <a16:creationId xmlns:a16="http://schemas.microsoft.com/office/drawing/2014/main" id="{321B1805-3F84-1AFF-7CA6-11B52406AA32}"/>
              </a:ext>
            </a:extLst>
          </p:cNvPr>
          <p:cNvSpPr txBox="1"/>
          <p:nvPr/>
        </p:nvSpPr>
        <p:spPr>
          <a:xfrm>
            <a:off x="677334" y="1602658"/>
            <a:ext cx="8377084" cy="461665"/>
          </a:xfrm>
          <a:prstGeom prst="rect">
            <a:avLst/>
          </a:prstGeom>
          <a:noFill/>
        </p:spPr>
        <p:txBody>
          <a:bodyPr wrap="square" rtlCol="0">
            <a:spAutoFit/>
          </a:bodyPr>
          <a:lstStyle/>
          <a:p>
            <a:r>
              <a:rPr lang="fr-FR" sz="2400" dirty="0"/>
              <a:t>Selon vous ?</a:t>
            </a:r>
          </a:p>
        </p:txBody>
      </p:sp>
      <p:pic>
        <p:nvPicPr>
          <p:cNvPr id="7" name="Image 6">
            <a:extLst>
              <a:ext uri="{FF2B5EF4-FFF2-40B4-BE49-F238E27FC236}">
                <a16:creationId xmlns:a16="http://schemas.microsoft.com/office/drawing/2014/main" id="{C0520C59-1FCA-964F-0064-8F9DB11A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367" y="2397842"/>
            <a:ext cx="3390355" cy="3852676"/>
          </a:xfrm>
          <a:prstGeom prst="rect">
            <a:avLst/>
          </a:prstGeom>
        </p:spPr>
      </p:pic>
    </p:spTree>
    <p:extLst>
      <p:ext uri="{BB962C8B-B14F-4D97-AF65-F5344CB8AC3E}">
        <p14:creationId xmlns:p14="http://schemas.microsoft.com/office/powerpoint/2010/main" val="288148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9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 name="Straight Connector 9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ZoneTexte 2">
            <a:extLst>
              <a:ext uri="{FF2B5EF4-FFF2-40B4-BE49-F238E27FC236}">
                <a16:creationId xmlns:a16="http://schemas.microsoft.com/office/drawing/2014/main" id="{0A9458CB-479C-E7C1-434B-5C43F3F09D4B}"/>
              </a:ext>
            </a:extLst>
          </p:cNvPr>
          <p:cNvSpPr txBox="1"/>
          <p:nvPr/>
        </p:nvSpPr>
        <p:spPr>
          <a:xfrm>
            <a:off x="5305108" y="1883392"/>
            <a:ext cx="5636236" cy="1150088"/>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dirty="0">
                <a:solidFill>
                  <a:schemeClr val="tx1">
                    <a:lumMod val="75000"/>
                    <a:lumOff val="25000"/>
                  </a:schemeClr>
                </a:solidFill>
              </a:rPr>
              <a:t>Une </a:t>
            </a:r>
            <a:r>
              <a:rPr lang="en-US" dirty="0" err="1">
                <a:solidFill>
                  <a:schemeClr val="tx1">
                    <a:lumMod val="75000"/>
                    <a:lumOff val="25000"/>
                  </a:schemeClr>
                </a:solidFill>
              </a:rPr>
              <a:t>famille</a:t>
            </a:r>
            <a:r>
              <a:rPr lang="en-US" dirty="0">
                <a:solidFill>
                  <a:schemeClr val="tx1">
                    <a:lumMod val="75000"/>
                    <a:lumOff val="25000"/>
                  </a:schemeClr>
                </a:solidFill>
              </a:rPr>
              <a:t> de </a:t>
            </a:r>
            <a:r>
              <a:rPr lang="en-US" dirty="0" err="1">
                <a:solidFill>
                  <a:schemeClr val="tx1">
                    <a:lumMod val="75000"/>
                    <a:lumOff val="25000"/>
                  </a:schemeClr>
                </a:solidFill>
              </a:rPr>
              <a:t>systèmes</a:t>
            </a:r>
            <a:r>
              <a:rPr lang="en-US" dirty="0">
                <a:solidFill>
                  <a:schemeClr val="tx1">
                    <a:lumMod val="75000"/>
                    <a:lumOff val="25000"/>
                  </a:schemeClr>
                </a:solidFill>
              </a:rPr>
              <a:t> </a:t>
            </a:r>
            <a:r>
              <a:rPr lang="en-US" dirty="0" err="1">
                <a:solidFill>
                  <a:schemeClr val="tx1">
                    <a:lumMod val="75000"/>
                    <a:lumOff val="25000"/>
                  </a:schemeClr>
                </a:solidFill>
              </a:rPr>
              <a:t>d’exploitation</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b="1" dirty="0">
                <a:solidFill>
                  <a:schemeClr val="tx1">
                    <a:lumMod val="75000"/>
                    <a:lumOff val="25000"/>
                  </a:schemeClr>
                </a:solidFill>
              </a:rPr>
              <a:t>Open source</a:t>
            </a: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74" name="Picture 4" descr="Linux : qu&amp;#39;est-ce que c&amp;#39;est ?">
            <a:extLst>
              <a:ext uri="{FF2B5EF4-FFF2-40B4-BE49-F238E27FC236}">
                <a16:creationId xmlns:a16="http://schemas.microsoft.com/office/drawing/2014/main" id="{5C912F4D-D435-4BD8-ACE5-395F5869EA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08" r="24715" b="-1"/>
          <a:stretch/>
        </p:blipFill>
        <p:spPr bwMode="auto">
          <a:xfrm>
            <a:off x="934447" y="3168761"/>
            <a:ext cx="2635345" cy="3350028"/>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6" name="Isosceles Triangle 10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4" name="Titre 1">
            <a:extLst>
              <a:ext uri="{FF2B5EF4-FFF2-40B4-BE49-F238E27FC236}">
                <a16:creationId xmlns:a16="http://schemas.microsoft.com/office/drawing/2014/main" id="{71744480-EBD8-73D9-34BC-0197F7FE025C}"/>
              </a:ext>
            </a:extLst>
          </p:cNvPr>
          <p:cNvSpPr txBox="1">
            <a:spLocks/>
          </p:cNvSpPr>
          <p:nvPr/>
        </p:nvSpPr>
        <p:spPr>
          <a:xfrm>
            <a:off x="5299590" y="733304"/>
            <a:ext cx="4133860" cy="115008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165" name="ZoneTexte 164">
            <a:extLst>
              <a:ext uri="{FF2B5EF4-FFF2-40B4-BE49-F238E27FC236}">
                <a16:creationId xmlns:a16="http://schemas.microsoft.com/office/drawing/2014/main" id="{4B0FDEFA-1C73-C55D-19F1-2BDAB5FBAFB2}"/>
              </a:ext>
            </a:extLst>
          </p:cNvPr>
          <p:cNvSpPr txBox="1"/>
          <p:nvPr/>
        </p:nvSpPr>
        <p:spPr>
          <a:xfrm>
            <a:off x="5299590" y="2986547"/>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err="1">
                <a:solidFill>
                  <a:schemeClr val="tx1">
                    <a:lumMod val="75000"/>
                    <a:lumOff val="25000"/>
                  </a:schemeClr>
                </a:solidFill>
              </a:rPr>
              <a:t>Dérivé</a:t>
            </a:r>
            <a:r>
              <a:rPr lang="en-US" dirty="0">
                <a:solidFill>
                  <a:schemeClr val="tx1">
                    <a:lumMod val="75000"/>
                    <a:lumOff val="25000"/>
                  </a:schemeClr>
                </a:solidFill>
              </a:rPr>
              <a:t> </a:t>
            </a:r>
            <a:r>
              <a:rPr lang="en-US" dirty="0" err="1">
                <a:solidFill>
                  <a:schemeClr val="tx1">
                    <a:lumMod val="75000"/>
                    <a:lumOff val="25000"/>
                  </a:schemeClr>
                </a:solidFill>
              </a:rPr>
              <a:t>d’UNIX</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dirty="0" err="1">
                <a:solidFill>
                  <a:schemeClr val="tx1">
                    <a:lumMod val="75000"/>
                    <a:lumOff val="25000"/>
                  </a:schemeClr>
                </a:solidFill>
              </a:rPr>
              <a:t>Gère</a:t>
            </a:r>
            <a:r>
              <a:rPr lang="en-US" dirty="0">
                <a:solidFill>
                  <a:schemeClr val="tx1">
                    <a:lumMod val="75000"/>
                    <a:lumOff val="25000"/>
                  </a:schemeClr>
                </a:solidFill>
              </a:rPr>
              <a:t> le matériel et </a:t>
            </a:r>
            <a:r>
              <a:rPr lang="en-US" dirty="0" err="1">
                <a:solidFill>
                  <a:schemeClr val="tx1">
                    <a:lumMod val="75000"/>
                    <a:lumOff val="25000"/>
                  </a:schemeClr>
                </a:solidFill>
              </a:rPr>
              <a:t>l’exécution</a:t>
            </a:r>
            <a:r>
              <a:rPr lang="en-US" dirty="0">
                <a:solidFill>
                  <a:schemeClr val="tx1">
                    <a:lumMod val="75000"/>
                    <a:lumOff val="25000"/>
                  </a:schemeClr>
                </a:solidFill>
              </a:rPr>
              <a:t> </a:t>
            </a:r>
            <a:r>
              <a:rPr lang="en-US" dirty="0" err="1">
                <a:solidFill>
                  <a:schemeClr val="tx1">
                    <a:lumMod val="75000"/>
                    <a:lumOff val="25000"/>
                  </a:schemeClr>
                </a:solidFill>
              </a:rPr>
              <a:t>d’applications</a:t>
            </a:r>
            <a:endParaRPr lang="en-US" dirty="0">
              <a:solidFill>
                <a:schemeClr val="tx1">
                  <a:lumMod val="75000"/>
                  <a:lumOff val="25000"/>
                </a:schemeClr>
              </a:solidFill>
            </a:endParaRPr>
          </a:p>
        </p:txBody>
      </p:sp>
      <p:sp>
        <p:nvSpPr>
          <p:cNvPr id="167" name="ZoneTexte 166">
            <a:extLst>
              <a:ext uri="{FF2B5EF4-FFF2-40B4-BE49-F238E27FC236}">
                <a16:creationId xmlns:a16="http://schemas.microsoft.com/office/drawing/2014/main" id="{1482E8CA-209F-3545-0372-F0667CCD38EB}"/>
              </a:ext>
            </a:extLst>
          </p:cNvPr>
          <p:cNvSpPr txBox="1"/>
          <p:nvPr/>
        </p:nvSpPr>
        <p:spPr>
          <a:xfrm>
            <a:off x="5299590" y="4233829"/>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a:solidFill>
                  <a:schemeClr val="tx1">
                    <a:lumMod val="75000"/>
                    <a:lumOff val="25000"/>
                  </a:schemeClr>
                </a:solidFill>
              </a:rPr>
              <a:t>Linux Torvalds – 1991</a:t>
            </a:r>
          </a:p>
          <a:p>
            <a:pPr>
              <a:lnSpc>
                <a:spcPct val="90000"/>
              </a:lnSpc>
              <a:spcBef>
                <a:spcPts val="1000"/>
              </a:spcBef>
              <a:buClr>
                <a:schemeClr val="accent1"/>
              </a:buClr>
              <a:buSzPct val="80000"/>
            </a:pPr>
            <a:r>
              <a:rPr lang="en-US" dirty="0" err="1">
                <a:solidFill>
                  <a:schemeClr val="tx1">
                    <a:lumMod val="75000"/>
                    <a:lumOff val="25000"/>
                  </a:schemeClr>
                </a:solidFill>
              </a:rPr>
              <a:t>Basé</a:t>
            </a:r>
            <a:r>
              <a:rPr lang="en-US" dirty="0">
                <a:solidFill>
                  <a:schemeClr val="tx1">
                    <a:lumMod val="75000"/>
                    <a:lumOff val="25000"/>
                  </a:schemeClr>
                </a:solidFill>
              </a:rPr>
              <a:t> sur Unix – 1969</a:t>
            </a:r>
          </a:p>
        </p:txBody>
      </p:sp>
    </p:spTree>
    <p:extLst>
      <p:ext uri="{BB962C8B-B14F-4D97-AF65-F5344CB8AC3E}">
        <p14:creationId xmlns:p14="http://schemas.microsoft.com/office/powerpoint/2010/main" val="380976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Une loupe et un point d’interrogation">
            <a:extLst>
              <a:ext uri="{FF2B5EF4-FFF2-40B4-BE49-F238E27FC236}">
                <a16:creationId xmlns:a16="http://schemas.microsoft.com/office/drawing/2014/main" id="{474B5BFC-0C9E-823E-8C9F-B4D194AB400D}"/>
              </a:ext>
            </a:extLst>
          </p:cNvPr>
          <p:cNvPicPr>
            <a:picLocks noChangeAspect="1"/>
          </p:cNvPicPr>
          <p:nvPr/>
        </p:nvPicPr>
        <p:blipFill rotWithShape="1">
          <a:blip r:embed="rId2"/>
          <a:srcRect l="30970" r="247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itre 1">
            <a:extLst>
              <a:ext uri="{FF2B5EF4-FFF2-40B4-BE49-F238E27FC236}">
                <a16:creationId xmlns:a16="http://schemas.microsoft.com/office/drawing/2014/main" id="{D6C2D6A5-C657-E10A-54C1-AB72E190866A}"/>
              </a:ext>
            </a:extLst>
          </p:cNvPr>
          <p:cNvSpPr txBox="1">
            <a:spLocks/>
          </p:cNvSpPr>
          <p:nvPr/>
        </p:nvSpPr>
        <p:spPr>
          <a:xfrm>
            <a:off x="5380563" y="1678665"/>
            <a:ext cx="3887839" cy="23721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spcAft>
                <a:spcPts val="600"/>
              </a:spcAft>
            </a:pPr>
            <a:r>
              <a:rPr lang="en-US" sz="5400"/>
              <a:t>Comment accéder à LINUX ?</a:t>
            </a:r>
          </a:p>
        </p:txBody>
      </p:sp>
    </p:spTree>
    <p:extLst>
      <p:ext uri="{BB962C8B-B14F-4D97-AF65-F5344CB8AC3E}">
        <p14:creationId xmlns:p14="http://schemas.microsoft.com/office/powerpoint/2010/main" val="84819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9580E1-2016-5FB9-893D-EC30E49DD953}"/>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Comment </a:t>
            </a:r>
            <a:r>
              <a:rPr lang="en-US" dirty="0" err="1"/>
              <a:t>accéder</a:t>
            </a:r>
            <a:r>
              <a:rPr lang="en-US" dirty="0"/>
              <a:t> à LINUX ?</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ZoneTexte 2">
            <a:extLst>
              <a:ext uri="{FF2B5EF4-FFF2-40B4-BE49-F238E27FC236}">
                <a16:creationId xmlns:a16="http://schemas.microsoft.com/office/drawing/2014/main" id="{467D5E7D-4DE3-5073-E078-BD1DC5528CB4}"/>
              </a:ext>
            </a:extLst>
          </p:cNvPr>
          <p:cNvGraphicFramePr/>
          <p:nvPr>
            <p:extLst>
              <p:ext uri="{D42A27DB-BD31-4B8C-83A1-F6EECF244321}">
                <p14:modId xmlns:p14="http://schemas.microsoft.com/office/powerpoint/2010/main" val="2339872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24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re 1">
            <a:extLst>
              <a:ext uri="{FF2B5EF4-FFF2-40B4-BE49-F238E27FC236}">
                <a16:creationId xmlns:a16="http://schemas.microsoft.com/office/drawing/2014/main" id="{8C9F50D3-940D-97AD-8695-D9CB68069C6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Windows Subsystem for Linux (WSL)</a:t>
            </a:r>
          </a:p>
        </p:txBody>
      </p:sp>
      <p:sp>
        <p:nvSpPr>
          <p:cNvPr id="6" name="ZoneTexte 5">
            <a:extLst>
              <a:ext uri="{FF2B5EF4-FFF2-40B4-BE49-F238E27FC236}">
                <a16:creationId xmlns:a16="http://schemas.microsoft.com/office/drawing/2014/main" id="{F7054CDF-B219-DE10-224A-2C063F9F1458}"/>
              </a:ext>
            </a:extLst>
          </p:cNvPr>
          <p:cNvSpPr txBox="1"/>
          <p:nvPr/>
        </p:nvSpPr>
        <p:spPr>
          <a:xfrm>
            <a:off x="677334" y="2160590"/>
            <a:ext cx="4081479" cy="1683824"/>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Un noyau </a:t>
            </a:r>
            <a:r>
              <a:rPr lang="en-US" dirty="0" err="1">
                <a:solidFill>
                  <a:schemeClr val="tx1">
                    <a:lumMod val="75000"/>
                    <a:lumOff val="25000"/>
                  </a:schemeClr>
                </a:solidFill>
              </a:rPr>
              <a:t>unix</a:t>
            </a:r>
            <a:r>
              <a:rPr lang="en-US" dirty="0">
                <a:solidFill>
                  <a:schemeClr val="tx1">
                    <a:lumMod val="75000"/>
                    <a:lumOff val="25000"/>
                  </a:schemeClr>
                </a:solidFill>
              </a:rPr>
              <a:t> </a:t>
            </a:r>
            <a:r>
              <a:rPr lang="en-US" dirty="0" err="1">
                <a:solidFill>
                  <a:schemeClr val="tx1">
                    <a:lumMod val="75000"/>
                    <a:lumOff val="25000"/>
                  </a:schemeClr>
                </a:solidFill>
              </a:rPr>
              <a:t>intégré</a:t>
            </a:r>
            <a:r>
              <a:rPr lang="en-US" dirty="0">
                <a:solidFill>
                  <a:schemeClr val="tx1">
                    <a:lumMod val="75000"/>
                    <a:lumOff val="25000"/>
                  </a:schemeClr>
                </a:solidFill>
              </a:rPr>
              <a:t> dans Windows !</a:t>
            </a:r>
            <a:br>
              <a:rPr lang="en-US" dirty="0">
                <a:solidFill>
                  <a:schemeClr val="tx1">
                    <a:lumMod val="75000"/>
                    <a:lumOff val="25000"/>
                  </a:schemeClr>
                </a:solidFill>
              </a:rPr>
            </a:br>
            <a:br>
              <a:rPr lang="en-US" dirty="0">
                <a:solidFill>
                  <a:schemeClr val="tx1">
                    <a:lumMod val="75000"/>
                    <a:lumOff val="25000"/>
                  </a:schemeClr>
                </a:solidFill>
              </a:rPr>
            </a:br>
            <a:r>
              <a:rPr lang="en-US" b="1" dirty="0">
                <a:solidFill>
                  <a:schemeClr val="tx1">
                    <a:lumMod val="75000"/>
                    <a:lumOff val="25000"/>
                  </a:schemeClr>
                </a:solidFill>
              </a:rPr>
              <a:t>WSL 1 </a:t>
            </a:r>
            <a:r>
              <a:rPr lang="en-US" dirty="0">
                <a:solidFill>
                  <a:schemeClr val="tx1">
                    <a:lumMod val="75000"/>
                    <a:lumOff val="25000"/>
                  </a:schemeClr>
                </a:solidFill>
              </a:rPr>
              <a:t>– 2016, </a:t>
            </a:r>
            <a:r>
              <a:rPr lang="en-US" b="1" dirty="0">
                <a:solidFill>
                  <a:schemeClr val="tx1">
                    <a:lumMod val="75000"/>
                    <a:lumOff val="25000"/>
                  </a:schemeClr>
                </a:solidFill>
              </a:rPr>
              <a:t>WSL 2 </a:t>
            </a:r>
            <a:r>
              <a:rPr lang="en-US" dirty="0">
                <a:solidFill>
                  <a:schemeClr val="tx1">
                    <a:lumMod val="75000"/>
                    <a:lumOff val="25000"/>
                  </a:schemeClr>
                </a:solidFill>
              </a:rPr>
              <a:t>– 2019</a:t>
            </a:r>
          </a:p>
        </p:txBody>
      </p:sp>
      <p:pic>
        <p:nvPicPr>
          <p:cNvPr id="7" name="Picture 2" descr="5 Top Linux distributions | LinuxXcommand | Distribuciones linux, Linux,  Software">
            <a:extLst>
              <a:ext uri="{FF2B5EF4-FFF2-40B4-BE49-F238E27FC236}">
                <a16:creationId xmlns:a16="http://schemas.microsoft.com/office/drawing/2014/main" id="{173C0DF7-FB58-B8FD-DDFB-B3F37DBDED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137" y="2159331"/>
            <a:ext cx="4204989" cy="2859392"/>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894C2DD3-1C63-1200-4B94-96A456F6902D}"/>
              </a:ext>
            </a:extLst>
          </p:cNvPr>
          <p:cNvSpPr txBox="1"/>
          <p:nvPr/>
        </p:nvSpPr>
        <p:spPr>
          <a:xfrm>
            <a:off x="676707" y="3589027"/>
            <a:ext cx="3560996" cy="923330"/>
          </a:xfrm>
          <a:prstGeom prst="rect">
            <a:avLst/>
          </a:prstGeom>
          <a:noFill/>
        </p:spPr>
        <p:txBody>
          <a:bodyPr wrap="square">
            <a:sp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WSL2, </a:t>
            </a:r>
            <a:r>
              <a:rPr lang="en-US" dirty="0" err="1">
                <a:solidFill>
                  <a:schemeClr val="tx1">
                    <a:lumMod val="75000"/>
                    <a:lumOff val="25000"/>
                  </a:schemeClr>
                </a:solidFill>
              </a:rPr>
              <a:t>une</a:t>
            </a:r>
            <a:r>
              <a:rPr lang="en-US" dirty="0">
                <a:solidFill>
                  <a:schemeClr val="tx1">
                    <a:lumMod val="75000"/>
                    <a:lumOff val="25000"/>
                  </a:schemeClr>
                </a:solidFill>
              </a:rPr>
              <a:t> machine </a:t>
            </a:r>
            <a:r>
              <a:rPr lang="en-US" dirty="0" err="1">
                <a:solidFill>
                  <a:schemeClr val="tx1">
                    <a:lumMod val="75000"/>
                    <a:lumOff val="25000"/>
                  </a:schemeClr>
                </a:solidFill>
              </a:rPr>
              <a:t>virtuelle</a:t>
            </a:r>
            <a:r>
              <a:rPr lang="en-US" dirty="0">
                <a:solidFill>
                  <a:schemeClr val="tx1">
                    <a:lumMod val="75000"/>
                    <a:lumOff val="25000"/>
                  </a:schemeClr>
                </a:solidFill>
              </a:rPr>
              <a:t> </a:t>
            </a:r>
            <a:r>
              <a:rPr lang="en-US" dirty="0" err="1">
                <a:solidFill>
                  <a:schemeClr val="tx1">
                    <a:lumMod val="75000"/>
                    <a:lumOff val="25000"/>
                  </a:schemeClr>
                </a:solidFill>
              </a:rPr>
              <a:t>légère</a:t>
            </a:r>
            <a:r>
              <a:rPr lang="en-US" dirty="0">
                <a:solidFill>
                  <a:schemeClr val="tx1">
                    <a:lumMod val="75000"/>
                    <a:lumOff val="25000"/>
                  </a:schemeClr>
                </a:solidFill>
              </a:rPr>
              <a:t> qui </a:t>
            </a:r>
            <a:r>
              <a:rPr lang="en-US" dirty="0" err="1">
                <a:solidFill>
                  <a:schemeClr val="tx1">
                    <a:lumMod val="75000"/>
                    <a:lumOff val="25000"/>
                  </a:schemeClr>
                </a:solidFill>
              </a:rPr>
              <a:t>permet</a:t>
            </a:r>
            <a:r>
              <a:rPr lang="en-US" dirty="0">
                <a:solidFill>
                  <a:schemeClr val="tx1">
                    <a:lumMod val="75000"/>
                    <a:lumOff val="25000"/>
                  </a:schemeClr>
                </a:solidFill>
              </a:rPr>
              <a:t> de </a:t>
            </a:r>
            <a:r>
              <a:rPr lang="en-US" dirty="0" err="1">
                <a:solidFill>
                  <a:schemeClr val="tx1">
                    <a:lumMod val="75000"/>
                    <a:lumOff val="25000"/>
                  </a:schemeClr>
                </a:solidFill>
              </a:rPr>
              <a:t>choisir</a:t>
            </a:r>
            <a:r>
              <a:rPr lang="en-US" dirty="0">
                <a:solidFill>
                  <a:schemeClr val="tx1">
                    <a:lumMod val="75000"/>
                    <a:lumOff val="25000"/>
                  </a:schemeClr>
                </a:solidFill>
              </a:rPr>
              <a:t> </a:t>
            </a:r>
            <a:r>
              <a:rPr lang="en-US" dirty="0" err="1">
                <a:solidFill>
                  <a:schemeClr val="tx1">
                    <a:lumMod val="75000"/>
                    <a:lumOff val="25000"/>
                  </a:schemeClr>
                </a:solidFill>
              </a:rPr>
              <a:t>sa</a:t>
            </a:r>
            <a:r>
              <a:rPr lang="en-US" dirty="0">
                <a:solidFill>
                  <a:schemeClr val="tx1">
                    <a:lumMod val="75000"/>
                    <a:lumOff val="25000"/>
                  </a:schemeClr>
                </a:solidFill>
              </a:rPr>
              <a:t> distribution </a:t>
            </a:r>
            <a:r>
              <a:rPr lang="en-US" dirty="0" err="1">
                <a:solidFill>
                  <a:schemeClr val="tx1">
                    <a:lumMod val="75000"/>
                    <a:lumOff val="25000"/>
                  </a:schemeClr>
                </a:solidFill>
              </a:rPr>
              <a:t>linux</a:t>
            </a:r>
            <a:endParaRPr lang="en-US" dirty="0">
              <a:solidFill>
                <a:schemeClr val="tx1">
                  <a:lumMod val="75000"/>
                  <a:lumOff val="25000"/>
                </a:schemeClr>
              </a:solidFill>
            </a:endParaRPr>
          </a:p>
        </p:txBody>
      </p:sp>
    </p:spTree>
    <p:extLst>
      <p:ext uri="{BB962C8B-B14F-4D97-AF65-F5344CB8AC3E}">
        <p14:creationId xmlns:p14="http://schemas.microsoft.com/office/powerpoint/2010/main" val="12859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0"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D9580E1-2016-5FB9-893D-EC30E49DD953}"/>
              </a:ext>
            </a:extLst>
          </p:cNvPr>
          <p:cNvSpPr txBox="1">
            <a:spLocks/>
          </p:cNvSpPr>
          <p:nvPr/>
        </p:nvSpPr>
        <p:spPr>
          <a:xfrm>
            <a:off x="829734" y="854529"/>
            <a:ext cx="5799665" cy="51489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dirty="0" err="1"/>
              <a:t>Démonstration</a:t>
            </a:r>
            <a:endParaRPr lang="en-US" sz="6000" dirty="0"/>
          </a:p>
        </p:txBody>
      </p:sp>
    </p:spTree>
    <p:extLst>
      <p:ext uri="{BB962C8B-B14F-4D97-AF65-F5344CB8AC3E}">
        <p14:creationId xmlns:p14="http://schemas.microsoft.com/office/powerpoint/2010/main" val="3792834079"/>
      </p:ext>
    </p:extLst>
  </p:cSld>
  <p:clrMapOvr>
    <a:masterClrMapping/>
  </p:clrMapOvr>
</p:sld>
</file>

<file path=ppt/theme/theme1.xml><?xml version="1.0" encoding="utf-8"?>
<a:theme xmlns:a="http://schemas.openxmlformats.org/drawingml/2006/main" name="Facette">
  <a:themeElements>
    <a:clrScheme name="Personnalisé 1">
      <a:dk1>
        <a:sysClr val="windowText" lastClr="000000"/>
      </a:dk1>
      <a:lt1>
        <a:sysClr val="window" lastClr="FFFFFF"/>
      </a:lt1>
      <a:dk2>
        <a:srgbClr val="2C3C43"/>
      </a:dk2>
      <a:lt2>
        <a:srgbClr val="EBEBEB"/>
      </a:lt2>
      <a:accent1>
        <a:srgbClr val="23B2A4"/>
      </a:accent1>
      <a:accent2>
        <a:srgbClr val="23B2A4"/>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341</Words>
  <Application>Microsoft Office PowerPoint</Application>
  <PresentationFormat>Grand écran</PresentationFormat>
  <Paragraphs>77</Paragraphs>
  <Slides>13</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Trebuchet MS</vt:lpstr>
      <vt:lpstr>Wingdings 3</vt:lpstr>
      <vt:lpstr>Facette</vt:lpstr>
      <vt:lpstr>INITIATION LINUX</vt:lpstr>
      <vt:lpstr>Au programme…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LINUX</dc:title>
  <dc:creator>Jean-Philippe</dc:creator>
  <cp:lastModifiedBy>Jean-Philippe</cp:lastModifiedBy>
  <cp:revision>1</cp:revision>
  <dcterms:created xsi:type="dcterms:W3CDTF">2022-07-11T09:21:04Z</dcterms:created>
  <dcterms:modified xsi:type="dcterms:W3CDTF">2022-07-12T09:59:39Z</dcterms:modified>
</cp:coreProperties>
</file>