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62" r:id="rId9"/>
    <p:sldId id="265" r:id="rId10"/>
    <p:sldId id="266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665B0-4B67-49F5-A42D-5ED7371186E2}" v="1443" dt="2022-07-15T10:07:32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Philippe" userId="5b8fb71733062750" providerId="LiveId" clId="{2CD3FD61-1B0C-434F-869E-1E962A07C5C3}"/>
    <pc:docChg chg="undo redo custSel addSld delSld modSld sldOrd">
      <pc:chgData name="Jean-Philippe" userId="5b8fb71733062750" providerId="LiveId" clId="{2CD3FD61-1B0C-434F-869E-1E962A07C5C3}" dt="2022-07-12T09:59:38.841" v="2096" actId="1076"/>
      <pc:docMkLst>
        <pc:docMk/>
      </pc:docMkLst>
      <pc:sldChg chg="addSp delSp modSp new mod setBg">
        <pc:chgData name="Jean-Philippe" userId="5b8fb71733062750" providerId="LiveId" clId="{2CD3FD61-1B0C-434F-869E-1E962A07C5C3}" dt="2022-07-11T09:27:02" v="68" actId="26606"/>
        <pc:sldMkLst>
          <pc:docMk/>
          <pc:sldMk cId="4209231529" sldId="256"/>
        </pc:sldMkLst>
        <pc:spChg chg="mod">
          <ac:chgData name="Jean-Philippe" userId="5b8fb71733062750" providerId="LiveId" clId="{2CD3FD61-1B0C-434F-869E-1E962A07C5C3}" dt="2022-07-11T09:27:02" v="68" actId="26606"/>
          <ac:spMkLst>
            <pc:docMk/>
            <pc:sldMk cId="4209231529" sldId="256"/>
            <ac:spMk id="2" creationId="{92D67DEF-E91C-C78C-395C-7CA446A3C2DE}"/>
          </ac:spMkLst>
        </pc:spChg>
        <pc:spChg chg="del mod">
          <ac:chgData name="Jean-Philippe" userId="5b8fb71733062750" providerId="LiveId" clId="{2CD3FD61-1B0C-434F-869E-1E962A07C5C3}" dt="2022-07-11T09:25:07.156" v="52" actId="478"/>
          <ac:spMkLst>
            <pc:docMk/>
            <pc:sldMk cId="4209231529" sldId="256"/>
            <ac:spMk id="3" creationId="{4C38C98E-5079-0A83-B8E7-578FD2272821}"/>
          </ac:spMkLst>
        </pc:spChg>
        <pc:spChg chg="add del">
          <ac:chgData name="Jean-Philippe" userId="5b8fb71733062750" providerId="LiveId" clId="{2CD3FD61-1B0C-434F-869E-1E962A07C5C3}" dt="2022-07-11T09:26:59.977" v="65" actId="26606"/>
          <ac:spMkLst>
            <pc:docMk/>
            <pc:sldMk cId="4209231529" sldId="256"/>
            <ac:spMk id="16" creationId="{5A7802B6-FF37-40CF-A7E2-6F2A0D9A91EF}"/>
          </ac:spMkLst>
        </pc:spChg>
        <pc:picChg chg="add del mod">
          <ac:chgData name="Jean-Philippe" userId="5b8fb71733062750" providerId="LiveId" clId="{2CD3FD61-1B0C-434F-869E-1E962A07C5C3}" dt="2022-07-11T09:26:36.033" v="57" actId="478"/>
          <ac:picMkLst>
            <pc:docMk/>
            <pc:sldMk cId="4209231529" sldId="256"/>
            <ac:picMk id="5" creationId="{5813856F-9E76-D445-3C41-3DE23C715575}"/>
          </ac:picMkLst>
        </pc:picChg>
        <pc:picChg chg="add del mod">
          <ac:chgData name="Jean-Philippe" userId="5b8fb71733062750" providerId="LiveId" clId="{2CD3FD61-1B0C-434F-869E-1E962A07C5C3}" dt="2022-07-11T09:26:40.703" v="59" actId="478"/>
          <ac:picMkLst>
            <pc:docMk/>
            <pc:sldMk cId="4209231529" sldId="256"/>
            <ac:picMk id="7" creationId="{DCF60464-2221-E9FE-A23C-1EEEFEC1EB1A}"/>
          </ac:picMkLst>
        </pc:picChg>
        <pc:picChg chg="add del mod">
          <ac:chgData name="Jean-Philippe" userId="5b8fb71733062750" providerId="LiveId" clId="{2CD3FD61-1B0C-434F-869E-1E962A07C5C3}" dt="2022-07-11T09:26:46.390" v="61" actId="478"/>
          <ac:picMkLst>
            <pc:docMk/>
            <pc:sldMk cId="4209231529" sldId="256"/>
            <ac:picMk id="9" creationId="{ACF6C92E-EA09-86A8-17C6-F422FE611AB0}"/>
          </ac:picMkLst>
        </pc:picChg>
        <pc:picChg chg="add mod">
          <ac:chgData name="Jean-Philippe" userId="5b8fb71733062750" providerId="LiveId" clId="{2CD3FD61-1B0C-434F-869E-1E962A07C5C3}" dt="2022-07-11T09:27:02" v="68" actId="26606"/>
          <ac:picMkLst>
            <pc:docMk/>
            <pc:sldMk cId="4209231529" sldId="256"/>
            <ac:picMk id="11" creationId="{12F38A14-728C-B92D-D23D-E2ACBA87E000}"/>
          </ac:picMkLst>
        </pc:picChg>
      </pc:sldChg>
      <pc:sldChg chg="addSp delSp modSp new mod setBg delDesignElem">
        <pc:chgData name="Jean-Philippe" userId="5b8fb71733062750" providerId="LiveId" clId="{2CD3FD61-1B0C-434F-869E-1E962A07C5C3}" dt="2022-07-11T09:42:20.416" v="266"/>
        <pc:sldMkLst>
          <pc:docMk/>
          <pc:sldMk cId="504311499" sldId="257"/>
        </pc:sldMkLst>
        <pc:spChg chg="mod">
          <ac:chgData name="Jean-Philippe" userId="5b8fb71733062750" providerId="LiveId" clId="{2CD3FD61-1B0C-434F-869E-1E962A07C5C3}" dt="2022-07-11T09:40:57.304" v="259" actId="26606"/>
          <ac:spMkLst>
            <pc:docMk/>
            <pc:sldMk cId="504311499" sldId="257"/>
            <ac:spMk id="2" creationId="{FF0F982A-3816-95C0-63EE-EA4778A8ACB2}"/>
          </ac:spMkLst>
        </pc:spChg>
        <pc:spChg chg="del mod">
          <ac:chgData name="Jean-Philippe" userId="5b8fb71733062750" providerId="LiveId" clId="{2CD3FD61-1B0C-434F-869E-1E962A07C5C3}" dt="2022-07-11T09:40:57.304" v="259" actId="26606"/>
          <ac:spMkLst>
            <pc:docMk/>
            <pc:sldMk cId="504311499" sldId="257"/>
            <ac:spMk id="3" creationId="{8BE53A85-A285-6A9E-370D-0372B293DB05}"/>
          </ac:spMkLst>
        </pc:spChg>
        <pc:spChg chg="add del">
          <ac:chgData name="Jean-Philippe" userId="5b8fb71733062750" providerId="LiveId" clId="{2CD3FD61-1B0C-434F-869E-1E962A07C5C3}" dt="2022-07-11T09:42:20.416" v="266"/>
          <ac:spMkLst>
            <pc:docMk/>
            <pc:sldMk cId="504311499" sldId="257"/>
            <ac:spMk id="9" creationId="{655AE6B0-AC9E-4167-806F-E9DB135FC46B}"/>
          </ac:spMkLst>
        </pc:spChg>
        <pc:spChg chg="add del">
          <ac:chgData name="Jean-Philippe" userId="5b8fb71733062750" providerId="LiveId" clId="{2CD3FD61-1B0C-434F-869E-1E962A07C5C3}" dt="2022-07-11T09:42:20.416" v="266"/>
          <ac:spMkLst>
            <pc:docMk/>
            <pc:sldMk cId="504311499" sldId="257"/>
            <ac:spMk id="22" creationId="{87BD1F4E-A66D-4C06-86DA-8D56CA7A3B41}"/>
          </ac:spMkLst>
        </pc:spChg>
        <pc:grpChg chg="add del">
          <ac:chgData name="Jean-Philippe" userId="5b8fb71733062750" providerId="LiveId" clId="{2CD3FD61-1B0C-434F-869E-1E962A07C5C3}" dt="2022-07-11T09:42:20.416" v="266"/>
          <ac:grpSpMkLst>
            <pc:docMk/>
            <pc:sldMk cId="504311499" sldId="257"/>
            <ac:grpSpMk id="11" creationId="{3523416A-383B-4FDC-B4C9-D8EDDFE9C043}"/>
          </ac:grpSpMkLst>
        </pc:grpChg>
        <pc:graphicFrameChg chg="add">
          <ac:chgData name="Jean-Philippe" userId="5b8fb71733062750" providerId="LiveId" clId="{2CD3FD61-1B0C-434F-869E-1E962A07C5C3}" dt="2022-07-11T09:40:57.304" v="259" actId="26606"/>
          <ac:graphicFrameMkLst>
            <pc:docMk/>
            <pc:sldMk cId="504311499" sldId="257"/>
            <ac:graphicFrameMk id="5" creationId="{96159A8E-9087-542A-7411-C2013F473B4A}"/>
          </ac:graphicFrameMkLst>
        </pc:graphicFrameChg>
      </pc:sldChg>
      <pc:sldChg chg="new del">
        <pc:chgData name="Jean-Philippe" userId="5b8fb71733062750" providerId="LiveId" clId="{2CD3FD61-1B0C-434F-869E-1E962A07C5C3}" dt="2022-07-11T09:29:41.101" v="70" actId="680"/>
        <pc:sldMkLst>
          <pc:docMk/>
          <pc:sldMk cId="805613852" sldId="257"/>
        </pc:sldMkLst>
      </pc:sldChg>
      <pc:sldChg chg="addSp delSp modSp new mod modNotesTx">
        <pc:chgData name="Jean-Philippe" userId="5b8fb71733062750" providerId="LiveId" clId="{2CD3FD61-1B0C-434F-869E-1E962A07C5C3}" dt="2022-07-11T11:53:45.409" v="1171" actId="20577"/>
        <pc:sldMkLst>
          <pc:docMk/>
          <pc:sldMk cId="2881488746" sldId="258"/>
        </pc:sldMkLst>
        <pc:spChg chg="add mod">
          <ac:chgData name="Jean-Philippe" userId="5b8fb71733062750" providerId="LiveId" clId="{2CD3FD61-1B0C-434F-869E-1E962A07C5C3}" dt="2022-07-11T09:37:01.625" v="210" actId="20577"/>
          <ac:spMkLst>
            <pc:docMk/>
            <pc:sldMk cId="2881488746" sldId="258"/>
            <ac:spMk id="2" creationId="{4AE721CB-D5DA-ECA0-AB9C-A992809264DD}"/>
          </ac:spMkLst>
        </pc:spChg>
        <pc:spChg chg="add mod">
          <ac:chgData name="Jean-Philippe" userId="5b8fb71733062750" providerId="LiveId" clId="{2CD3FD61-1B0C-434F-869E-1E962A07C5C3}" dt="2022-07-11T09:37:36.001" v="238" actId="403"/>
          <ac:spMkLst>
            <pc:docMk/>
            <pc:sldMk cId="2881488746" sldId="258"/>
            <ac:spMk id="3" creationId="{321B1805-3F84-1AFF-7CA6-11B52406AA32}"/>
          </ac:spMkLst>
        </pc:spChg>
        <pc:picChg chg="add del mod">
          <ac:chgData name="Jean-Philippe" userId="5b8fb71733062750" providerId="LiveId" clId="{2CD3FD61-1B0C-434F-869E-1E962A07C5C3}" dt="2022-07-11T09:39:29.993" v="247" actId="478"/>
          <ac:picMkLst>
            <pc:docMk/>
            <pc:sldMk cId="2881488746" sldId="258"/>
            <ac:picMk id="5" creationId="{00AF5144-2526-819B-F698-E24BE69643C5}"/>
          </ac:picMkLst>
        </pc:picChg>
        <pc:picChg chg="add del mod">
          <ac:chgData name="Jean-Philippe" userId="5b8fb71733062750" providerId="LiveId" clId="{2CD3FD61-1B0C-434F-869E-1E962A07C5C3}" dt="2022-07-11T09:42:50.629" v="268" actId="478"/>
          <ac:picMkLst>
            <pc:docMk/>
            <pc:sldMk cId="2881488746" sldId="258"/>
            <ac:picMk id="7" creationId="{C0520C59-1FCA-964F-0064-8F9DB11A9780}"/>
          </ac:picMkLst>
        </pc:picChg>
      </pc:sldChg>
      <pc:sldChg chg="addSp modSp new mod ord setBg">
        <pc:chgData name="Jean-Philippe" userId="5b8fb71733062750" providerId="LiveId" clId="{2CD3FD61-1B0C-434F-869E-1E962A07C5C3}" dt="2022-07-11T09:43:18.334" v="272"/>
        <pc:sldMkLst>
          <pc:docMk/>
          <pc:sldMk cId="637649341" sldId="259"/>
        </pc:sldMkLst>
        <pc:spChg chg="add mod">
          <ac:chgData name="Jean-Philippe" userId="5b8fb71733062750" providerId="LiveId" clId="{2CD3FD61-1B0C-434F-869E-1E962A07C5C3}" dt="2022-07-11T09:43:15.984" v="270" actId="26606"/>
          <ac:spMkLst>
            <pc:docMk/>
            <pc:sldMk cId="637649341" sldId="259"/>
            <ac:spMk id="2" creationId="{96269708-22A5-E6C9-5760-3B926F2B226B}"/>
          </ac:spMkLst>
        </pc:spChg>
        <pc:spChg chg="add">
          <ac:chgData name="Jean-Philippe" userId="5b8fb71733062750" providerId="LiveId" clId="{2CD3FD61-1B0C-434F-869E-1E962A07C5C3}" dt="2022-07-11T09:43:15.984" v="270" actId="26606"/>
          <ac:spMkLst>
            <pc:docMk/>
            <pc:sldMk cId="637649341" sldId="259"/>
            <ac:spMk id="24" creationId="{66D61E08-70C3-48D8-BEA0-787111DC30DA}"/>
          </ac:spMkLst>
        </pc:spChg>
        <pc:spChg chg="add">
          <ac:chgData name="Jean-Philippe" userId="5b8fb71733062750" providerId="LiveId" clId="{2CD3FD61-1B0C-434F-869E-1E962A07C5C3}" dt="2022-07-11T09:43:15.984" v="270" actId="26606"/>
          <ac:spMkLst>
            <pc:docMk/>
            <pc:sldMk cId="637649341" sldId="259"/>
            <ac:spMk id="26" creationId="{FC55298F-0AE5-478E-AD2B-03C2614C5833}"/>
          </ac:spMkLst>
        </pc:spChg>
        <pc:spChg chg="add">
          <ac:chgData name="Jean-Philippe" userId="5b8fb71733062750" providerId="LiveId" clId="{2CD3FD61-1B0C-434F-869E-1E962A07C5C3}" dt="2022-07-11T09:43:15.984" v="270" actId="26606"/>
          <ac:spMkLst>
            <pc:docMk/>
            <pc:sldMk cId="637649341" sldId="259"/>
            <ac:spMk id="28" creationId="{C180E4EA-0B63-4779-A895-7E90E71088F3}"/>
          </ac:spMkLst>
        </pc:spChg>
        <pc:spChg chg="add">
          <ac:chgData name="Jean-Philippe" userId="5b8fb71733062750" providerId="LiveId" clId="{2CD3FD61-1B0C-434F-869E-1E962A07C5C3}" dt="2022-07-11T09:43:15.984" v="270" actId="26606"/>
          <ac:spMkLst>
            <pc:docMk/>
            <pc:sldMk cId="637649341" sldId="259"/>
            <ac:spMk id="30" creationId="{CEE01D9D-3DE8-4EED-B0D3-8F3C79CC7673}"/>
          </ac:spMkLst>
        </pc:spChg>
        <pc:spChg chg="add">
          <ac:chgData name="Jean-Philippe" userId="5b8fb71733062750" providerId="LiveId" clId="{2CD3FD61-1B0C-434F-869E-1E962A07C5C3}" dt="2022-07-11T09:43:15.984" v="270" actId="26606"/>
          <ac:spMkLst>
            <pc:docMk/>
            <pc:sldMk cId="637649341" sldId="259"/>
            <ac:spMk id="32" creationId="{89AF5CE9-607F-43F4-8983-DCD6DA4051FD}"/>
          </ac:spMkLst>
        </pc:spChg>
        <pc:spChg chg="add">
          <ac:chgData name="Jean-Philippe" userId="5b8fb71733062750" providerId="LiveId" clId="{2CD3FD61-1B0C-434F-869E-1E962A07C5C3}" dt="2022-07-11T09:43:15.984" v="270" actId="26606"/>
          <ac:spMkLst>
            <pc:docMk/>
            <pc:sldMk cId="637649341" sldId="259"/>
            <ac:spMk id="34" creationId="{6EEA2DBD-9E1E-4521-8C01-F32AD18A89E3}"/>
          </ac:spMkLst>
        </pc:spChg>
        <pc:spChg chg="add">
          <ac:chgData name="Jean-Philippe" userId="5b8fb71733062750" providerId="LiveId" clId="{2CD3FD61-1B0C-434F-869E-1E962A07C5C3}" dt="2022-07-11T09:43:15.984" v="270" actId="26606"/>
          <ac:spMkLst>
            <pc:docMk/>
            <pc:sldMk cId="637649341" sldId="259"/>
            <ac:spMk id="36" creationId="{15BBD2C1-BA9B-46A9-A27A-33498B169272}"/>
          </ac:spMkLst>
        </pc:spChg>
        <pc:grpChg chg="add">
          <ac:chgData name="Jean-Philippe" userId="5b8fb71733062750" providerId="LiveId" clId="{2CD3FD61-1B0C-434F-869E-1E962A07C5C3}" dt="2022-07-11T09:43:15.984" v="270" actId="26606"/>
          <ac:grpSpMkLst>
            <pc:docMk/>
            <pc:sldMk cId="637649341" sldId="259"/>
            <ac:grpSpMk id="8" creationId="{88C9B83F-64CD-41C1-925F-A08801FFD0BD}"/>
          </ac:grpSpMkLst>
        </pc:grpChg>
        <pc:picChg chg="add">
          <ac:chgData name="Jean-Philippe" userId="5b8fb71733062750" providerId="LiveId" clId="{2CD3FD61-1B0C-434F-869E-1E962A07C5C3}" dt="2022-07-11T09:43:15.984" v="270" actId="26606"/>
          <ac:picMkLst>
            <pc:docMk/>
            <pc:sldMk cId="637649341" sldId="259"/>
            <ac:picMk id="4" creationId="{DF804E1E-9B31-ABE9-F0FD-7D1197A9CDD8}"/>
          </ac:picMkLst>
        </pc:picChg>
        <pc:cxnChg chg="add">
          <ac:chgData name="Jean-Philippe" userId="5b8fb71733062750" providerId="LiveId" clId="{2CD3FD61-1B0C-434F-869E-1E962A07C5C3}" dt="2022-07-11T09:43:15.984" v="270" actId="26606"/>
          <ac:cxnSpMkLst>
            <pc:docMk/>
            <pc:sldMk cId="637649341" sldId="259"/>
            <ac:cxnSpMk id="20" creationId="{A57C1A16-B8AB-4D99-A195-A38F556A6486}"/>
          </ac:cxnSpMkLst>
        </pc:cxnChg>
        <pc:cxnChg chg="add">
          <ac:chgData name="Jean-Philippe" userId="5b8fb71733062750" providerId="LiveId" clId="{2CD3FD61-1B0C-434F-869E-1E962A07C5C3}" dt="2022-07-11T09:43:15.984" v="270" actId="26606"/>
          <ac:cxnSpMkLst>
            <pc:docMk/>
            <pc:sldMk cId="637649341" sldId="259"/>
            <ac:cxnSpMk id="22" creationId="{F8A9B20B-D1DD-4573-B5EC-558029519236}"/>
          </ac:cxnSpMkLst>
        </pc:cxnChg>
      </pc:sldChg>
      <pc:sldChg chg="addSp delSp modSp new mod setBg modAnim setClrOvrMap modNotesTx">
        <pc:chgData name="Jean-Philippe" userId="5b8fb71733062750" providerId="LiveId" clId="{2CD3FD61-1B0C-434F-869E-1E962A07C5C3}" dt="2022-07-12T09:59:38.841" v="2096" actId="1076"/>
        <pc:sldMkLst>
          <pc:docMk/>
          <pc:sldMk cId="3809766266" sldId="260"/>
        </pc:sldMkLst>
        <pc:spChg chg="add del">
          <ac:chgData name="Jean-Philippe" userId="5b8fb71733062750" providerId="LiveId" clId="{2CD3FD61-1B0C-434F-869E-1E962A07C5C3}" dt="2022-07-11T09:44:34.930" v="279" actId="26606"/>
          <ac:spMkLst>
            <pc:docMk/>
            <pc:sldMk cId="3809766266" sldId="260"/>
            <ac:spMk id="3" creationId="{0A9458CB-479C-E7C1-434B-5C43F3F09D4B}"/>
          </ac:spMkLst>
        </pc:spChg>
        <pc:spChg chg="add del">
          <ac:chgData name="Jean-Philippe" userId="5b8fb71733062750" providerId="LiveId" clId="{2CD3FD61-1B0C-434F-869E-1E962A07C5C3}" dt="2022-07-11T09:44:34.919" v="278" actId="26606"/>
          <ac:spMkLst>
            <pc:docMk/>
            <pc:sldMk cId="3809766266" sldId="260"/>
            <ac:spMk id="7" creationId="{0A9458CB-479C-E7C1-434B-5C43F3F09D4B}"/>
          </ac:spMkLst>
        </pc:spChg>
        <pc:spChg chg="add del">
          <ac:chgData name="Jean-Philippe" userId="5b8fb71733062750" providerId="LiveId" clId="{2CD3FD61-1B0C-434F-869E-1E962A07C5C3}" dt="2022-07-11T09:44:34.919" v="278" actId="26606"/>
          <ac:spMkLst>
            <pc:docMk/>
            <pc:sldMk cId="3809766266" sldId="260"/>
            <ac:spMk id="20" creationId="{E80B86A7-A1EC-475B-9166-88902B033A38}"/>
          </ac:spMkLst>
        </pc:spChg>
        <pc:spChg chg="add del">
          <ac:chgData name="Jean-Philippe" userId="5b8fb71733062750" providerId="LiveId" clId="{2CD3FD61-1B0C-434F-869E-1E962A07C5C3}" dt="2022-07-11T09:44:34.919" v="278" actId="26606"/>
          <ac:spMkLst>
            <pc:docMk/>
            <pc:sldMk cId="3809766266" sldId="260"/>
            <ac:spMk id="22" creationId="{C2C29CB1-9F74-4879-A6AF-AEA67B6F1F4D}"/>
          </ac:spMkLst>
        </pc:spChg>
        <pc:spChg chg="add del">
          <ac:chgData name="Jean-Philippe" userId="5b8fb71733062750" providerId="LiveId" clId="{2CD3FD61-1B0C-434F-869E-1E962A07C5C3}" dt="2022-07-11T09:44:34.919" v="278" actId="26606"/>
          <ac:spMkLst>
            <pc:docMk/>
            <pc:sldMk cId="3809766266" sldId="260"/>
            <ac:spMk id="24" creationId="{7E2C7115-5336-410C-AD71-0F0952A2E5A7}"/>
          </ac:spMkLst>
        </pc:spChg>
        <pc:spChg chg="add mod ord">
          <ac:chgData name="Jean-Philippe" userId="5b8fb71733062750" providerId="LiveId" clId="{2CD3FD61-1B0C-434F-869E-1E962A07C5C3}" dt="2022-07-12T09:59:30.582" v="2095" actId="1076"/>
          <ac:spMkLst>
            <pc:docMk/>
            <pc:sldMk cId="3809766266" sldId="260"/>
            <ac:spMk id="28" creationId="{0A9458CB-479C-E7C1-434B-5C43F3F09D4B}"/>
          </ac:spMkLst>
        </pc:spChg>
        <pc:spChg chg="add del">
          <ac:chgData name="Jean-Philippe" userId="5b8fb71733062750" providerId="LiveId" clId="{2CD3FD61-1B0C-434F-869E-1E962A07C5C3}" dt="2022-07-11T09:44:52.049" v="281" actId="26606"/>
          <ac:spMkLst>
            <pc:docMk/>
            <pc:sldMk cId="3809766266" sldId="260"/>
            <ac:spMk id="45" creationId="{C52ED567-06B3-4107-9773-BBB6BD78673C}"/>
          </ac:spMkLst>
        </pc:spChg>
        <pc:spChg chg="add del">
          <ac:chgData name="Jean-Philippe" userId="5b8fb71733062750" providerId="LiveId" clId="{2CD3FD61-1B0C-434F-869E-1E962A07C5C3}" dt="2022-07-11T09:44:52.049" v="281" actId="26606"/>
          <ac:spMkLst>
            <pc:docMk/>
            <pc:sldMk cId="3809766266" sldId="260"/>
            <ac:spMk id="47" creationId="{AF551D8B-3775-4477-88B7-7B7C350D34E4}"/>
          </ac:spMkLst>
        </pc:spChg>
        <pc:spChg chg="add del">
          <ac:chgData name="Jean-Philippe" userId="5b8fb71733062750" providerId="LiveId" clId="{2CD3FD61-1B0C-434F-869E-1E962A07C5C3}" dt="2022-07-11T09:44:52.049" v="281" actId="26606"/>
          <ac:spMkLst>
            <pc:docMk/>
            <pc:sldMk cId="3809766266" sldId="260"/>
            <ac:spMk id="53" creationId="{BB934D2B-85E2-4375-94EE-B66C16BF7999}"/>
          </ac:spMkLst>
        </pc:spChg>
        <pc:spChg chg="add del">
          <ac:chgData name="Jean-Philippe" userId="5b8fb71733062750" providerId="LiveId" clId="{2CD3FD61-1B0C-434F-869E-1E962A07C5C3}" dt="2022-07-11T09:44:52.049" v="281" actId="26606"/>
          <ac:spMkLst>
            <pc:docMk/>
            <pc:sldMk cId="3809766266" sldId="260"/>
            <ac:spMk id="55" creationId="{9B445E02-D785-4565-B842-9567BBC09508}"/>
          </ac:spMkLst>
        </pc:spChg>
        <pc:spChg chg="add del">
          <ac:chgData name="Jean-Philippe" userId="5b8fb71733062750" providerId="LiveId" clId="{2CD3FD61-1B0C-434F-869E-1E962A07C5C3}" dt="2022-07-11T09:44:52.049" v="281" actId="26606"/>
          <ac:spMkLst>
            <pc:docMk/>
            <pc:sldMk cId="3809766266" sldId="260"/>
            <ac:spMk id="57" creationId="{2C153736-D102-4F57-9DE7-615AFC02B0AC}"/>
          </ac:spMkLst>
        </pc:spChg>
        <pc:spChg chg="add del">
          <ac:chgData name="Jean-Philippe" userId="5b8fb71733062750" providerId="LiveId" clId="{2CD3FD61-1B0C-434F-869E-1E962A07C5C3}" dt="2022-07-11T09:44:53.368" v="283" actId="26606"/>
          <ac:spMkLst>
            <pc:docMk/>
            <pc:sldMk cId="3809766266" sldId="260"/>
            <ac:spMk id="58" creationId="{28EC6EDD-78EB-4A50-85CB-7C3CE363AF38}"/>
          </ac:spMkLst>
        </pc:spChg>
        <pc:spChg chg="add del">
          <ac:chgData name="Jean-Philippe" userId="5b8fb71733062750" providerId="LiveId" clId="{2CD3FD61-1B0C-434F-869E-1E962A07C5C3}" dt="2022-07-11T09:44:52.049" v="281" actId="26606"/>
          <ac:spMkLst>
            <pc:docMk/>
            <pc:sldMk cId="3809766266" sldId="260"/>
            <ac:spMk id="59" creationId="{BA407A52-66F4-4CDE-A726-FF79F3EC342D}"/>
          </ac:spMkLst>
        </pc:spChg>
        <pc:spChg chg="add del">
          <ac:chgData name="Jean-Philippe" userId="5b8fb71733062750" providerId="LiveId" clId="{2CD3FD61-1B0C-434F-869E-1E962A07C5C3}" dt="2022-07-11T09:44:52.049" v="281" actId="26606"/>
          <ac:spMkLst>
            <pc:docMk/>
            <pc:sldMk cId="3809766266" sldId="260"/>
            <ac:spMk id="61" creationId="{D28FFB34-4FC3-46F5-B900-D3B774FD0BE6}"/>
          </ac:spMkLst>
        </pc:spChg>
        <pc:spChg chg="add del">
          <ac:chgData name="Jean-Philippe" userId="5b8fb71733062750" providerId="LiveId" clId="{2CD3FD61-1B0C-434F-869E-1E962A07C5C3}" dt="2022-07-11T09:44:52.049" v="281" actId="26606"/>
          <ac:spMkLst>
            <pc:docMk/>
            <pc:sldMk cId="3809766266" sldId="260"/>
            <ac:spMk id="63" creationId="{205F7B13-ACB5-46BE-8070-0431266B183B}"/>
          </ac:spMkLst>
        </pc:spChg>
        <pc:spChg chg="add del">
          <ac:chgData name="Jean-Philippe" userId="5b8fb71733062750" providerId="LiveId" clId="{2CD3FD61-1B0C-434F-869E-1E962A07C5C3}" dt="2022-07-11T09:44:52.049" v="281" actId="26606"/>
          <ac:spMkLst>
            <pc:docMk/>
            <pc:sldMk cId="3809766266" sldId="260"/>
            <ac:spMk id="65" creationId="{D52A0D23-45DD-4DF4-ADE6-A81F409BB9FB}"/>
          </ac:spMkLst>
        </pc:spChg>
        <pc:spChg chg="add del">
          <ac:chgData name="Jean-Philippe" userId="5b8fb71733062750" providerId="LiveId" clId="{2CD3FD61-1B0C-434F-869E-1E962A07C5C3}" dt="2022-07-11T09:44:53.368" v="283" actId="26606"/>
          <ac:spMkLst>
            <pc:docMk/>
            <pc:sldMk cId="3809766266" sldId="260"/>
            <ac:spMk id="68" creationId="{82D1CBBC-6E9F-4212-9806-7A638C828B49}"/>
          </ac:spMkLst>
        </pc:spChg>
        <pc:spChg chg="add del">
          <ac:chgData name="Jean-Philippe" userId="5b8fb71733062750" providerId="LiveId" clId="{2CD3FD61-1B0C-434F-869E-1E962A07C5C3}" dt="2022-07-11T09:49:10.904" v="377" actId="26606"/>
          <ac:spMkLst>
            <pc:docMk/>
            <pc:sldMk cId="3809766266" sldId="260"/>
            <ac:spMk id="76" creationId="{C52ED567-06B3-4107-9773-BBB6BD78673C}"/>
          </ac:spMkLst>
        </pc:spChg>
        <pc:spChg chg="add del">
          <ac:chgData name="Jean-Philippe" userId="5b8fb71733062750" providerId="LiveId" clId="{2CD3FD61-1B0C-434F-869E-1E962A07C5C3}" dt="2022-07-11T09:49:10.904" v="377" actId="26606"/>
          <ac:spMkLst>
            <pc:docMk/>
            <pc:sldMk cId="3809766266" sldId="260"/>
            <ac:spMk id="77" creationId="{AF551D8B-3775-4477-88B7-7B7C350D34E4}"/>
          </ac:spMkLst>
        </pc:spChg>
        <pc:spChg chg="add del">
          <ac:chgData name="Jean-Philippe" userId="5b8fb71733062750" providerId="LiveId" clId="{2CD3FD61-1B0C-434F-869E-1E962A07C5C3}" dt="2022-07-11T09:49:10.904" v="377" actId="26606"/>
          <ac:spMkLst>
            <pc:docMk/>
            <pc:sldMk cId="3809766266" sldId="260"/>
            <ac:spMk id="80" creationId="{BB934D2B-85E2-4375-94EE-B66C16BF7999}"/>
          </ac:spMkLst>
        </pc:spChg>
        <pc:spChg chg="add del">
          <ac:chgData name="Jean-Philippe" userId="5b8fb71733062750" providerId="LiveId" clId="{2CD3FD61-1B0C-434F-869E-1E962A07C5C3}" dt="2022-07-11T09:49:10.904" v="377" actId="26606"/>
          <ac:spMkLst>
            <pc:docMk/>
            <pc:sldMk cId="3809766266" sldId="260"/>
            <ac:spMk id="81" creationId="{9B445E02-D785-4565-B842-9567BBC09508}"/>
          </ac:spMkLst>
        </pc:spChg>
        <pc:spChg chg="add del">
          <ac:chgData name="Jean-Philippe" userId="5b8fb71733062750" providerId="LiveId" clId="{2CD3FD61-1B0C-434F-869E-1E962A07C5C3}" dt="2022-07-11T09:49:10.904" v="377" actId="26606"/>
          <ac:spMkLst>
            <pc:docMk/>
            <pc:sldMk cId="3809766266" sldId="260"/>
            <ac:spMk id="82" creationId="{2C153736-D102-4F57-9DE7-615AFC02B0AC}"/>
          </ac:spMkLst>
        </pc:spChg>
        <pc:spChg chg="add del">
          <ac:chgData name="Jean-Philippe" userId="5b8fb71733062750" providerId="LiveId" clId="{2CD3FD61-1B0C-434F-869E-1E962A07C5C3}" dt="2022-07-11T09:49:10.904" v="377" actId="26606"/>
          <ac:spMkLst>
            <pc:docMk/>
            <pc:sldMk cId="3809766266" sldId="260"/>
            <ac:spMk id="83" creationId="{BA407A52-66F4-4CDE-A726-FF79F3EC342D}"/>
          </ac:spMkLst>
        </pc:spChg>
        <pc:spChg chg="add del">
          <ac:chgData name="Jean-Philippe" userId="5b8fb71733062750" providerId="LiveId" clId="{2CD3FD61-1B0C-434F-869E-1E962A07C5C3}" dt="2022-07-11T09:49:10.904" v="377" actId="26606"/>
          <ac:spMkLst>
            <pc:docMk/>
            <pc:sldMk cId="3809766266" sldId="260"/>
            <ac:spMk id="84" creationId="{D28FFB34-4FC3-46F5-B900-D3B774FD0BE6}"/>
          </ac:spMkLst>
        </pc:spChg>
        <pc:spChg chg="add del">
          <ac:chgData name="Jean-Philippe" userId="5b8fb71733062750" providerId="LiveId" clId="{2CD3FD61-1B0C-434F-869E-1E962A07C5C3}" dt="2022-07-11T09:49:10.904" v="377" actId="26606"/>
          <ac:spMkLst>
            <pc:docMk/>
            <pc:sldMk cId="3809766266" sldId="260"/>
            <ac:spMk id="85" creationId="{205F7B13-ACB5-46BE-8070-0431266B183B}"/>
          </ac:spMkLst>
        </pc:spChg>
        <pc:spChg chg="add del">
          <ac:chgData name="Jean-Philippe" userId="5b8fb71733062750" providerId="LiveId" clId="{2CD3FD61-1B0C-434F-869E-1E962A07C5C3}" dt="2022-07-11T09:49:10.904" v="377" actId="26606"/>
          <ac:spMkLst>
            <pc:docMk/>
            <pc:sldMk cId="3809766266" sldId="260"/>
            <ac:spMk id="86" creationId="{D52A0D23-45DD-4DF4-ADE6-A81F409BB9FB}"/>
          </ac:spMkLst>
        </pc:spChg>
        <pc:spChg chg="add del">
          <ac:chgData name="Jean-Philippe" userId="5b8fb71733062750" providerId="LiveId" clId="{2CD3FD61-1B0C-434F-869E-1E962A07C5C3}" dt="2022-07-11T09:49:10.892" v="376" actId="26606"/>
          <ac:spMkLst>
            <pc:docMk/>
            <pc:sldMk cId="3809766266" sldId="260"/>
            <ac:spMk id="89" creationId="{3BCB5F6A-9EB0-40B0-9D13-3023E9A20508}"/>
          </ac:spMkLst>
        </pc:spChg>
        <pc:spChg chg="add del">
          <ac:chgData name="Jean-Philippe" userId="5b8fb71733062750" providerId="LiveId" clId="{2CD3FD61-1B0C-434F-869E-1E962A07C5C3}" dt="2022-07-11T09:50:11.386" v="397" actId="26606"/>
          <ac:spMkLst>
            <pc:docMk/>
            <pc:sldMk cId="3809766266" sldId="260"/>
            <ac:spMk id="106" creationId="{3BCB5F6A-9EB0-40B0-9D13-3023E9A20508}"/>
          </ac:spMkLst>
        </pc:spChg>
        <pc:spChg chg="add del">
          <ac:chgData name="Jean-Philippe" userId="5b8fb71733062750" providerId="LiveId" clId="{2CD3FD61-1B0C-434F-869E-1E962A07C5C3}" dt="2022-07-11T09:48:31.680" v="355" actId="26606"/>
          <ac:spMkLst>
            <pc:docMk/>
            <pc:sldMk cId="3809766266" sldId="260"/>
            <ac:spMk id="107" creationId="{3F088236-D655-4F88-B238-E16762358025}"/>
          </ac:spMkLst>
        </pc:spChg>
        <pc:spChg chg="add del">
          <ac:chgData name="Jean-Philippe" userId="5b8fb71733062750" providerId="LiveId" clId="{2CD3FD61-1B0C-434F-869E-1E962A07C5C3}" dt="2022-07-11T09:48:31.680" v="355" actId="26606"/>
          <ac:spMkLst>
            <pc:docMk/>
            <pc:sldMk cId="3809766266" sldId="260"/>
            <ac:spMk id="109" creationId="{3DAC0C92-199E-475C-9390-119A9B027276}"/>
          </ac:spMkLst>
        </pc:spChg>
        <pc:spChg chg="add del">
          <ac:chgData name="Jean-Philippe" userId="5b8fb71733062750" providerId="LiveId" clId="{2CD3FD61-1B0C-434F-869E-1E962A07C5C3}" dt="2022-07-11T09:48:31.680" v="355" actId="26606"/>
          <ac:spMkLst>
            <pc:docMk/>
            <pc:sldMk cId="3809766266" sldId="260"/>
            <ac:spMk id="111" creationId="{C4CFB339-0ED8-4FE2-9EF1-6D1375B8499B}"/>
          </ac:spMkLst>
        </pc:spChg>
        <pc:spChg chg="add del">
          <ac:chgData name="Jean-Philippe" userId="5b8fb71733062750" providerId="LiveId" clId="{2CD3FD61-1B0C-434F-869E-1E962A07C5C3}" dt="2022-07-11T09:48:31.680" v="355" actId="26606"/>
          <ac:spMkLst>
            <pc:docMk/>
            <pc:sldMk cId="3809766266" sldId="260"/>
            <ac:spMk id="113" creationId="{31896C80-2069-4431-9C19-83B913734490}"/>
          </ac:spMkLst>
        </pc:spChg>
        <pc:spChg chg="add del">
          <ac:chgData name="Jean-Philippe" userId="5b8fb71733062750" providerId="LiveId" clId="{2CD3FD61-1B0C-434F-869E-1E962A07C5C3}" dt="2022-07-11T09:48:31.680" v="355" actId="26606"/>
          <ac:spMkLst>
            <pc:docMk/>
            <pc:sldMk cId="3809766266" sldId="260"/>
            <ac:spMk id="115" creationId="{BF120A21-0841-4823-B0C4-28AEBCEF9B78}"/>
          </ac:spMkLst>
        </pc:spChg>
        <pc:spChg chg="add del">
          <ac:chgData name="Jean-Philippe" userId="5b8fb71733062750" providerId="LiveId" clId="{2CD3FD61-1B0C-434F-869E-1E962A07C5C3}" dt="2022-07-11T09:48:31.680" v="355" actId="26606"/>
          <ac:spMkLst>
            <pc:docMk/>
            <pc:sldMk cId="3809766266" sldId="260"/>
            <ac:spMk id="117" creationId="{DBB05BAE-BBD3-4289-899F-A6851503C6B0}"/>
          </ac:spMkLst>
        </pc:spChg>
        <pc:spChg chg="add del">
          <ac:chgData name="Jean-Philippe" userId="5b8fb71733062750" providerId="LiveId" clId="{2CD3FD61-1B0C-434F-869E-1E962A07C5C3}" dt="2022-07-11T09:48:31.680" v="355" actId="26606"/>
          <ac:spMkLst>
            <pc:docMk/>
            <pc:sldMk cId="3809766266" sldId="260"/>
            <ac:spMk id="119" creationId="{9874D11C-36F5-4BBE-A490-019A54E953B0}"/>
          </ac:spMkLst>
        </pc:spChg>
        <pc:spChg chg="add del">
          <ac:chgData name="Jean-Philippe" userId="5b8fb71733062750" providerId="LiveId" clId="{2CD3FD61-1B0C-434F-869E-1E962A07C5C3}" dt="2022-07-11T09:48:34.938" v="359" actId="26606"/>
          <ac:spMkLst>
            <pc:docMk/>
            <pc:sldMk cId="3809766266" sldId="260"/>
            <ac:spMk id="126" creationId="{3F088236-D655-4F88-B238-E16762358025}"/>
          </ac:spMkLst>
        </pc:spChg>
        <pc:spChg chg="add del">
          <ac:chgData name="Jean-Philippe" userId="5b8fb71733062750" providerId="LiveId" clId="{2CD3FD61-1B0C-434F-869E-1E962A07C5C3}" dt="2022-07-11T09:48:34.938" v="359" actId="26606"/>
          <ac:spMkLst>
            <pc:docMk/>
            <pc:sldMk cId="3809766266" sldId="260"/>
            <ac:spMk id="127" creationId="{3DAC0C92-199E-475C-9390-119A9B027276}"/>
          </ac:spMkLst>
        </pc:spChg>
        <pc:spChg chg="add del">
          <ac:chgData name="Jean-Philippe" userId="5b8fb71733062750" providerId="LiveId" clId="{2CD3FD61-1B0C-434F-869E-1E962A07C5C3}" dt="2022-07-11T09:48:34.938" v="359" actId="26606"/>
          <ac:spMkLst>
            <pc:docMk/>
            <pc:sldMk cId="3809766266" sldId="260"/>
            <ac:spMk id="128" creationId="{C4CFB339-0ED8-4FE2-9EF1-6D1375B8499B}"/>
          </ac:spMkLst>
        </pc:spChg>
        <pc:spChg chg="add del">
          <ac:chgData name="Jean-Philippe" userId="5b8fb71733062750" providerId="LiveId" clId="{2CD3FD61-1B0C-434F-869E-1E962A07C5C3}" dt="2022-07-11T09:48:34.938" v="359" actId="26606"/>
          <ac:spMkLst>
            <pc:docMk/>
            <pc:sldMk cId="3809766266" sldId="260"/>
            <ac:spMk id="129" creationId="{31896C80-2069-4431-9C19-83B913734490}"/>
          </ac:spMkLst>
        </pc:spChg>
        <pc:spChg chg="add del">
          <ac:chgData name="Jean-Philippe" userId="5b8fb71733062750" providerId="LiveId" clId="{2CD3FD61-1B0C-434F-869E-1E962A07C5C3}" dt="2022-07-11T09:48:34.938" v="359" actId="26606"/>
          <ac:spMkLst>
            <pc:docMk/>
            <pc:sldMk cId="3809766266" sldId="260"/>
            <ac:spMk id="130" creationId="{BF120A21-0841-4823-B0C4-28AEBCEF9B78}"/>
          </ac:spMkLst>
        </pc:spChg>
        <pc:spChg chg="add del">
          <ac:chgData name="Jean-Philippe" userId="5b8fb71733062750" providerId="LiveId" clId="{2CD3FD61-1B0C-434F-869E-1E962A07C5C3}" dt="2022-07-11T09:48:34.938" v="359" actId="26606"/>
          <ac:spMkLst>
            <pc:docMk/>
            <pc:sldMk cId="3809766266" sldId="260"/>
            <ac:spMk id="131" creationId="{DBB05BAE-BBD3-4289-899F-A6851503C6B0}"/>
          </ac:spMkLst>
        </pc:spChg>
        <pc:spChg chg="add del">
          <ac:chgData name="Jean-Philippe" userId="5b8fb71733062750" providerId="LiveId" clId="{2CD3FD61-1B0C-434F-869E-1E962A07C5C3}" dt="2022-07-11T09:48:34.938" v="359" actId="26606"/>
          <ac:spMkLst>
            <pc:docMk/>
            <pc:sldMk cId="3809766266" sldId="260"/>
            <ac:spMk id="132" creationId="{9874D11C-36F5-4BBE-A490-019A54E953B0}"/>
          </ac:spMkLst>
        </pc:spChg>
        <pc:spChg chg="add del">
          <ac:chgData name="Jean-Philippe" userId="5b8fb71733062750" providerId="LiveId" clId="{2CD3FD61-1B0C-434F-869E-1E962A07C5C3}" dt="2022-07-11T09:48:36.568" v="361" actId="26606"/>
          <ac:spMkLst>
            <pc:docMk/>
            <pc:sldMk cId="3809766266" sldId="260"/>
            <ac:spMk id="135" creationId="{3BCB5F6A-9EB0-40B0-9D13-3023E9A20508}"/>
          </ac:spMkLst>
        </pc:spChg>
        <pc:spChg chg="add del">
          <ac:chgData name="Jean-Philippe" userId="5b8fb71733062750" providerId="LiveId" clId="{2CD3FD61-1B0C-434F-869E-1E962A07C5C3}" dt="2022-07-11T09:48:38.602" v="363" actId="26606"/>
          <ac:spMkLst>
            <pc:docMk/>
            <pc:sldMk cId="3809766266" sldId="260"/>
            <ac:spMk id="138" creationId="{9F4444CE-BC8D-4D61-B303-4C05614E62AB}"/>
          </ac:spMkLst>
        </pc:spChg>
        <pc:spChg chg="add del">
          <ac:chgData name="Jean-Philippe" userId="5b8fb71733062750" providerId="LiveId" clId="{2CD3FD61-1B0C-434F-869E-1E962A07C5C3}" dt="2022-07-11T09:48:38.602" v="363" actId="26606"/>
          <ac:spMkLst>
            <pc:docMk/>
            <pc:sldMk cId="3809766266" sldId="260"/>
            <ac:spMk id="139" creationId="{62423CA5-E2E1-4789-B759-9906C1C94063}"/>
          </ac:spMkLst>
        </pc:spChg>
        <pc:spChg chg="add del">
          <ac:chgData name="Jean-Philippe" userId="5b8fb71733062750" providerId="LiveId" clId="{2CD3FD61-1B0C-434F-869E-1E962A07C5C3}" dt="2022-07-11T09:48:38.602" v="363" actId="26606"/>
          <ac:spMkLst>
            <pc:docMk/>
            <pc:sldMk cId="3809766266" sldId="260"/>
            <ac:spMk id="140" creationId="{73772B81-181F-48B7-8826-4D9686D15DF5}"/>
          </ac:spMkLst>
        </pc:spChg>
        <pc:spChg chg="add del">
          <ac:chgData name="Jean-Philippe" userId="5b8fb71733062750" providerId="LiveId" clId="{2CD3FD61-1B0C-434F-869E-1E962A07C5C3}" dt="2022-07-11T09:48:38.602" v="363" actId="26606"/>
          <ac:spMkLst>
            <pc:docMk/>
            <pc:sldMk cId="3809766266" sldId="260"/>
            <ac:spMk id="141" creationId="{B2205F6E-03C6-4E92-877C-E2482F6599AA}"/>
          </ac:spMkLst>
        </pc:spChg>
        <pc:spChg chg="add del">
          <ac:chgData name="Jean-Philippe" userId="5b8fb71733062750" providerId="LiveId" clId="{2CD3FD61-1B0C-434F-869E-1E962A07C5C3}" dt="2022-07-11T09:48:39.661" v="365" actId="26606"/>
          <ac:spMkLst>
            <pc:docMk/>
            <pc:sldMk cId="3809766266" sldId="260"/>
            <ac:spMk id="144" creationId="{3BCB5F6A-9EB0-40B0-9D13-3023E9A20508}"/>
          </ac:spMkLst>
        </pc:spChg>
        <pc:spChg chg="add del">
          <ac:chgData name="Jean-Philippe" userId="5b8fb71733062750" providerId="LiveId" clId="{2CD3FD61-1B0C-434F-869E-1E962A07C5C3}" dt="2022-07-11T09:48:47.254" v="367" actId="26606"/>
          <ac:spMkLst>
            <pc:docMk/>
            <pc:sldMk cId="3809766266" sldId="260"/>
            <ac:spMk id="147" creationId="{BDDE9CD4-0E0A-4129-8689-A89C4E9A666D}"/>
          </ac:spMkLst>
        </pc:spChg>
        <pc:spChg chg="add mod">
          <ac:chgData name="Jean-Philippe" userId="5b8fb71733062750" providerId="LiveId" clId="{2CD3FD61-1B0C-434F-869E-1E962A07C5C3}" dt="2022-07-12T09:59:38.841" v="2096" actId="1076"/>
          <ac:spMkLst>
            <pc:docMk/>
            <pc:sldMk cId="3809766266" sldId="260"/>
            <ac:spMk id="154" creationId="{71744480-EBD8-73D9-34BC-0197F7FE025C}"/>
          </ac:spMkLst>
        </pc:spChg>
        <pc:spChg chg="add del">
          <ac:chgData name="Jean-Philippe" userId="5b8fb71733062750" providerId="LiveId" clId="{2CD3FD61-1B0C-434F-869E-1E962A07C5C3}" dt="2022-07-11T09:48:49.285" v="369" actId="26606"/>
          <ac:spMkLst>
            <pc:docMk/>
            <pc:sldMk cId="3809766266" sldId="260"/>
            <ac:spMk id="158" creationId="{3F088236-D655-4F88-B238-E16762358025}"/>
          </ac:spMkLst>
        </pc:spChg>
        <pc:spChg chg="add del">
          <ac:chgData name="Jean-Philippe" userId="5b8fb71733062750" providerId="LiveId" clId="{2CD3FD61-1B0C-434F-869E-1E962A07C5C3}" dt="2022-07-11T09:48:49.285" v="369" actId="26606"/>
          <ac:spMkLst>
            <pc:docMk/>
            <pc:sldMk cId="3809766266" sldId="260"/>
            <ac:spMk id="159" creationId="{3DAC0C92-199E-475C-9390-119A9B027276}"/>
          </ac:spMkLst>
        </pc:spChg>
        <pc:spChg chg="add del">
          <ac:chgData name="Jean-Philippe" userId="5b8fb71733062750" providerId="LiveId" clId="{2CD3FD61-1B0C-434F-869E-1E962A07C5C3}" dt="2022-07-11T09:48:49.285" v="369" actId="26606"/>
          <ac:spMkLst>
            <pc:docMk/>
            <pc:sldMk cId="3809766266" sldId="260"/>
            <ac:spMk id="160" creationId="{C4CFB339-0ED8-4FE2-9EF1-6D1375B8499B}"/>
          </ac:spMkLst>
        </pc:spChg>
        <pc:spChg chg="add del">
          <ac:chgData name="Jean-Philippe" userId="5b8fb71733062750" providerId="LiveId" clId="{2CD3FD61-1B0C-434F-869E-1E962A07C5C3}" dt="2022-07-11T09:48:49.285" v="369" actId="26606"/>
          <ac:spMkLst>
            <pc:docMk/>
            <pc:sldMk cId="3809766266" sldId="260"/>
            <ac:spMk id="161" creationId="{31896C80-2069-4431-9C19-83B913734490}"/>
          </ac:spMkLst>
        </pc:spChg>
        <pc:spChg chg="add del">
          <ac:chgData name="Jean-Philippe" userId="5b8fb71733062750" providerId="LiveId" clId="{2CD3FD61-1B0C-434F-869E-1E962A07C5C3}" dt="2022-07-11T09:48:49.285" v="369" actId="26606"/>
          <ac:spMkLst>
            <pc:docMk/>
            <pc:sldMk cId="3809766266" sldId="260"/>
            <ac:spMk id="162" creationId="{BF120A21-0841-4823-B0C4-28AEBCEF9B78}"/>
          </ac:spMkLst>
        </pc:spChg>
        <pc:spChg chg="add del">
          <ac:chgData name="Jean-Philippe" userId="5b8fb71733062750" providerId="LiveId" clId="{2CD3FD61-1B0C-434F-869E-1E962A07C5C3}" dt="2022-07-11T09:48:49.285" v="369" actId="26606"/>
          <ac:spMkLst>
            <pc:docMk/>
            <pc:sldMk cId="3809766266" sldId="260"/>
            <ac:spMk id="163" creationId="{DBB05BAE-BBD3-4289-899F-A6851503C6B0}"/>
          </ac:spMkLst>
        </pc:spChg>
        <pc:spChg chg="add del">
          <ac:chgData name="Jean-Philippe" userId="5b8fb71733062750" providerId="LiveId" clId="{2CD3FD61-1B0C-434F-869E-1E962A07C5C3}" dt="2022-07-11T09:48:49.285" v="369" actId="26606"/>
          <ac:spMkLst>
            <pc:docMk/>
            <pc:sldMk cId="3809766266" sldId="260"/>
            <ac:spMk id="164" creationId="{9874D11C-36F5-4BBE-A490-019A54E953B0}"/>
          </ac:spMkLst>
        </pc:spChg>
        <pc:spChg chg="add mod">
          <ac:chgData name="Jean-Philippe" userId="5b8fb71733062750" providerId="LiveId" clId="{2CD3FD61-1B0C-434F-869E-1E962A07C5C3}" dt="2022-07-12T09:59:25.284" v="2094" actId="1076"/>
          <ac:spMkLst>
            <pc:docMk/>
            <pc:sldMk cId="3809766266" sldId="260"/>
            <ac:spMk id="165" creationId="{4B0FDEFA-1C73-C55D-19F1-2BDAB5FBAFB2}"/>
          </ac:spMkLst>
        </pc:spChg>
        <pc:spChg chg="add mod">
          <ac:chgData name="Jean-Philippe" userId="5b8fb71733062750" providerId="LiveId" clId="{2CD3FD61-1B0C-434F-869E-1E962A07C5C3}" dt="2022-07-12T09:59:21.010" v="2093" actId="1076"/>
          <ac:spMkLst>
            <pc:docMk/>
            <pc:sldMk cId="3809766266" sldId="260"/>
            <ac:spMk id="167" creationId="{1482E8CA-209F-3545-0372-F0667CCD38EB}"/>
          </ac:spMkLst>
        </pc:spChg>
        <pc:grpChg chg="add del">
          <ac:chgData name="Jean-Philippe" userId="5b8fb71733062750" providerId="LiveId" clId="{2CD3FD61-1B0C-434F-869E-1E962A07C5C3}" dt="2022-07-11T09:44:34.919" v="278" actId="26606"/>
          <ac:grpSpMkLst>
            <pc:docMk/>
            <pc:sldMk cId="3809766266" sldId="260"/>
            <ac:grpSpMk id="8" creationId="{09EA7EA7-74F5-4EE2-8E3D-1A10308259D7}"/>
          </ac:grpSpMkLst>
        </pc:grpChg>
        <pc:grpChg chg="add del">
          <ac:chgData name="Jean-Philippe" userId="5b8fb71733062750" providerId="LiveId" clId="{2CD3FD61-1B0C-434F-869E-1E962A07C5C3}" dt="2022-07-11T09:44:53.397" v="284" actId="26606"/>
          <ac:grpSpMkLst>
            <pc:docMk/>
            <pc:sldMk cId="3809766266" sldId="260"/>
            <ac:grpSpMk id="26" creationId="{09EA7EA7-74F5-4EE2-8E3D-1A10308259D7}"/>
          </ac:grpSpMkLst>
        </pc:grpChg>
        <pc:grpChg chg="add del">
          <ac:chgData name="Jean-Philippe" userId="5b8fb71733062750" providerId="LiveId" clId="{2CD3FD61-1B0C-434F-869E-1E962A07C5C3}" dt="2022-07-11T09:44:52.049" v="281" actId="26606"/>
          <ac:grpSpMkLst>
            <pc:docMk/>
            <pc:sldMk cId="3809766266" sldId="260"/>
            <ac:grpSpMk id="33" creationId="{09EA7EA7-74F5-4EE2-8E3D-1A10308259D7}"/>
          </ac:grpSpMkLst>
        </pc:grpChg>
        <pc:grpChg chg="add del">
          <ac:chgData name="Jean-Philippe" userId="5b8fb71733062750" providerId="LiveId" clId="{2CD3FD61-1B0C-434F-869E-1E962A07C5C3}" dt="2022-07-11T09:44:53.368" v="283" actId="26606"/>
          <ac:grpSpMkLst>
            <pc:docMk/>
            <pc:sldMk cId="3809766266" sldId="260"/>
            <ac:grpSpMk id="67" creationId="{09EA7EA7-74F5-4EE2-8E3D-1A10308259D7}"/>
          </ac:grpSpMkLst>
        </pc:grpChg>
        <pc:grpChg chg="add del">
          <ac:chgData name="Jean-Philippe" userId="5b8fb71733062750" providerId="LiveId" clId="{2CD3FD61-1B0C-434F-869E-1E962A07C5C3}" dt="2022-07-11T09:44:53.368" v="283" actId="26606"/>
          <ac:grpSpMkLst>
            <pc:docMk/>
            <pc:sldMk cId="3809766266" sldId="260"/>
            <ac:grpSpMk id="69" creationId="{8EC26330-6D02-4C84-B89F-C5A8CF2B5673}"/>
          </ac:grpSpMkLst>
        </pc:grpChg>
        <pc:grpChg chg="add del">
          <ac:chgData name="Jean-Philippe" userId="5b8fb71733062750" providerId="LiveId" clId="{2CD3FD61-1B0C-434F-869E-1E962A07C5C3}" dt="2022-07-11T09:49:10.904" v="377" actId="26606"/>
          <ac:grpSpMkLst>
            <pc:docMk/>
            <pc:sldMk cId="3809766266" sldId="260"/>
            <ac:grpSpMk id="75" creationId="{09EA7EA7-74F5-4EE2-8E3D-1A10308259D7}"/>
          </ac:grpSpMkLst>
        </pc:grpChg>
        <pc:grpChg chg="add del">
          <ac:chgData name="Jean-Philippe" userId="5b8fb71733062750" providerId="LiveId" clId="{2CD3FD61-1B0C-434F-869E-1E962A07C5C3}" dt="2022-07-11T09:49:10.892" v="376" actId="26606"/>
          <ac:grpSpMkLst>
            <pc:docMk/>
            <pc:sldMk cId="3809766266" sldId="260"/>
            <ac:grpSpMk id="88" creationId="{10BE40E3-5550-4CDD-B4FD-387C33EBF157}"/>
          </ac:grpSpMkLst>
        </pc:grpChg>
        <pc:grpChg chg="add del">
          <ac:chgData name="Jean-Philippe" userId="5b8fb71733062750" providerId="LiveId" clId="{2CD3FD61-1B0C-434F-869E-1E962A07C5C3}" dt="2022-07-11T09:48:31.680" v="355" actId="26606"/>
          <ac:grpSpMkLst>
            <pc:docMk/>
            <pc:sldMk cId="3809766266" sldId="260"/>
            <ac:grpSpMk id="91" creationId="{10BE40E3-5550-4CDD-B4FD-387C33EBF157}"/>
          </ac:grpSpMkLst>
        </pc:grpChg>
        <pc:grpChg chg="add del">
          <ac:chgData name="Jean-Philippe" userId="5b8fb71733062750" providerId="LiveId" clId="{2CD3FD61-1B0C-434F-869E-1E962A07C5C3}" dt="2022-07-11T09:50:11.386" v="397" actId="26606"/>
          <ac:grpSpMkLst>
            <pc:docMk/>
            <pc:sldMk cId="3809766266" sldId="260"/>
            <ac:grpSpMk id="104" creationId="{10BE40E3-5550-4CDD-B4FD-387C33EBF157}"/>
          </ac:grpSpMkLst>
        </pc:grpChg>
        <pc:grpChg chg="add del">
          <ac:chgData name="Jean-Philippe" userId="5b8fb71733062750" providerId="LiveId" clId="{2CD3FD61-1B0C-434F-869E-1E962A07C5C3}" dt="2022-07-11T09:50:07.135" v="395" actId="26606"/>
          <ac:grpSpMkLst>
            <pc:docMk/>
            <pc:sldMk cId="3809766266" sldId="260"/>
            <ac:grpSpMk id="108" creationId="{10BE40E3-5550-4CDD-B4FD-387C33EBF157}"/>
          </ac:grpSpMkLst>
        </pc:grpChg>
        <pc:grpChg chg="add del">
          <ac:chgData name="Jean-Philippe" userId="5b8fb71733062750" providerId="LiveId" clId="{2CD3FD61-1B0C-434F-869E-1E962A07C5C3}" dt="2022-07-11T09:50:11.386" v="397" actId="26606"/>
          <ac:grpSpMkLst>
            <pc:docMk/>
            <pc:sldMk cId="3809766266" sldId="260"/>
            <ac:grpSpMk id="110" creationId="{10BE40E3-5550-4CDD-B4FD-387C33EBF157}"/>
          </ac:grpSpMkLst>
        </pc:grpChg>
        <pc:grpChg chg="add del">
          <ac:chgData name="Jean-Philippe" userId="5b8fb71733062750" providerId="LiveId" clId="{2CD3FD61-1B0C-434F-869E-1E962A07C5C3}" dt="2022-07-11T09:48:33.275" v="357" actId="26606"/>
          <ac:grpSpMkLst>
            <pc:docMk/>
            <pc:sldMk cId="3809766266" sldId="260"/>
            <ac:grpSpMk id="121" creationId="{1F2B4773-3207-44CC-B7AC-892B70498211}"/>
          </ac:grpSpMkLst>
        </pc:grpChg>
        <pc:grpChg chg="add del">
          <ac:chgData name="Jean-Philippe" userId="5b8fb71733062750" providerId="LiveId" clId="{2CD3FD61-1B0C-434F-869E-1E962A07C5C3}" dt="2022-07-11T09:48:34.938" v="359" actId="26606"/>
          <ac:grpSpMkLst>
            <pc:docMk/>
            <pc:sldMk cId="3809766266" sldId="260"/>
            <ac:grpSpMk id="123" creationId="{10BE40E3-5550-4CDD-B4FD-387C33EBF157}"/>
          </ac:grpSpMkLst>
        </pc:grpChg>
        <pc:grpChg chg="add del">
          <ac:chgData name="Jean-Philippe" userId="5b8fb71733062750" providerId="LiveId" clId="{2CD3FD61-1B0C-434F-869E-1E962A07C5C3}" dt="2022-07-11T09:48:36.568" v="361" actId="26606"/>
          <ac:grpSpMkLst>
            <pc:docMk/>
            <pc:sldMk cId="3809766266" sldId="260"/>
            <ac:grpSpMk id="134" creationId="{10BE40E3-5550-4CDD-B4FD-387C33EBF157}"/>
          </ac:grpSpMkLst>
        </pc:grpChg>
        <pc:grpChg chg="add del">
          <ac:chgData name="Jean-Philippe" userId="5b8fb71733062750" providerId="LiveId" clId="{2CD3FD61-1B0C-434F-869E-1E962A07C5C3}" dt="2022-07-11T09:48:38.602" v="363" actId="26606"/>
          <ac:grpSpMkLst>
            <pc:docMk/>
            <pc:sldMk cId="3809766266" sldId="260"/>
            <ac:grpSpMk id="137" creationId="{1F2B4773-3207-44CC-B7AC-892B70498211}"/>
          </ac:grpSpMkLst>
        </pc:grpChg>
        <pc:grpChg chg="add del">
          <ac:chgData name="Jean-Philippe" userId="5b8fb71733062750" providerId="LiveId" clId="{2CD3FD61-1B0C-434F-869E-1E962A07C5C3}" dt="2022-07-11T09:48:39.661" v="365" actId="26606"/>
          <ac:grpSpMkLst>
            <pc:docMk/>
            <pc:sldMk cId="3809766266" sldId="260"/>
            <ac:grpSpMk id="143" creationId="{10BE40E3-5550-4CDD-B4FD-387C33EBF157}"/>
          </ac:grpSpMkLst>
        </pc:grpChg>
        <pc:grpChg chg="add del">
          <ac:chgData name="Jean-Philippe" userId="5b8fb71733062750" providerId="LiveId" clId="{2CD3FD61-1B0C-434F-869E-1E962A07C5C3}" dt="2022-07-11T09:48:47.254" v="367" actId="26606"/>
          <ac:grpSpMkLst>
            <pc:docMk/>
            <pc:sldMk cId="3809766266" sldId="260"/>
            <ac:grpSpMk id="146" creationId="{10BE40E3-5550-4CDD-B4FD-387C33EBF157}"/>
          </ac:grpSpMkLst>
        </pc:grpChg>
        <pc:grpChg chg="add del">
          <ac:chgData name="Jean-Philippe" userId="5b8fb71733062750" providerId="LiveId" clId="{2CD3FD61-1B0C-434F-869E-1E962A07C5C3}" dt="2022-07-11T09:48:47.254" v="367" actId="26606"/>
          <ac:grpSpMkLst>
            <pc:docMk/>
            <pc:sldMk cId="3809766266" sldId="260"/>
            <ac:grpSpMk id="148" creationId="{85DB3CA2-FA66-42B9-90EF-394894352D8C}"/>
          </ac:grpSpMkLst>
        </pc:grpChg>
        <pc:grpChg chg="add del">
          <ac:chgData name="Jean-Philippe" userId="5b8fb71733062750" providerId="LiveId" clId="{2CD3FD61-1B0C-434F-869E-1E962A07C5C3}" dt="2022-07-11T09:48:49.285" v="369" actId="26606"/>
          <ac:grpSpMkLst>
            <pc:docMk/>
            <pc:sldMk cId="3809766266" sldId="260"/>
            <ac:grpSpMk id="155" creationId="{10BE40E3-5550-4CDD-B4FD-387C33EBF157}"/>
          </ac:grpSpMkLst>
        </pc:grpChg>
        <pc:grpChg chg="add del">
          <ac:chgData name="Jean-Philippe" userId="5b8fb71733062750" providerId="LiveId" clId="{2CD3FD61-1B0C-434F-869E-1E962A07C5C3}" dt="2022-07-11T09:48:53.739" v="371" actId="26606"/>
          <ac:grpSpMkLst>
            <pc:docMk/>
            <pc:sldMk cId="3809766266" sldId="260"/>
            <ac:grpSpMk id="166" creationId="{1F2B4773-3207-44CC-B7AC-892B70498211}"/>
          </ac:grpSpMkLst>
        </pc:grpChg>
        <pc:graphicFrameChg chg="add del">
          <ac:chgData name="Jean-Philippe" userId="5b8fb71733062750" providerId="LiveId" clId="{2CD3FD61-1B0C-434F-869E-1E962A07C5C3}" dt="2022-07-11T09:44:30.402" v="276" actId="26606"/>
          <ac:graphicFrameMkLst>
            <pc:docMk/>
            <pc:sldMk cId="3809766266" sldId="260"/>
            <ac:graphicFrameMk id="5" creationId="{8F6C1E28-FA34-58A3-C63C-ED6539B36310}"/>
          </ac:graphicFrameMkLst>
        </pc:graphicFrameChg>
        <pc:picChg chg="add mod">
          <ac:chgData name="Jean-Philippe" userId="5b8fb71733062750" providerId="LiveId" clId="{2CD3FD61-1B0C-434F-869E-1E962A07C5C3}" dt="2022-07-12T09:58:57.986" v="2092" actId="1076"/>
          <ac:picMkLst>
            <pc:docMk/>
            <pc:sldMk cId="3809766266" sldId="260"/>
            <ac:picMk id="74" creationId="{5C912F4D-D435-4BD8-ACE5-395F5869EA27}"/>
          </ac:picMkLst>
        </pc:picChg>
        <pc:cxnChg chg="add del">
          <ac:chgData name="Jean-Philippe" userId="5b8fb71733062750" providerId="LiveId" clId="{2CD3FD61-1B0C-434F-869E-1E962A07C5C3}" dt="2022-07-11T09:44:53.397" v="284" actId="26606"/>
          <ac:cxnSpMkLst>
            <pc:docMk/>
            <pc:sldMk cId="3809766266" sldId="260"/>
            <ac:cxnSpMk id="27" creationId="{0B5F7E3B-C5F1-40E0-A491-558BAFBC1127}"/>
          </ac:cxnSpMkLst>
        </pc:cxnChg>
        <pc:cxnChg chg="add del">
          <ac:chgData name="Jean-Philippe" userId="5b8fb71733062750" providerId="LiveId" clId="{2CD3FD61-1B0C-434F-869E-1E962A07C5C3}" dt="2022-07-11T09:44:52.049" v="281" actId="26606"/>
          <ac:cxnSpMkLst>
            <pc:docMk/>
            <pc:sldMk cId="3809766266" sldId="260"/>
            <ac:cxnSpMk id="49" creationId="{1A901C3D-CFAE-460D-BD0E-7D22164D7DFB}"/>
          </ac:cxnSpMkLst>
        </pc:cxnChg>
        <pc:cxnChg chg="add del">
          <ac:chgData name="Jean-Philippe" userId="5b8fb71733062750" providerId="LiveId" clId="{2CD3FD61-1B0C-434F-869E-1E962A07C5C3}" dt="2022-07-11T09:44:52.049" v="281" actId="26606"/>
          <ac:cxnSpMkLst>
            <pc:docMk/>
            <pc:sldMk cId="3809766266" sldId="260"/>
            <ac:cxnSpMk id="51" creationId="{837C0EA9-1437-4437-9D20-2BBDA1AA9FF8}"/>
          </ac:cxnSpMkLst>
        </pc:cxnChg>
        <pc:cxnChg chg="add del">
          <ac:chgData name="Jean-Philippe" userId="5b8fb71733062750" providerId="LiveId" clId="{2CD3FD61-1B0C-434F-869E-1E962A07C5C3}" dt="2022-07-11T09:49:10.904" v="377" actId="26606"/>
          <ac:cxnSpMkLst>
            <pc:docMk/>
            <pc:sldMk cId="3809766266" sldId="260"/>
            <ac:cxnSpMk id="78" creationId="{1A901C3D-CFAE-460D-BD0E-7D22164D7DFB}"/>
          </ac:cxnSpMkLst>
        </pc:cxnChg>
        <pc:cxnChg chg="add del">
          <ac:chgData name="Jean-Philippe" userId="5b8fb71733062750" providerId="LiveId" clId="{2CD3FD61-1B0C-434F-869E-1E962A07C5C3}" dt="2022-07-11T09:49:10.904" v="377" actId="26606"/>
          <ac:cxnSpMkLst>
            <pc:docMk/>
            <pc:sldMk cId="3809766266" sldId="260"/>
            <ac:cxnSpMk id="79" creationId="{837C0EA9-1437-4437-9D20-2BBDA1AA9FF8}"/>
          </ac:cxnSpMkLst>
        </pc:cxnChg>
        <pc:cxnChg chg="add del">
          <ac:chgData name="Jean-Philippe" userId="5b8fb71733062750" providerId="LiveId" clId="{2CD3FD61-1B0C-434F-869E-1E962A07C5C3}" dt="2022-07-11T09:48:31.680" v="355" actId="26606"/>
          <ac:cxnSpMkLst>
            <pc:docMk/>
            <pc:sldMk cId="3809766266" sldId="260"/>
            <ac:cxnSpMk id="103" creationId="{64FA5DFF-7FE6-4855-84E6-DFA78EE978BD}"/>
          </ac:cxnSpMkLst>
        </pc:cxnChg>
        <pc:cxnChg chg="add del">
          <ac:chgData name="Jean-Philippe" userId="5b8fb71733062750" providerId="LiveId" clId="{2CD3FD61-1B0C-434F-869E-1E962A07C5C3}" dt="2022-07-11T09:48:31.680" v="355" actId="26606"/>
          <ac:cxnSpMkLst>
            <pc:docMk/>
            <pc:sldMk cId="3809766266" sldId="260"/>
            <ac:cxnSpMk id="105" creationId="{2AFD8CBA-54A3-4363-991B-B9C631BBFA74}"/>
          </ac:cxnSpMkLst>
        </pc:cxnChg>
        <pc:cxnChg chg="add del">
          <ac:chgData name="Jean-Philippe" userId="5b8fb71733062750" providerId="LiveId" clId="{2CD3FD61-1B0C-434F-869E-1E962A07C5C3}" dt="2022-07-11T09:48:34.938" v="359" actId="26606"/>
          <ac:cxnSpMkLst>
            <pc:docMk/>
            <pc:sldMk cId="3809766266" sldId="260"/>
            <ac:cxnSpMk id="124" creationId="{64FA5DFF-7FE6-4855-84E6-DFA78EE978BD}"/>
          </ac:cxnSpMkLst>
        </pc:cxnChg>
        <pc:cxnChg chg="add del">
          <ac:chgData name="Jean-Philippe" userId="5b8fb71733062750" providerId="LiveId" clId="{2CD3FD61-1B0C-434F-869E-1E962A07C5C3}" dt="2022-07-11T09:48:34.938" v="359" actId="26606"/>
          <ac:cxnSpMkLst>
            <pc:docMk/>
            <pc:sldMk cId="3809766266" sldId="260"/>
            <ac:cxnSpMk id="125" creationId="{2AFD8CBA-54A3-4363-991B-B9C631BBFA74}"/>
          </ac:cxnSpMkLst>
        </pc:cxnChg>
        <pc:cxnChg chg="add del">
          <ac:chgData name="Jean-Philippe" userId="5b8fb71733062750" providerId="LiveId" clId="{2CD3FD61-1B0C-434F-869E-1E962A07C5C3}" dt="2022-07-11T09:48:49.285" v="369" actId="26606"/>
          <ac:cxnSpMkLst>
            <pc:docMk/>
            <pc:sldMk cId="3809766266" sldId="260"/>
            <ac:cxnSpMk id="156" creationId="{64FA5DFF-7FE6-4855-84E6-DFA78EE978BD}"/>
          </ac:cxnSpMkLst>
        </pc:cxnChg>
        <pc:cxnChg chg="add del">
          <ac:chgData name="Jean-Philippe" userId="5b8fb71733062750" providerId="LiveId" clId="{2CD3FD61-1B0C-434F-869E-1E962A07C5C3}" dt="2022-07-11T09:48:49.285" v="369" actId="26606"/>
          <ac:cxnSpMkLst>
            <pc:docMk/>
            <pc:sldMk cId="3809766266" sldId="260"/>
            <ac:cxnSpMk id="157" creationId="{2AFD8CBA-54A3-4363-991B-B9C631BBFA74}"/>
          </ac:cxnSpMkLst>
        </pc:cxnChg>
      </pc:sldChg>
      <pc:sldChg chg="addSp delSp modSp new mod setBg">
        <pc:chgData name="Jean-Philippe" userId="5b8fb71733062750" providerId="LiveId" clId="{2CD3FD61-1B0C-434F-869E-1E962A07C5C3}" dt="2022-07-11T09:56:00.407" v="422" actId="26606"/>
        <pc:sldMkLst>
          <pc:docMk/>
          <pc:sldMk cId="848194239" sldId="261"/>
        </pc:sldMkLst>
        <pc:spChg chg="add del mod">
          <ac:chgData name="Jean-Philippe" userId="5b8fb71733062750" providerId="LiveId" clId="{2CD3FD61-1B0C-434F-869E-1E962A07C5C3}" dt="2022-07-11T09:55:36.897" v="400" actId="767"/>
          <ac:spMkLst>
            <pc:docMk/>
            <pc:sldMk cId="848194239" sldId="261"/>
            <ac:spMk id="2" creationId="{A7D87529-A2A0-7B97-FADD-A210699EE523}"/>
          </ac:spMkLst>
        </pc:spChg>
        <pc:spChg chg="add mod">
          <ac:chgData name="Jean-Philippe" userId="5b8fb71733062750" providerId="LiveId" clId="{2CD3FD61-1B0C-434F-869E-1E962A07C5C3}" dt="2022-07-11T09:56:00.407" v="422" actId="26606"/>
          <ac:spMkLst>
            <pc:docMk/>
            <pc:sldMk cId="848194239" sldId="261"/>
            <ac:spMk id="3" creationId="{D6C2D6A5-C657-E10A-54C1-AB72E190866A}"/>
          </ac:spMkLst>
        </pc:spChg>
        <pc:grpChg chg="add">
          <ac:chgData name="Jean-Philippe" userId="5b8fb71733062750" providerId="LiveId" clId="{2CD3FD61-1B0C-434F-869E-1E962A07C5C3}" dt="2022-07-11T09:56:00.407" v="422" actId="26606"/>
          <ac:grpSpMkLst>
            <pc:docMk/>
            <pc:sldMk cId="848194239" sldId="261"/>
            <ac:grpSpMk id="9" creationId="{88C9B83F-64CD-41C1-925F-A08801FFD0BD}"/>
          </ac:grpSpMkLst>
        </pc:grpChg>
        <pc:picChg chg="add">
          <ac:chgData name="Jean-Philippe" userId="5b8fb71733062750" providerId="LiveId" clId="{2CD3FD61-1B0C-434F-869E-1E962A07C5C3}" dt="2022-07-11T09:56:00.407" v="422" actId="26606"/>
          <ac:picMkLst>
            <pc:docMk/>
            <pc:sldMk cId="848194239" sldId="261"/>
            <ac:picMk id="5" creationId="{474B5BFC-0C9E-823E-8C9F-B4D194AB400D}"/>
          </ac:picMkLst>
        </pc:picChg>
      </pc:sldChg>
      <pc:sldChg chg="addSp delSp modSp new mod setBg modAnim modNotesTx">
        <pc:chgData name="Jean-Philippe" userId="5b8fb71733062750" providerId="LiveId" clId="{2CD3FD61-1B0C-434F-869E-1E962A07C5C3}" dt="2022-07-11T11:54:22.089" v="1305" actId="20577"/>
        <pc:sldMkLst>
          <pc:docMk/>
          <pc:sldMk cId="4197240851" sldId="262"/>
        </pc:sldMkLst>
        <pc:spChg chg="add mod">
          <ac:chgData name="Jean-Philippe" userId="5b8fb71733062750" providerId="LiveId" clId="{2CD3FD61-1B0C-434F-869E-1E962A07C5C3}" dt="2022-07-11T09:58:13.493" v="509" actId="26606"/>
          <ac:spMkLst>
            <pc:docMk/>
            <pc:sldMk cId="4197240851" sldId="262"/>
            <ac:spMk id="2" creationId="{4D9580E1-2016-5FB9-893D-EC30E49DD953}"/>
          </ac:spMkLst>
        </pc:spChg>
        <pc:spChg chg="add del mod">
          <ac:chgData name="Jean-Philippe" userId="5b8fb71733062750" providerId="LiveId" clId="{2CD3FD61-1B0C-434F-869E-1E962A07C5C3}" dt="2022-07-11T09:58:13.493" v="509" actId="26606"/>
          <ac:spMkLst>
            <pc:docMk/>
            <pc:sldMk cId="4197240851" sldId="262"/>
            <ac:spMk id="3" creationId="{9F8AABDB-5EB8-472E-027A-2C13A715F91E}"/>
          </ac:spMkLst>
        </pc:spChg>
        <pc:spChg chg="add">
          <ac:chgData name="Jean-Philippe" userId="5b8fb71733062750" providerId="LiveId" clId="{2CD3FD61-1B0C-434F-869E-1E962A07C5C3}" dt="2022-07-11T09:58:13.493" v="509" actId="26606"/>
          <ac:spMkLst>
            <pc:docMk/>
            <pc:sldMk cId="4197240851" sldId="262"/>
            <ac:spMk id="21" creationId="{9F4444CE-BC8D-4D61-B303-4C05614E62AB}"/>
          </ac:spMkLst>
        </pc:spChg>
        <pc:spChg chg="add">
          <ac:chgData name="Jean-Philippe" userId="5b8fb71733062750" providerId="LiveId" clId="{2CD3FD61-1B0C-434F-869E-1E962A07C5C3}" dt="2022-07-11T09:58:13.493" v="509" actId="26606"/>
          <ac:spMkLst>
            <pc:docMk/>
            <pc:sldMk cId="4197240851" sldId="262"/>
            <ac:spMk id="23" creationId="{73772B81-181F-48B7-8826-4D9686D15DF5}"/>
          </ac:spMkLst>
        </pc:spChg>
        <pc:spChg chg="add">
          <ac:chgData name="Jean-Philippe" userId="5b8fb71733062750" providerId="LiveId" clId="{2CD3FD61-1B0C-434F-869E-1E962A07C5C3}" dt="2022-07-11T09:58:13.493" v="509" actId="26606"/>
          <ac:spMkLst>
            <pc:docMk/>
            <pc:sldMk cId="4197240851" sldId="262"/>
            <ac:spMk id="25" creationId="{B2205F6E-03C6-4E92-877C-E2482F6599AA}"/>
          </ac:spMkLst>
        </pc:spChg>
        <pc:grpChg chg="add">
          <ac:chgData name="Jean-Philippe" userId="5b8fb71733062750" providerId="LiveId" clId="{2CD3FD61-1B0C-434F-869E-1E962A07C5C3}" dt="2022-07-11T09:58:13.493" v="509" actId="26606"/>
          <ac:grpSpMkLst>
            <pc:docMk/>
            <pc:sldMk cId="4197240851" sldId="262"/>
            <ac:grpSpMk id="9" creationId="{D920209C-E85B-4D6F-A56F-724F5ADA811C}"/>
          </ac:grpSpMkLst>
        </pc:grpChg>
        <pc:graphicFrameChg chg="add">
          <ac:chgData name="Jean-Philippe" userId="5b8fb71733062750" providerId="LiveId" clId="{2CD3FD61-1B0C-434F-869E-1E962A07C5C3}" dt="2022-07-11T09:58:13.493" v="509" actId="26606"/>
          <ac:graphicFrameMkLst>
            <pc:docMk/>
            <pc:sldMk cId="4197240851" sldId="262"/>
            <ac:graphicFrameMk id="5" creationId="{467D5E7D-4DE3-5073-E078-BD1DC5528CB4}"/>
          </ac:graphicFrameMkLst>
        </pc:graphicFrameChg>
      </pc:sldChg>
      <pc:sldChg chg="new del">
        <pc:chgData name="Jean-Philippe" userId="5b8fb71733062750" providerId="LiveId" clId="{2CD3FD61-1B0C-434F-869E-1E962A07C5C3}" dt="2022-07-11T09:58:29.942" v="511" actId="680"/>
        <pc:sldMkLst>
          <pc:docMk/>
          <pc:sldMk cId="876883454" sldId="263"/>
        </pc:sldMkLst>
      </pc:sldChg>
      <pc:sldChg chg="addSp delSp modSp new del mod setBg modAnim modNotesTx">
        <pc:chgData name="Jean-Philippe" userId="5b8fb71733062750" providerId="LiveId" clId="{2CD3FD61-1B0C-434F-869E-1E962A07C5C3}" dt="2022-07-11T12:15:04.070" v="2020" actId="47"/>
        <pc:sldMkLst>
          <pc:docMk/>
          <pc:sldMk cId="920727787" sldId="263"/>
        </pc:sldMkLst>
        <pc:spChg chg="add mod">
          <ac:chgData name="Jean-Philippe" userId="5b8fb71733062750" providerId="LiveId" clId="{2CD3FD61-1B0C-434F-869E-1E962A07C5C3}" dt="2022-07-11T10:00:19.313" v="524" actId="26606"/>
          <ac:spMkLst>
            <pc:docMk/>
            <pc:sldMk cId="920727787" sldId="263"/>
            <ac:spMk id="2" creationId="{EF2DB8FF-4BBA-1AD0-877A-10E0EDB4CDB7}"/>
          </ac:spMkLst>
        </pc:spChg>
        <pc:spChg chg="add del mod">
          <ac:chgData name="Jean-Philippe" userId="5b8fb71733062750" providerId="LiveId" clId="{2CD3FD61-1B0C-434F-869E-1E962A07C5C3}" dt="2022-07-11T10:00:19.358" v="525" actId="26606"/>
          <ac:spMkLst>
            <pc:docMk/>
            <pc:sldMk cId="920727787" sldId="263"/>
            <ac:spMk id="4" creationId="{F916945C-6156-3109-E8AB-22C7DFC28D32}"/>
          </ac:spMkLst>
        </pc:spChg>
        <pc:spChg chg="add del">
          <ac:chgData name="Jean-Philippe" userId="5b8fb71733062750" providerId="LiveId" clId="{2CD3FD61-1B0C-434F-869E-1E962A07C5C3}" dt="2022-07-11T10:00:19.313" v="524" actId="26606"/>
          <ac:spMkLst>
            <pc:docMk/>
            <pc:sldMk cId="920727787" sldId="263"/>
            <ac:spMk id="20" creationId="{603AE127-802C-459A-A612-DB85B67F0DC0}"/>
          </ac:spMkLst>
        </pc:spChg>
        <pc:spChg chg="add del">
          <ac:chgData name="Jean-Philippe" userId="5b8fb71733062750" providerId="LiveId" clId="{2CD3FD61-1B0C-434F-869E-1E962A07C5C3}" dt="2022-07-11T10:00:19.313" v="524" actId="26606"/>
          <ac:spMkLst>
            <pc:docMk/>
            <pc:sldMk cId="920727787" sldId="263"/>
            <ac:spMk id="22" creationId="{F916945C-6156-3109-E8AB-22C7DFC28D32}"/>
          </ac:spMkLst>
        </pc:spChg>
        <pc:spChg chg="add del">
          <ac:chgData name="Jean-Philippe" userId="5b8fb71733062750" providerId="LiveId" clId="{2CD3FD61-1B0C-434F-869E-1E962A07C5C3}" dt="2022-07-11T10:00:19.313" v="524" actId="26606"/>
          <ac:spMkLst>
            <pc:docMk/>
            <pc:sldMk cId="920727787" sldId="263"/>
            <ac:spMk id="23" creationId="{9323D83D-50D6-4040-A58B-FCEA340F886A}"/>
          </ac:spMkLst>
        </pc:spChg>
        <pc:spChg chg="add del">
          <ac:chgData name="Jean-Philippe" userId="5b8fb71733062750" providerId="LiveId" clId="{2CD3FD61-1B0C-434F-869E-1E962A07C5C3}" dt="2022-07-11T10:00:19.313" v="524" actId="26606"/>
          <ac:spMkLst>
            <pc:docMk/>
            <pc:sldMk cId="920727787" sldId="263"/>
            <ac:spMk id="27" creationId="{F10FD715-4DCE-4779-B634-EC78315EA213}"/>
          </ac:spMkLst>
        </pc:spChg>
        <pc:grpChg chg="add del">
          <ac:chgData name="Jean-Philippe" userId="5b8fb71733062750" providerId="LiveId" clId="{2CD3FD61-1B0C-434F-869E-1E962A07C5C3}" dt="2022-07-11T10:00:19.313" v="524" actId="26606"/>
          <ac:grpSpMkLst>
            <pc:docMk/>
            <pc:sldMk cId="920727787" sldId="263"/>
            <ac:grpSpMk id="8" creationId="{09EA7EA7-74F5-4EE2-8E3D-1A10308259D7}"/>
          </ac:grpSpMkLst>
        </pc:grpChg>
        <pc:grpChg chg="add del">
          <ac:chgData name="Jean-Philippe" userId="5b8fb71733062750" providerId="LiveId" clId="{2CD3FD61-1B0C-434F-869E-1E962A07C5C3}" dt="2022-07-11T10:00:15.614" v="520" actId="26606"/>
          <ac:grpSpMkLst>
            <pc:docMk/>
            <pc:sldMk cId="920727787" sldId="263"/>
            <ac:grpSpMk id="9" creationId="{09EA7EA7-74F5-4EE2-8E3D-1A10308259D7}"/>
          </ac:grpSpMkLst>
        </pc:grpChg>
        <pc:graphicFrameChg chg="add del">
          <ac:chgData name="Jean-Philippe" userId="5b8fb71733062750" providerId="LiveId" clId="{2CD3FD61-1B0C-434F-869E-1E962A07C5C3}" dt="2022-07-11T10:00:17.209" v="522" actId="26606"/>
          <ac:graphicFrameMkLst>
            <pc:docMk/>
            <pc:sldMk cId="920727787" sldId="263"/>
            <ac:graphicFrameMk id="6" creationId="{43505C76-9F5D-E66B-A7C9-9CEC7C3D52AC}"/>
          </ac:graphicFrameMkLst>
        </pc:graphicFrameChg>
        <pc:graphicFrameChg chg="add mod">
          <ac:chgData name="Jean-Philippe" userId="5b8fb71733062750" providerId="LiveId" clId="{2CD3FD61-1B0C-434F-869E-1E962A07C5C3}" dt="2022-07-11T11:26:45.852" v="1071" actId="12"/>
          <ac:graphicFrameMkLst>
            <pc:docMk/>
            <pc:sldMk cId="920727787" sldId="263"/>
            <ac:graphicFrameMk id="29" creationId="{43EFD1B6-9923-99FD-602E-8F250EC9917D}"/>
          </ac:graphicFrameMkLst>
        </pc:graphicFrameChg>
        <pc:cxnChg chg="add del">
          <ac:chgData name="Jean-Philippe" userId="5b8fb71733062750" providerId="LiveId" clId="{2CD3FD61-1B0C-434F-869E-1E962A07C5C3}" dt="2022-07-11T10:00:15.614" v="520" actId="26606"/>
          <ac:cxnSpMkLst>
            <pc:docMk/>
            <pc:sldMk cId="920727787" sldId="263"/>
            <ac:cxnSpMk id="21" creationId="{0B5F7E3B-C5F1-40E0-A491-558BAFBC1127}"/>
          </ac:cxnSpMkLst>
        </pc:cxnChg>
        <pc:cxnChg chg="add del">
          <ac:chgData name="Jean-Philippe" userId="5b8fb71733062750" providerId="LiveId" clId="{2CD3FD61-1B0C-434F-869E-1E962A07C5C3}" dt="2022-07-11T10:00:19.313" v="524" actId="26606"/>
          <ac:cxnSpMkLst>
            <pc:docMk/>
            <pc:sldMk cId="920727787" sldId="263"/>
            <ac:cxnSpMk id="25" creationId="{1A1FE6BB-DFB2-4080-9B5E-076EF5DDE67B}"/>
          </ac:cxnSpMkLst>
        </pc:cxnChg>
      </pc:sldChg>
      <pc:sldChg chg="addSp delSp modSp new mod setBg modAnim modNotesTx">
        <pc:chgData name="Jean-Philippe" userId="5b8fb71733062750" providerId="LiveId" clId="{2CD3FD61-1B0C-434F-869E-1E962A07C5C3}" dt="2022-07-11T12:04:05.798" v="1462" actId="20577"/>
        <pc:sldMkLst>
          <pc:docMk/>
          <pc:sldMk cId="1285993614" sldId="264"/>
        </pc:sldMkLst>
        <pc:spChg chg="add del mod">
          <ac:chgData name="Jean-Philippe" userId="5b8fb71733062750" providerId="LiveId" clId="{2CD3FD61-1B0C-434F-869E-1E962A07C5C3}" dt="2022-07-11T10:04:58.121" v="558" actId="767"/>
          <ac:spMkLst>
            <pc:docMk/>
            <pc:sldMk cId="1285993614" sldId="264"/>
            <ac:spMk id="2" creationId="{E2F002DF-4081-479B-4DE2-D9D9D90E7CD9}"/>
          </ac:spMkLst>
        </pc:spChg>
        <pc:spChg chg="add mod">
          <ac:chgData name="Jean-Philippe" userId="5b8fb71733062750" providerId="LiveId" clId="{2CD3FD61-1B0C-434F-869E-1E962A07C5C3}" dt="2022-07-11T10:06:53.949" v="624" actId="26606"/>
          <ac:spMkLst>
            <pc:docMk/>
            <pc:sldMk cId="1285993614" sldId="264"/>
            <ac:spMk id="3" creationId="{8C9F50D3-940D-97AD-8695-D9CB68069C64}"/>
          </ac:spMkLst>
        </pc:spChg>
        <pc:spChg chg="add del mod">
          <ac:chgData name="Jean-Philippe" userId="5b8fb71733062750" providerId="LiveId" clId="{2CD3FD61-1B0C-434F-869E-1E962A07C5C3}" dt="2022-07-11T10:06:03.829" v="606"/>
          <ac:spMkLst>
            <pc:docMk/>
            <pc:sldMk cId="1285993614" sldId="264"/>
            <ac:spMk id="4" creationId="{8804E46C-1434-B239-5FF0-F18FFF59E13B}"/>
          </ac:spMkLst>
        </pc:spChg>
        <pc:spChg chg="add mod ord">
          <ac:chgData name="Jean-Philippe" userId="5b8fb71733062750" providerId="LiveId" clId="{2CD3FD61-1B0C-434F-869E-1E962A07C5C3}" dt="2022-07-11T11:27:48.525" v="1079" actId="14100"/>
          <ac:spMkLst>
            <pc:docMk/>
            <pc:sldMk cId="1285993614" sldId="264"/>
            <ac:spMk id="6" creationId="{F7054CDF-B219-DE10-224A-2C063F9F1458}"/>
          </ac:spMkLst>
        </pc:spChg>
        <pc:spChg chg="add mod">
          <ac:chgData name="Jean-Philippe" userId="5b8fb71733062750" providerId="LiveId" clId="{2CD3FD61-1B0C-434F-869E-1E962A07C5C3}" dt="2022-07-11T11:27:58.625" v="1082" actId="14100"/>
          <ac:spMkLst>
            <pc:docMk/>
            <pc:sldMk cId="1285993614" sldId="264"/>
            <ac:spMk id="27" creationId="{894C2DD3-1C63-1200-4B94-96A456F6902D}"/>
          </ac:spMkLst>
        </pc:spChg>
        <pc:grpChg chg="add del">
          <ac:chgData name="Jean-Philippe" userId="5b8fb71733062750" providerId="LiveId" clId="{2CD3FD61-1B0C-434F-869E-1E962A07C5C3}" dt="2022-07-11T10:06:46.177" v="613" actId="26606"/>
          <ac:grpSpMkLst>
            <pc:docMk/>
            <pc:sldMk cId="1285993614" sldId="264"/>
            <ac:grpSpMk id="12" creationId="{1F2B4773-3207-44CC-B7AC-892B70498211}"/>
          </ac:grpSpMkLst>
        </pc:grpChg>
        <pc:grpChg chg="add del">
          <ac:chgData name="Jean-Philippe" userId="5b8fb71733062750" providerId="LiveId" clId="{2CD3FD61-1B0C-434F-869E-1E962A07C5C3}" dt="2022-07-11T10:06:48.121" v="615" actId="26606"/>
          <ac:grpSpMkLst>
            <pc:docMk/>
            <pc:sldMk cId="1285993614" sldId="264"/>
            <ac:grpSpMk id="24" creationId="{1F2B4773-3207-44CC-B7AC-892B70498211}"/>
          </ac:grpSpMkLst>
        </pc:grpChg>
        <pc:grpChg chg="add del">
          <ac:chgData name="Jean-Philippe" userId="5b8fb71733062750" providerId="LiveId" clId="{2CD3FD61-1B0C-434F-869E-1E962A07C5C3}" dt="2022-07-11T10:06:49.391" v="617" actId="26606"/>
          <ac:grpSpMkLst>
            <pc:docMk/>
            <pc:sldMk cId="1285993614" sldId="264"/>
            <ac:grpSpMk id="26" creationId="{10BE40E3-5550-4CDD-B4FD-387C33EBF157}"/>
          </ac:grpSpMkLst>
        </pc:grpChg>
        <pc:grpChg chg="add del">
          <ac:chgData name="Jean-Philippe" userId="5b8fb71733062750" providerId="LiveId" clId="{2CD3FD61-1B0C-434F-869E-1E962A07C5C3}" dt="2022-07-11T10:06:51.035" v="619" actId="26606"/>
          <ac:grpSpMkLst>
            <pc:docMk/>
            <pc:sldMk cId="1285993614" sldId="264"/>
            <ac:grpSpMk id="28" creationId="{1F2B4773-3207-44CC-B7AC-892B70498211}"/>
          </ac:grpSpMkLst>
        </pc:grpChg>
        <pc:grpChg chg="add del">
          <ac:chgData name="Jean-Philippe" userId="5b8fb71733062750" providerId="LiveId" clId="{2CD3FD61-1B0C-434F-869E-1E962A07C5C3}" dt="2022-07-11T10:06:52.588" v="621" actId="26606"/>
          <ac:grpSpMkLst>
            <pc:docMk/>
            <pc:sldMk cId="1285993614" sldId="264"/>
            <ac:grpSpMk id="30" creationId="{1F2B4773-3207-44CC-B7AC-892B70498211}"/>
          </ac:grpSpMkLst>
        </pc:grpChg>
        <pc:grpChg chg="add del">
          <ac:chgData name="Jean-Philippe" userId="5b8fb71733062750" providerId="LiveId" clId="{2CD3FD61-1B0C-434F-869E-1E962A07C5C3}" dt="2022-07-11T10:06:53.936" v="623" actId="26606"/>
          <ac:grpSpMkLst>
            <pc:docMk/>
            <pc:sldMk cId="1285993614" sldId="264"/>
            <ac:grpSpMk id="32" creationId="{1F2B4773-3207-44CC-B7AC-892B70498211}"/>
          </ac:grpSpMkLst>
        </pc:grpChg>
        <pc:grpChg chg="add">
          <ac:chgData name="Jean-Philippe" userId="5b8fb71733062750" providerId="LiveId" clId="{2CD3FD61-1B0C-434F-869E-1E962A07C5C3}" dt="2022-07-11T10:06:53.949" v="624" actId="26606"/>
          <ac:grpSpMkLst>
            <pc:docMk/>
            <pc:sldMk cId="1285993614" sldId="264"/>
            <ac:grpSpMk id="34" creationId="{1F2B4773-3207-44CC-B7AC-892B70498211}"/>
          </ac:grpSpMkLst>
        </pc:grpChg>
        <pc:picChg chg="add mod">
          <ac:chgData name="Jean-Philippe" userId="5b8fb71733062750" providerId="LiveId" clId="{2CD3FD61-1B0C-434F-869E-1E962A07C5C3}" dt="2022-07-11T10:06:53.949" v="624" actId="26606"/>
          <ac:picMkLst>
            <pc:docMk/>
            <pc:sldMk cId="1285993614" sldId="264"/>
            <ac:picMk id="7" creationId="{173C0DF7-FB58-B8FD-DDFB-B3F37DBDED6D}"/>
          </ac:picMkLst>
        </pc:picChg>
      </pc:sldChg>
      <pc:sldChg chg="addSp delSp modSp add mod setBg delDesignElem">
        <pc:chgData name="Jean-Philippe" userId="5b8fb71733062750" providerId="LiveId" clId="{2CD3FD61-1B0C-434F-869E-1E962A07C5C3}" dt="2022-07-11T10:10:11.811" v="649" actId="1076"/>
        <pc:sldMkLst>
          <pc:docMk/>
          <pc:sldMk cId="3792834079" sldId="265"/>
        </pc:sldMkLst>
        <pc:spChg chg="mod">
          <ac:chgData name="Jean-Philippe" userId="5b8fb71733062750" providerId="LiveId" clId="{2CD3FD61-1B0C-434F-869E-1E962A07C5C3}" dt="2022-07-11T10:10:11.811" v="649" actId="1076"/>
          <ac:spMkLst>
            <pc:docMk/>
            <pc:sldMk cId="3792834079" sldId="265"/>
            <ac:spMk id="2" creationId="{4D9580E1-2016-5FB9-893D-EC30E49DD953}"/>
          </ac:spMkLst>
        </pc:spChg>
        <pc:spChg chg="add">
          <ac:chgData name="Jean-Philippe" userId="5b8fb71733062750" providerId="LiveId" clId="{2CD3FD61-1B0C-434F-869E-1E962A07C5C3}" dt="2022-07-11T10:10:03.608" v="647" actId="26606"/>
          <ac:spMkLst>
            <pc:docMk/>
            <pc:sldMk cId="3792834079" sldId="265"/>
            <ac:spMk id="6" creationId="{FFFB778B-5206-4BB0-A468-327E71367654}"/>
          </ac:spMkLst>
        </pc:spChg>
        <pc:spChg chg="add">
          <ac:chgData name="Jean-Philippe" userId="5b8fb71733062750" providerId="LiveId" clId="{2CD3FD61-1B0C-434F-869E-1E962A07C5C3}" dt="2022-07-11T10:10:03.608" v="647" actId="26606"/>
          <ac:spMkLst>
            <pc:docMk/>
            <pc:sldMk cId="3792834079" sldId="265"/>
            <ac:spMk id="18" creationId="{E6C0471D-BE03-4D81-BDB5-D510BC0D8A77}"/>
          </ac:spMkLst>
        </pc:spChg>
        <pc:spChg chg="add">
          <ac:chgData name="Jean-Philippe" userId="5b8fb71733062750" providerId="LiveId" clId="{2CD3FD61-1B0C-434F-869E-1E962A07C5C3}" dt="2022-07-11T10:10:03.608" v="647" actId="26606"/>
          <ac:spMkLst>
            <pc:docMk/>
            <pc:sldMk cId="3792834079" sldId="265"/>
            <ac:spMk id="19" creationId="{4F57DB1C-6494-4CC4-A5E8-931957565379}"/>
          </ac:spMkLst>
        </pc:spChg>
        <pc:spChg chg="del">
          <ac:chgData name="Jean-Philippe" userId="5b8fb71733062750" providerId="LiveId" clId="{2CD3FD61-1B0C-434F-869E-1E962A07C5C3}" dt="2022-07-11T10:09:23.568" v="628"/>
          <ac:spMkLst>
            <pc:docMk/>
            <pc:sldMk cId="3792834079" sldId="265"/>
            <ac:spMk id="21" creationId="{9F4444CE-BC8D-4D61-B303-4C05614E62AB}"/>
          </ac:spMkLst>
        </pc:spChg>
        <pc:spChg chg="del">
          <ac:chgData name="Jean-Philippe" userId="5b8fb71733062750" providerId="LiveId" clId="{2CD3FD61-1B0C-434F-869E-1E962A07C5C3}" dt="2022-07-11T10:09:23.568" v="628"/>
          <ac:spMkLst>
            <pc:docMk/>
            <pc:sldMk cId="3792834079" sldId="265"/>
            <ac:spMk id="23" creationId="{73772B81-181F-48B7-8826-4D9686D15DF5}"/>
          </ac:spMkLst>
        </pc:spChg>
        <pc:spChg chg="del">
          <ac:chgData name="Jean-Philippe" userId="5b8fb71733062750" providerId="LiveId" clId="{2CD3FD61-1B0C-434F-869E-1E962A07C5C3}" dt="2022-07-11T10:09:23.568" v="628"/>
          <ac:spMkLst>
            <pc:docMk/>
            <pc:sldMk cId="3792834079" sldId="265"/>
            <ac:spMk id="25" creationId="{B2205F6E-03C6-4E92-877C-E2482F6599AA}"/>
          </ac:spMkLst>
        </pc:spChg>
        <pc:spChg chg="add">
          <ac:chgData name="Jean-Philippe" userId="5b8fb71733062750" providerId="LiveId" clId="{2CD3FD61-1B0C-434F-869E-1E962A07C5C3}" dt="2022-07-11T10:10:03.608" v="647" actId="26606"/>
          <ac:spMkLst>
            <pc:docMk/>
            <pc:sldMk cId="3792834079" sldId="265"/>
            <ac:spMk id="29" creationId="{A27691EB-14CF-4237-B5EB-C94B92677A05}"/>
          </ac:spMkLst>
        </pc:spChg>
        <pc:grpChg chg="add">
          <ac:chgData name="Jean-Philippe" userId="5b8fb71733062750" providerId="LiveId" clId="{2CD3FD61-1B0C-434F-869E-1E962A07C5C3}" dt="2022-07-11T10:10:03.608" v="647" actId="26606"/>
          <ac:grpSpMkLst>
            <pc:docMk/>
            <pc:sldMk cId="3792834079" sldId="265"/>
            <ac:grpSpMk id="7" creationId="{28460BD8-AE3F-4AC9-9D0B-717052AA5D3A}"/>
          </ac:grpSpMkLst>
        </pc:grpChg>
        <pc:grpChg chg="del">
          <ac:chgData name="Jean-Philippe" userId="5b8fb71733062750" providerId="LiveId" clId="{2CD3FD61-1B0C-434F-869E-1E962A07C5C3}" dt="2022-07-11T10:09:23.568" v="628"/>
          <ac:grpSpMkLst>
            <pc:docMk/>
            <pc:sldMk cId="3792834079" sldId="265"/>
            <ac:grpSpMk id="9" creationId="{D920209C-E85B-4D6F-A56F-724F5ADA811C}"/>
          </ac:grpSpMkLst>
        </pc:grpChg>
        <pc:graphicFrameChg chg="del">
          <ac:chgData name="Jean-Philippe" userId="5b8fb71733062750" providerId="LiveId" clId="{2CD3FD61-1B0C-434F-869E-1E962A07C5C3}" dt="2022-07-11T10:09:37.315" v="646" actId="478"/>
          <ac:graphicFrameMkLst>
            <pc:docMk/>
            <pc:sldMk cId="3792834079" sldId="265"/>
            <ac:graphicFrameMk id="5" creationId="{467D5E7D-4DE3-5073-E078-BD1DC5528CB4}"/>
          </ac:graphicFrameMkLst>
        </pc:graphicFrameChg>
        <pc:cxnChg chg="add">
          <ac:chgData name="Jean-Philippe" userId="5b8fb71733062750" providerId="LiveId" clId="{2CD3FD61-1B0C-434F-869E-1E962A07C5C3}" dt="2022-07-11T10:10:03.608" v="647" actId="26606"/>
          <ac:cxnSpMkLst>
            <pc:docMk/>
            <pc:sldMk cId="3792834079" sldId="265"/>
            <ac:cxnSpMk id="20" creationId="{E5E836EB-03CD-4BA5-A751-21D2ACC28303}"/>
          </ac:cxnSpMkLst>
        </pc:cxnChg>
        <pc:cxnChg chg="add">
          <ac:chgData name="Jean-Philippe" userId="5b8fb71733062750" providerId="LiveId" clId="{2CD3FD61-1B0C-434F-869E-1E962A07C5C3}" dt="2022-07-11T10:10:03.608" v="647" actId="26606"/>
          <ac:cxnSpMkLst>
            <pc:docMk/>
            <pc:sldMk cId="3792834079" sldId="265"/>
            <ac:cxnSpMk id="27" creationId="{22721A85-1EA4-4D87-97AB-0BB4AB78F92D}"/>
          </ac:cxnSpMkLst>
        </pc:cxnChg>
      </pc:sldChg>
      <pc:sldChg chg="addSp modSp new mod modNotesTx">
        <pc:chgData name="Jean-Philippe" userId="5b8fb71733062750" providerId="LiveId" clId="{2CD3FD61-1B0C-434F-869E-1E962A07C5C3}" dt="2022-07-11T12:05:18.346" v="1723" actId="20577"/>
        <pc:sldMkLst>
          <pc:docMk/>
          <pc:sldMk cId="507640560" sldId="266"/>
        </pc:sldMkLst>
        <pc:spChg chg="add mod">
          <ac:chgData name="Jean-Philippe" userId="5b8fb71733062750" providerId="LiveId" clId="{2CD3FD61-1B0C-434F-869E-1E962A07C5C3}" dt="2022-07-11T10:12:58.941" v="658" actId="20577"/>
          <ac:spMkLst>
            <pc:docMk/>
            <pc:sldMk cId="507640560" sldId="266"/>
            <ac:spMk id="2" creationId="{2AA734E1-A5EE-0E87-584C-2FBE3482E40D}"/>
          </ac:spMkLst>
        </pc:spChg>
        <pc:spChg chg="add mod">
          <ac:chgData name="Jean-Philippe" userId="5b8fb71733062750" providerId="LiveId" clId="{2CD3FD61-1B0C-434F-869E-1E962A07C5C3}" dt="2022-07-11T10:21:45.830" v="802" actId="20577"/>
          <ac:spMkLst>
            <pc:docMk/>
            <pc:sldMk cId="507640560" sldId="266"/>
            <ac:spMk id="3" creationId="{E6BCA3E7-3A06-86C6-F2F6-921624DC2674}"/>
          </ac:spMkLst>
        </pc:spChg>
      </pc:sldChg>
      <pc:sldChg chg="addSp delSp modSp new mod setBg modAnim modNotesTx">
        <pc:chgData name="Jean-Philippe" userId="5b8fb71733062750" providerId="LiveId" clId="{2CD3FD61-1B0C-434F-869E-1E962A07C5C3}" dt="2022-07-11T12:05:43.266" v="1846" actId="20577"/>
        <pc:sldMkLst>
          <pc:docMk/>
          <pc:sldMk cId="2770466077" sldId="267"/>
        </pc:sldMkLst>
        <pc:spChg chg="add mod">
          <ac:chgData name="Jean-Philippe" userId="5b8fb71733062750" providerId="LiveId" clId="{2CD3FD61-1B0C-434F-869E-1E962A07C5C3}" dt="2022-07-11T11:03:38.037" v="854" actId="26606"/>
          <ac:spMkLst>
            <pc:docMk/>
            <pc:sldMk cId="2770466077" sldId="267"/>
            <ac:spMk id="2" creationId="{C6ECC49D-0A0B-CD80-458B-68B58527BE61}"/>
          </ac:spMkLst>
        </pc:spChg>
        <pc:spChg chg="add del mod">
          <ac:chgData name="Jean-Philippe" userId="5b8fb71733062750" providerId="LiveId" clId="{2CD3FD61-1B0C-434F-869E-1E962A07C5C3}" dt="2022-07-11T11:03:38.037" v="854" actId="26606"/>
          <ac:spMkLst>
            <pc:docMk/>
            <pc:sldMk cId="2770466077" sldId="267"/>
            <ac:spMk id="4" creationId="{0BA59BE1-1077-B829-A3E9-03136E637A7D}"/>
          </ac:spMkLst>
        </pc:spChg>
        <pc:spChg chg="add del">
          <ac:chgData name="Jean-Philippe" userId="5b8fb71733062750" providerId="LiveId" clId="{2CD3FD61-1B0C-434F-869E-1E962A07C5C3}" dt="2022-07-11T11:03:38.009" v="853" actId="26606"/>
          <ac:spMkLst>
            <pc:docMk/>
            <pc:sldMk cId="2770466077" sldId="267"/>
            <ac:spMk id="22" creationId="{9F4444CE-BC8D-4D61-B303-4C05614E62AB}"/>
          </ac:spMkLst>
        </pc:spChg>
        <pc:spChg chg="add del">
          <ac:chgData name="Jean-Philippe" userId="5b8fb71733062750" providerId="LiveId" clId="{2CD3FD61-1B0C-434F-869E-1E962A07C5C3}" dt="2022-07-11T11:03:38.009" v="853" actId="26606"/>
          <ac:spMkLst>
            <pc:docMk/>
            <pc:sldMk cId="2770466077" sldId="267"/>
            <ac:spMk id="24" creationId="{73772B81-181F-48B7-8826-4D9686D15DF5}"/>
          </ac:spMkLst>
        </pc:spChg>
        <pc:spChg chg="add del">
          <ac:chgData name="Jean-Philippe" userId="5b8fb71733062750" providerId="LiveId" clId="{2CD3FD61-1B0C-434F-869E-1E962A07C5C3}" dt="2022-07-11T11:03:38.009" v="853" actId="26606"/>
          <ac:spMkLst>
            <pc:docMk/>
            <pc:sldMk cId="2770466077" sldId="267"/>
            <ac:spMk id="26" creationId="{B2205F6E-03C6-4E92-877C-E2482F6599AA}"/>
          </ac:spMkLst>
        </pc:spChg>
        <pc:spChg chg="add">
          <ac:chgData name="Jean-Philippe" userId="5b8fb71733062750" providerId="LiveId" clId="{2CD3FD61-1B0C-434F-869E-1E962A07C5C3}" dt="2022-07-11T11:03:38.037" v="854" actId="26606"/>
          <ac:spMkLst>
            <pc:docMk/>
            <pc:sldMk cId="2770466077" sldId="267"/>
            <ac:spMk id="29" creationId="{9F4444CE-BC8D-4D61-B303-4C05614E62AB}"/>
          </ac:spMkLst>
        </pc:spChg>
        <pc:spChg chg="add">
          <ac:chgData name="Jean-Philippe" userId="5b8fb71733062750" providerId="LiveId" clId="{2CD3FD61-1B0C-434F-869E-1E962A07C5C3}" dt="2022-07-11T11:03:38.037" v="854" actId="26606"/>
          <ac:spMkLst>
            <pc:docMk/>
            <pc:sldMk cId="2770466077" sldId="267"/>
            <ac:spMk id="30" creationId="{73772B81-181F-48B7-8826-4D9686D15DF5}"/>
          </ac:spMkLst>
        </pc:spChg>
        <pc:spChg chg="add">
          <ac:chgData name="Jean-Philippe" userId="5b8fb71733062750" providerId="LiveId" clId="{2CD3FD61-1B0C-434F-869E-1E962A07C5C3}" dt="2022-07-11T11:03:38.037" v="854" actId="26606"/>
          <ac:spMkLst>
            <pc:docMk/>
            <pc:sldMk cId="2770466077" sldId="267"/>
            <ac:spMk id="31" creationId="{B2205F6E-03C6-4E92-877C-E2482F6599AA}"/>
          </ac:spMkLst>
        </pc:spChg>
        <pc:grpChg chg="add del">
          <ac:chgData name="Jean-Philippe" userId="5b8fb71733062750" providerId="LiveId" clId="{2CD3FD61-1B0C-434F-869E-1E962A07C5C3}" dt="2022-07-11T11:03:38.009" v="853" actId="26606"/>
          <ac:grpSpMkLst>
            <pc:docMk/>
            <pc:sldMk cId="2770466077" sldId="267"/>
            <ac:grpSpMk id="10" creationId="{D920209C-E85B-4D6F-A56F-724F5ADA811C}"/>
          </ac:grpSpMkLst>
        </pc:grpChg>
        <pc:grpChg chg="add">
          <ac:chgData name="Jean-Philippe" userId="5b8fb71733062750" providerId="LiveId" clId="{2CD3FD61-1B0C-434F-869E-1E962A07C5C3}" dt="2022-07-11T11:03:38.037" v="854" actId="26606"/>
          <ac:grpSpMkLst>
            <pc:docMk/>
            <pc:sldMk cId="2770466077" sldId="267"/>
            <ac:grpSpMk id="28" creationId="{D920209C-E85B-4D6F-A56F-724F5ADA811C}"/>
          </ac:grpSpMkLst>
        </pc:grpChg>
        <pc:graphicFrameChg chg="add del">
          <ac:chgData name="Jean-Philippe" userId="5b8fb71733062750" providerId="LiveId" clId="{2CD3FD61-1B0C-434F-869E-1E962A07C5C3}" dt="2022-07-11T11:03:38.009" v="853" actId="26606"/>
          <ac:graphicFrameMkLst>
            <pc:docMk/>
            <pc:sldMk cId="2770466077" sldId="267"/>
            <ac:graphicFrameMk id="6" creationId="{6D4C8D32-495A-B3E2-6F69-D77E24C3C72F}"/>
          </ac:graphicFrameMkLst>
        </pc:graphicFrameChg>
        <pc:graphicFrameChg chg="add mod">
          <ac:chgData name="Jean-Philippe" userId="5b8fb71733062750" providerId="LiveId" clId="{2CD3FD61-1B0C-434F-869E-1E962A07C5C3}" dt="2022-07-11T11:04:01.002" v="856" actId="20577"/>
          <ac:graphicFrameMkLst>
            <pc:docMk/>
            <pc:sldMk cId="2770466077" sldId="267"/>
            <ac:graphicFrameMk id="32" creationId="{9C4C7958-BD27-524D-9B04-AF6B9E42179F}"/>
          </ac:graphicFrameMkLst>
        </pc:graphicFrameChg>
      </pc:sldChg>
      <pc:sldChg chg="addSp delSp modSp new mod modNotesTx">
        <pc:chgData name="Jean-Philippe" userId="5b8fb71733062750" providerId="LiveId" clId="{2CD3FD61-1B0C-434F-869E-1E962A07C5C3}" dt="2022-07-12T08:13:35.787" v="2075" actId="20577"/>
        <pc:sldMkLst>
          <pc:docMk/>
          <pc:sldMk cId="4282717010" sldId="268"/>
        </pc:sldMkLst>
        <pc:spChg chg="add del">
          <ac:chgData name="Jean-Philippe" userId="5b8fb71733062750" providerId="LiveId" clId="{2CD3FD61-1B0C-434F-869E-1E962A07C5C3}" dt="2022-07-11T11:07:25.780" v="858" actId="22"/>
          <ac:spMkLst>
            <pc:docMk/>
            <pc:sldMk cId="4282717010" sldId="268"/>
            <ac:spMk id="3" creationId="{5F0E12A3-1F60-0D12-3812-AE133DC24FAB}"/>
          </ac:spMkLst>
        </pc:spChg>
        <pc:spChg chg="add mod">
          <ac:chgData name="Jean-Philippe" userId="5b8fb71733062750" providerId="LiveId" clId="{2CD3FD61-1B0C-434F-869E-1E962A07C5C3}" dt="2022-07-11T11:07:38.059" v="877" actId="20577"/>
          <ac:spMkLst>
            <pc:docMk/>
            <pc:sldMk cId="4282717010" sldId="268"/>
            <ac:spMk id="4" creationId="{FA9FACA1-0A9B-E896-D607-0C1BC0DEE34A}"/>
          </ac:spMkLst>
        </pc:spChg>
        <pc:spChg chg="add mod">
          <ac:chgData name="Jean-Philippe" userId="5b8fb71733062750" providerId="LiveId" clId="{2CD3FD61-1B0C-434F-869E-1E962A07C5C3}" dt="2022-07-12T08:13:35.787" v="2075" actId="20577"/>
          <ac:spMkLst>
            <pc:docMk/>
            <pc:sldMk cId="4282717010" sldId="268"/>
            <ac:spMk id="6" creationId="{1F754FEE-923B-E86B-2061-92AA2975663F}"/>
          </ac:spMkLst>
        </pc:spChg>
      </pc:sldChg>
      <pc:sldChg chg="addSp delSp modSp new mod setBg modNotesTx">
        <pc:chgData name="Jean-Philippe" userId="5b8fb71733062750" providerId="LiveId" clId="{2CD3FD61-1B0C-434F-869E-1E962A07C5C3}" dt="2022-07-11T12:08:03.476" v="2019" actId="20577"/>
        <pc:sldMkLst>
          <pc:docMk/>
          <pc:sldMk cId="2224792025" sldId="269"/>
        </pc:sldMkLst>
        <pc:spChg chg="add mod">
          <ac:chgData name="Jean-Philippe" userId="5b8fb71733062750" providerId="LiveId" clId="{2CD3FD61-1B0C-434F-869E-1E962A07C5C3}" dt="2022-07-11T11:11:34.197" v="1025" actId="26606"/>
          <ac:spMkLst>
            <pc:docMk/>
            <pc:sldMk cId="2224792025" sldId="269"/>
            <ac:spMk id="2" creationId="{5BFA9A5C-4ADD-7DB5-B0E7-EFA8FA89D43E}"/>
          </ac:spMkLst>
        </pc:spChg>
        <pc:spChg chg="add del">
          <ac:chgData name="Jean-Philippe" userId="5b8fb71733062750" providerId="LiveId" clId="{2CD3FD61-1B0C-434F-869E-1E962A07C5C3}" dt="2022-07-11T11:11:34.197" v="1025" actId="26606"/>
          <ac:spMkLst>
            <pc:docMk/>
            <pc:sldMk cId="2224792025" sldId="269"/>
            <ac:spMk id="19" creationId="{4F57DB1C-6494-4CC4-A5E8-931957565379}"/>
          </ac:spMkLst>
        </pc:spChg>
        <pc:spChg chg="add del">
          <ac:chgData name="Jean-Philippe" userId="5b8fb71733062750" providerId="LiveId" clId="{2CD3FD61-1B0C-434F-869E-1E962A07C5C3}" dt="2022-07-11T11:11:34.197" v="1025" actId="26606"/>
          <ac:spMkLst>
            <pc:docMk/>
            <pc:sldMk cId="2224792025" sldId="269"/>
            <ac:spMk id="21" creationId="{FFFB778B-5206-4BB0-A468-327E71367654}"/>
          </ac:spMkLst>
        </pc:spChg>
        <pc:spChg chg="add del">
          <ac:chgData name="Jean-Philippe" userId="5b8fb71733062750" providerId="LiveId" clId="{2CD3FD61-1B0C-434F-869E-1E962A07C5C3}" dt="2022-07-11T11:11:34.197" v="1025" actId="26606"/>
          <ac:spMkLst>
            <pc:docMk/>
            <pc:sldMk cId="2224792025" sldId="269"/>
            <ac:spMk id="23" creationId="{E6C0471D-BE03-4D81-BDB5-D510BC0D8A77}"/>
          </ac:spMkLst>
        </pc:spChg>
        <pc:spChg chg="add del">
          <ac:chgData name="Jean-Philippe" userId="5b8fb71733062750" providerId="LiveId" clId="{2CD3FD61-1B0C-434F-869E-1E962A07C5C3}" dt="2022-07-11T11:11:34.197" v="1025" actId="26606"/>
          <ac:spMkLst>
            <pc:docMk/>
            <pc:sldMk cId="2224792025" sldId="269"/>
            <ac:spMk id="29" creationId="{A27691EB-14CF-4237-B5EB-C94B92677A05}"/>
          </ac:spMkLst>
        </pc:spChg>
        <pc:spChg chg="add del">
          <ac:chgData name="Jean-Philippe" userId="5b8fb71733062750" providerId="LiveId" clId="{2CD3FD61-1B0C-434F-869E-1E962A07C5C3}" dt="2022-07-11T11:11:01.893" v="1009" actId="26606"/>
          <ac:spMkLst>
            <pc:docMk/>
            <pc:sldMk cId="2224792025" sldId="269"/>
            <ac:spMk id="46" creationId="{AA330523-F25B-4007-B3E5-ABB5637D160A}"/>
          </ac:spMkLst>
        </pc:spChg>
        <pc:spChg chg="add del">
          <ac:chgData name="Jean-Philippe" userId="5b8fb71733062750" providerId="LiveId" clId="{2CD3FD61-1B0C-434F-869E-1E962A07C5C3}" dt="2022-07-11T11:11:34.197" v="1025" actId="26606"/>
          <ac:spMkLst>
            <pc:docMk/>
            <pc:sldMk cId="2224792025" sldId="269"/>
            <ac:spMk id="53" creationId="{5A7802B6-FF37-40CF-A7E2-6F2A0D9A91EF}"/>
          </ac:spMkLst>
        </pc:spChg>
        <pc:grpChg chg="add del">
          <ac:chgData name="Jean-Philippe" userId="5b8fb71733062750" providerId="LiveId" clId="{2CD3FD61-1B0C-434F-869E-1E962A07C5C3}" dt="2022-07-11T11:11:34.197" v="1025" actId="26606"/>
          <ac:grpSpMkLst>
            <pc:docMk/>
            <pc:sldMk cId="2224792025" sldId="269"/>
            <ac:grpSpMk id="7" creationId="{28460BD8-AE3F-4AC9-9D0B-717052AA5D3A}"/>
          </ac:grpSpMkLst>
        </pc:grpChg>
        <pc:grpChg chg="add del">
          <ac:chgData name="Jean-Philippe" userId="5b8fb71733062750" providerId="LiveId" clId="{2CD3FD61-1B0C-434F-869E-1E962A07C5C3}" dt="2022-07-11T11:11:01.893" v="1009" actId="26606"/>
          <ac:grpSpMkLst>
            <pc:docMk/>
            <pc:sldMk cId="2224792025" sldId="269"/>
            <ac:grpSpMk id="34" creationId="{B4DE830A-B531-4A3B-96F6-0ECE88B08555}"/>
          </ac:grpSpMkLst>
        </pc:grpChg>
        <pc:grpChg chg="add del">
          <ac:chgData name="Jean-Philippe" userId="5b8fb71733062750" providerId="LiveId" clId="{2CD3FD61-1B0C-434F-869E-1E962A07C5C3}" dt="2022-07-11T11:11:03.053" v="1011" actId="26606"/>
          <ac:grpSpMkLst>
            <pc:docMk/>
            <pc:sldMk cId="2224792025" sldId="269"/>
            <ac:grpSpMk id="48" creationId="{B4DE830A-B531-4A3B-96F6-0ECE88B08555}"/>
          </ac:grpSpMkLst>
        </pc:grpChg>
        <pc:grpChg chg="add del">
          <ac:chgData name="Jean-Philippe" userId="5b8fb71733062750" providerId="LiveId" clId="{2CD3FD61-1B0C-434F-869E-1E962A07C5C3}" dt="2022-07-11T11:11:05.032" v="1013" actId="26606"/>
          <ac:grpSpMkLst>
            <pc:docMk/>
            <pc:sldMk cId="2224792025" sldId="269"/>
            <ac:grpSpMk id="50" creationId="{B4DE830A-B531-4A3B-96F6-0ECE88B08555}"/>
          </ac:grpSpMkLst>
        </pc:grpChg>
        <pc:grpChg chg="add del">
          <ac:chgData name="Jean-Philippe" userId="5b8fb71733062750" providerId="LiveId" clId="{2CD3FD61-1B0C-434F-869E-1E962A07C5C3}" dt="2022-07-11T11:11:34.197" v="1025" actId="26606"/>
          <ac:grpSpMkLst>
            <pc:docMk/>
            <pc:sldMk cId="2224792025" sldId="269"/>
            <ac:grpSpMk id="52" creationId="{B4DE830A-B531-4A3B-96F6-0ECE88B08555}"/>
          </ac:grpSpMkLst>
        </pc:grpChg>
        <pc:picChg chg="add mod">
          <ac:chgData name="Jean-Philippe" userId="5b8fb71733062750" providerId="LiveId" clId="{2CD3FD61-1B0C-434F-869E-1E962A07C5C3}" dt="2022-07-11T11:11:52.118" v="1028" actId="1076"/>
          <ac:picMkLst>
            <pc:docMk/>
            <pc:sldMk cId="2224792025" sldId="269"/>
            <ac:picMk id="4" creationId="{C28106D5-D0E5-5F3A-1FC7-AC063266B630}"/>
          </ac:picMkLst>
        </pc:picChg>
        <pc:cxnChg chg="add del">
          <ac:chgData name="Jean-Philippe" userId="5b8fb71733062750" providerId="LiveId" clId="{2CD3FD61-1B0C-434F-869E-1E962A07C5C3}" dt="2022-07-11T11:11:34.197" v="1025" actId="26606"/>
          <ac:cxnSpMkLst>
            <pc:docMk/>
            <pc:sldMk cId="2224792025" sldId="269"/>
            <ac:cxnSpMk id="25" creationId="{E5E836EB-03CD-4BA5-A751-21D2ACC28303}"/>
          </ac:cxnSpMkLst>
        </pc:cxnChg>
        <pc:cxnChg chg="add del">
          <ac:chgData name="Jean-Philippe" userId="5b8fb71733062750" providerId="LiveId" clId="{2CD3FD61-1B0C-434F-869E-1E962A07C5C3}" dt="2022-07-11T11:11:34.197" v="1025" actId="26606"/>
          <ac:cxnSpMkLst>
            <pc:docMk/>
            <pc:sldMk cId="2224792025" sldId="269"/>
            <ac:cxnSpMk id="27" creationId="{22721A85-1EA4-4D87-97AB-0BB4AB78F92D}"/>
          </ac:cxnSpMkLst>
        </pc:cxnChg>
      </pc:sldChg>
    </pc:docChg>
  </pc:docChgLst>
  <pc:docChgLst>
    <pc:chgData name="Jean-Philippe" userId="5b8fb71733062750" providerId="LiveId" clId="{6BE665B0-4B67-49F5-A42D-5ED7371186E2}"/>
    <pc:docChg chg="undo custSel addSld delSld modSld">
      <pc:chgData name="Jean-Philippe" userId="5b8fb71733062750" providerId="LiveId" clId="{6BE665B0-4B67-49F5-A42D-5ED7371186E2}" dt="2022-07-15T10:10:37.964" v="5446" actId="20577"/>
      <pc:docMkLst>
        <pc:docMk/>
      </pc:docMkLst>
      <pc:sldChg chg="modSp mod">
        <pc:chgData name="Jean-Philippe" userId="5b8fb71733062750" providerId="LiveId" clId="{6BE665B0-4B67-49F5-A42D-5ED7371186E2}" dt="2022-07-15T10:10:37.964" v="5446" actId="20577"/>
        <pc:sldMkLst>
          <pc:docMk/>
          <pc:sldMk cId="4209231529" sldId="256"/>
        </pc:sldMkLst>
        <pc:spChg chg="mod">
          <ac:chgData name="Jean-Philippe" userId="5b8fb71733062750" providerId="LiveId" clId="{6BE665B0-4B67-49F5-A42D-5ED7371186E2}" dt="2022-07-15T10:10:37.964" v="5446" actId="20577"/>
          <ac:spMkLst>
            <pc:docMk/>
            <pc:sldMk cId="4209231529" sldId="256"/>
            <ac:spMk id="2" creationId="{92D67DEF-E91C-C78C-395C-7CA446A3C2DE}"/>
          </ac:spMkLst>
        </pc:spChg>
      </pc:sldChg>
      <pc:sldChg chg="delSp modSp mod modAnim">
        <pc:chgData name="Jean-Philippe" userId="5b8fb71733062750" providerId="LiveId" clId="{6BE665B0-4B67-49F5-A42D-5ED7371186E2}" dt="2022-07-15T09:17:32.671" v="181"/>
        <pc:sldMkLst>
          <pc:docMk/>
          <pc:sldMk cId="504311499" sldId="257"/>
        </pc:sldMkLst>
        <pc:spChg chg="mod">
          <ac:chgData name="Jean-Philippe" userId="5b8fb71733062750" providerId="LiveId" clId="{6BE665B0-4B67-49F5-A42D-5ED7371186E2}" dt="2022-07-15T09:17:03.303" v="178" actId="26606"/>
          <ac:spMkLst>
            <pc:docMk/>
            <pc:sldMk cId="504311499" sldId="257"/>
            <ac:spMk id="2" creationId="{FF0F982A-3816-95C0-63EE-EA4778A8ACB2}"/>
          </ac:spMkLst>
        </pc:spChg>
        <pc:spChg chg="del">
          <ac:chgData name="Jean-Philippe" userId="5b8fb71733062750" providerId="LiveId" clId="{6BE665B0-4B67-49F5-A42D-5ED7371186E2}" dt="2022-07-15T09:17:03.303" v="178" actId="26606"/>
          <ac:spMkLst>
            <pc:docMk/>
            <pc:sldMk cId="504311499" sldId="257"/>
            <ac:spMk id="9" creationId="{655AE6B0-AC9E-4167-806F-E9DB135FC46B}"/>
          </ac:spMkLst>
        </pc:spChg>
        <pc:spChg chg="del">
          <ac:chgData name="Jean-Philippe" userId="5b8fb71733062750" providerId="LiveId" clId="{6BE665B0-4B67-49F5-A42D-5ED7371186E2}" dt="2022-07-15T09:17:03.303" v="178" actId="26606"/>
          <ac:spMkLst>
            <pc:docMk/>
            <pc:sldMk cId="504311499" sldId="257"/>
            <ac:spMk id="22" creationId="{87BD1F4E-A66D-4C06-86DA-8D56CA7A3B41}"/>
          </ac:spMkLst>
        </pc:spChg>
        <pc:grpChg chg="del">
          <ac:chgData name="Jean-Philippe" userId="5b8fb71733062750" providerId="LiveId" clId="{6BE665B0-4B67-49F5-A42D-5ED7371186E2}" dt="2022-07-15T09:17:03.303" v="178" actId="26606"/>
          <ac:grpSpMkLst>
            <pc:docMk/>
            <pc:sldMk cId="504311499" sldId="257"/>
            <ac:grpSpMk id="11" creationId="{3523416A-383B-4FDC-B4C9-D8EDDFE9C043}"/>
          </ac:grpSpMkLst>
        </pc:grpChg>
        <pc:graphicFrameChg chg="mod modGraphic">
          <ac:chgData name="Jean-Philippe" userId="5b8fb71733062750" providerId="LiveId" clId="{6BE665B0-4B67-49F5-A42D-5ED7371186E2}" dt="2022-07-15T09:17:21.437" v="179" actId="26606"/>
          <ac:graphicFrameMkLst>
            <pc:docMk/>
            <pc:sldMk cId="504311499" sldId="257"/>
            <ac:graphicFrameMk id="5" creationId="{96159A8E-9087-542A-7411-C2013F473B4A}"/>
          </ac:graphicFrameMkLst>
        </pc:graphicFrameChg>
      </pc:sldChg>
      <pc:sldChg chg="modSp mod modNotesTx">
        <pc:chgData name="Jean-Philippe" userId="5b8fb71733062750" providerId="LiveId" clId="{6BE665B0-4B67-49F5-A42D-5ED7371186E2}" dt="2022-07-15T09:31:57.160" v="1147" actId="5793"/>
        <pc:sldMkLst>
          <pc:docMk/>
          <pc:sldMk cId="2881488746" sldId="258"/>
        </pc:sldMkLst>
        <pc:spChg chg="mod">
          <ac:chgData name="Jean-Philippe" userId="5b8fb71733062750" providerId="LiveId" clId="{6BE665B0-4B67-49F5-A42D-5ED7371186E2}" dt="2022-07-15T09:18:31.003" v="228" actId="20577"/>
          <ac:spMkLst>
            <pc:docMk/>
            <pc:sldMk cId="2881488746" sldId="258"/>
            <ac:spMk id="2" creationId="{4AE721CB-D5DA-ECA0-AB9C-A992809264DD}"/>
          </ac:spMkLst>
        </pc:spChg>
      </pc:sldChg>
      <pc:sldChg chg="addSp delSp modSp mod">
        <pc:chgData name="Jean-Philippe" userId="5b8fb71733062750" providerId="LiveId" clId="{6BE665B0-4B67-49F5-A42D-5ED7371186E2}" dt="2022-07-15T09:18:26.114" v="225" actId="26606"/>
        <pc:sldMkLst>
          <pc:docMk/>
          <pc:sldMk cId="637649341" sldId="259"/>
        </pc:sldMkLst>
        <pc:spChg chg="mod">
          <ac:chgData name="Jean-Philippe" userId="5b8fb71733062750" providerId="LiveId" clId="{6BE665B0-4B67-49F5-A42D-5ED7371186E2}" dt="2022-07-15T09:18:26.114" v="225" actId="26606"/>
          <ac:spMkLst>
            <pc:docMk/>
            <pc:sldMk cId="637649341" sldId="259"/>
            <ac:spMk id="2" creationId="{96269708-22A5-E6C9-5760-3B926F2B226B}"/>
          </ac:spMkLst>
        </pc:spChg>
        <pc:spChg chg="add del">
          <ac:chgData name="Jean-Philippe" userId="5b8fb71733062750" providerId="LiveId" clId="{6BE665B0-4B67-49F5-A42D-5ED7371186E2}" dt="2022-07-15T09:18:13.475" v="219" actId="26606"/>
          <ac:spMkLst>
            <pc:docMk/>
            <pc:sldMk cId="637649341" sldId="259"/>
            <ac:spMk id="24" creationId="{66D61E08-70C3-48D8-BEA0-787111DC30DA}"/>
          </ac:spMkLst>
        </pc:spChg>
        <pc:spChg chg="add del">
          <ac:chgData name="Jean-Philippe" userId="5b8fb71733062750" providerId="LiveId" clId="{6BE665B0-4B67-49F5-A42D-5ED7371186E2}" dt="2022-07-15T09:18:13.475" v="219" actId="26606"/>
          <ac:spMkLst>
            <pc:docMk/>
            <pc:sldMk cId="637649341" sldId="259"/>
            <ac:spMk id="26" creationId="{FC55298F-0AE5-478E-AD2B-03C2614C5833}"/>
          </ac:spMkLst>
        </pc:spChg>
        <pc:spChg chg="add del">
          <ac:chgData name="Jean-Philippe" userId="5b8fb71733062750" providerId="LiveId" clId="{6BE665B0-4B67-49F5-A42D-5ED7371186E2}" dt="2022-07-15T09:18:13.475" v="219" actId="26606"/>
          <ac:spMkLst>
            <pc:docMk/>
            <pc:sldMk cId="637649341" sldId="259"/>
            <ac:spMk id="28" creationId="{C180E4EA-0B63-4779-A895-7E90E71088F3}"/>
          </ac:spMkLst>
        </pc:spChg>
        <pc:spChg chg="add del">
          <ac:chgData name="Jean-Philippe" userId="5b8fb71733062750" providerId="LiveId" clId="{6BE665B0-4B67-49F5-A42D-5ED7371186E2}" dt="2022-07-15T09:18:13.475" v="219" actId="26606"/>
          <ac:spMkLst>
            <pc:docMk/>
            <pc:sldMk cId="637649341" sldId="259"/>
            <ac:spMk id="30" creationId="{CEE01D9D-3DE8-4EED-B0D3-8F3C79CC7673}"/>
          </ac:spMkLst>
        </pc:spChg>
        <pc:spChg chg="add del">
          <ac:chgData name="Jean-Philippe" userId="5b8fb71733062750" providerId="LiveId" clId="{6BE665B0-4B67-49F5-A42D-5ED7371186E2}" dt="2022-07-15T09:18:13.475" v="219" actId="26606"/>
          <ac:spMkLst>
            <pc:docMk/>
            <pc:sldMk cId="637649341" sldId="259"/>
            <ac:spMk id="32" creationId="{89AF5CE9-607F-43F4-8983-DCD6DA4051FD}"/>
          </ac:spMkLst>
        </pc:spChg>
        <pc:spChg chg="add del">
          <ac:chgData name="Jean-Philippe" userId="5b8fb71733062750" providerId="LiveId" clId="{6BE665B0-4B67-49F5-A42D-5ED7371186E2}" dt="2022-07-15T09:18:13.475" v="219" actId="26606"/>
          <ac:spMkLst>
            <pc:docMk/>
            <pc:sldMk cId="637649341" sldId="259"/>
            <ac:spMk id="34" creationId="{6EEA2DBD-9E1E-4521-8C01-F32AD18A89E3}"/>
          </ac:spMkLst>
        </pc:spChg>
        <pc:spChg chg="add del">
          <ac:chgData name="Jean-Philippe" userId="5b8fb71733062750" providerId="LiveId" clId="{6BE665B0-4B67-49F5-A42D-5ED7371186E2}" dt="2022-07-15T09:18:13.475" v="219" actId="26606"/>
          <ac:spMkLst>
            <pc:docMk/>
            <pc:sldMk cId="637649341" sldId="259"/>
            <ac:spMk id="36" creationId="{15BBD2C1-BA9B-46A9-A27A-33498B169272}"/>
          </ac:spMkLst>
        </pc:spChg>
        <pc:spChg chg="add del">
          <ac:chgData name="Jean-Philippe" userId="5b8fb71733062750" providerId="LiveId" clId="{6BE665B0-4B67-49F5-A42D-5ED7371186E2}" dt="2022-07-15T09:18:06.047" v="210" actId="26606"/>
          <ac:spMkLst>
            <pc:docMk/>
            <pc:sldMk cId="637649341" sldId="259"/>
            <ac:spMk id="53" creationId="{3167F201-EA3A-41F3-8305-5985A44A95A1}"/>
          </ac:spMkLst>
        </pc:spChg>
        <pc:spChg chg="add del">
          <ac:chgData name="Jean-Philippe" userId="5b8fb71733062750" providerId="LiveId" clId="{6BE665B0-4B67-49F5-A42D-5ED7371186E2}" dt="2022-07-15T09:18:06.047" v="210" actId="26606"/>
          <ac:spMkLst>
            <pc:docMk/>
            <pc:sldMk cId="637649341" sldId="259"/>
            <ac:spMk id="55" creationId="{FFD44D11-B1C5-420A-9591-370DC8BAA10E}"/>
          </ac:spMkLst>
        </pc:spChg>
        <pc:spChg chg="add del">
          <ac:chgData name="Jean-Philippe" userId="5b8fb71733062750" providerId="LiveId" clId="{6BE665B0-4B67-49F5-A42D-5ED7371186E2}" dt="2022-07-15T09:18:06.047" v="210" actId="26606"/>
          <ac:spMkLst>
            <pc:docMk/>
            <pc:sldMk cId="637649341" sldId="259"/>
            <ac:spMk id="61" creationId="{1C4DC544-6AEA-484E-A978-32384E2F9BD9}"/>
          </ac:spMkLst>
        </pc:spChg>
        <pc:spChg chg="add del">
          <ac:chgData name="Jean-Philippe" userId="5b8fb71733062750" providerId="LiveId" clId="{6BE665B0-4B67-49F5-A42D-5ED7371186E2}" dt="2022-07-15T09:18:06.047" v="210" actId="26606"/>
          <ac:spMkLst>
            <pc:docMk/>
            <pc:sldMk cId="637649341" sldId="259"/>
            <ac:spMk id="63" creationId="{A1F1470C-B594-449D-A8CD-EB7BC156F7BD}"/>
          </ac:spMkLst>
        </pc:spChg>
        <pc:spChg chg="add del">
          <ac:chgData name="Jean-Philippe" userId="5b8fb71733062750" providerId="LiveId" clId="{6BE665B0-4B67-49F5-A42D-5ED7371186E2}" dt="2022-07-15T09:18:06.047" v="210" actId="26606"/>
          <ac:spMkLst>
            <pc:docMk/>
            <pc:sldMk cId="637649341" sldId="259"/>
            <ac:spMk id="65" creationId="{B809F8B1-FE88-427F-98C6-1B8CFED80282}"/>
          </ac:spMkLst>
        </pc:spChg>
        <pc:spChg chg="add del">
          <ac:chgData name="Jean-Philippe" userId="5b8fb71733062750" providerId="LiveId" clId="{6BE665B0-4B67-49F5-A42D-5ED7371186E2}" dt="2022-07-15T09:18:06.047" v="210" actId="26606"/>
          <ac:spMkLst>
            <pc:docMk/>
            <pc:sldMk cId="637649341" sldId="259"/>
            <ac:spMk id="67" creationId="{2050D290-680D-48D7-9488-498F59E54FFC}"/>
          </ac:spMkLst>
        </pc:spChg>
        <pc:spChg chg="add del">
          <ac:chgData name="Jean-Philippe" userId="5b8fb71733062750" providerId="LiveId" clId="{6BE665B0-4B67-49F5-A42D-5ED7371186E2}" dt="2022-07-15T09:18:06.047" v="210" actId="26606"/>
          <ac:spMkLst>
            <pc:docMk/>
            <pc:sldMk cId="637649341" sldId="259"/>
            <ac:spMk id="69" creationId="{E8C81616-E276-41D8-92C5-1C891FE995BE}"/>
          </ac:spMkLst>
        </pc:spChg>
        <pc:spChg chg="add del">
          <ac:chgData name="Jean-Philippe" userId="5b8fb71733062750" providerId="LiveId" clId="{6BE665B0-4B67-49F5-A42D-5ED7371186E2}" dt="2022-07-15T09:18:06.047" v="210" actId="26606"/>
          <ac:spMkLst>
            <pc:docMk/>
            <pc:sldMk cId="637649341" sldId="259"/>
            <ac:spMk id="71" creationId="{86BBDB21-2BF1-4C2F-A790-19FBC789C3F2}"/>
          </ac:spMkLst>
        </pc:spChg>
        <pc:spChg chg="add del">
          <ac:chgData name="Jean-Philippe" userId="5b8fb71733062750" providerId="LiveId" clId="{6BE665B0-4B67-49F5-A42D-5ED7371186E2}" dt="2022-07-15T09:18:06.047" v="210" actId="26606"/>
          <ac:spMkLst>
            <pc:docMk/>
            <pc:sldMk cId="637649341" sldId="259"/>
            <ac:spMk id="73" creationId="{E78FF87C-9F4A-4F75-998D-3ECB6543BAB8}"/>
          </ac:spMkLst>
        </pc:spChg>
        <pc:spChg chg="add del">
          <ac:chgData name="Jean-Philippe" userId="5b8fb71733062750" providerId="LiveId" clId="{6BE665B0-4B67-49F5-A42D-5ED7371186E2}" dt="2022-07-15T09:18:08.762" v="214" actId="26606"/>
          <ac:spMkLst>
            <pc:docMk/>
            <pc:sldMk cId="637649341" sldId="259"/>
            <ac:spMk id="78" creationId="{AA330523-F25B-4007-B3E5-ABB5637D160A}"/>
          </ac:spMkLst>
        </pc:spChg>
        <pc:spChg chg="add del">
          <ac:chgData name="Jean-Philippe" userId="5b8fb71733062750" providerId="LiveId" clId="{6BE665B0-4B67-49F5-A42D-5ED7371186E2}" dt="2022-07-15T09:18:11.940" v="216" actId="26606"/>
          <ac:spMkLst>
            <pc:docMk/>
            <pc:sldMk cId="637649341" sldId="259"/>
            <ac:spMk id="81" creationId="{5A7802B6-FF37-40CF-A7E2-6F2A0D9A91EF}"/>
          </ac:spMkLst>
        </pc:spChg>
        <pc:spChg chg="add del">
          <ac:chgData name="Jean-Philippe" userId="5b8fb71733062750" providerId="LiveId" clId="{6BE665B0-4B67-49F5-A42D-5ED7371186E2}" dt="2022-07-15T09:18:13.459" v="218" actId="26606"/>
          <ac:spMkLst>
            <pc:docMk/>
            <pc:sldMk cId="637649341" sldId="259"/>
            <ac:spMk id="84" creationId="{F5F0CD5C-72F3-4090-8A69-8E15CB432AC2}"/>
          </ac:spMkLst>
        </pc:spChg>
        <pc:spChg chg="add del">
          <ac:chgData name="Jean-Philippe" userId="5b8fb71733062750" providerId="LiveId" clId="{6BE665B0-4B67-49F5-A42D-5ED7371186E2}" dt="2022-07-15T09:18:13.459" v="218" actId="26606"/>
          <ac:spMkLst>
            <pc:docMk/>
            <pc:sldMk cId="637649341" sldId="259"/>
            <ac:spMk id="85" creationId="{217496A2-9394-4FB7-BA0E-717D2D2E7A43}"/>
          </ac:spMkLst>
        </pc:spChg>
        <pc:spChg chg="add del">
          <ac:chgData name="Jean-Philippe" userId="5b8fb71733062750" providerId="LiveId" clId="{6BE665B0-4B67-49F5-A42D-5ED7371186E2}" dt="2022-07-15T09:18:13.459" v="218" actId="26606"/>
          <ac:spMkLst>
            <pc:docMk/>
            <pc:sldMk cId="637649341" sldId="259"/>
            <ac:spMk id="88" creationId="{67374FB5-CBB7-46FF-95B5-2251BC6856ED}"/>
          </ac:spMkLst>
        </pc:spChg>
        <pc:spChg chg="add del">
          <ac:chgData name="Jean-Philippe" userId="5b8fb71733062750" providerId="LiveId" clId="{6BE665B0-4B67-49F5-A42D-5ED7371186E2}" dt="2022-07-15T09:18:13.459" v="218" actId="26606"/>
          <ac:spMkLst>
            <pc:docMk/>
            <pc:sldMk cId="637649341" sldId="259"/>
            <ac:spMk id="89" creationId="{34BCEAB7-D9E0-40A4-9254-8593BD346EAB}"/>
          </ac:spMkLst>
        </pc:spChg>
        <pc:spChg chg="add del">
          <ac:chgData name="Jean-Philippe" userId="5b8fb71733062750" providerId="LiveId" clId="{6BE665B0-4B67-49F5-A42D-5ED7371186E2}" dt="2022-07-15T09:18:13.459" v="218" actId="26606"/>
          <ac:spMkLst>
            <pc:docMk/>
            <pc:sldMk cId="637649341" sldId="259"/>
            <ac:spMk id="90" creationId="{D567A354-BB63-405C-8E5F-2F510E670F16}"/>
          </ac:spMkLst>
        </pc:spChg>
        <pc:spChg chg="add del">
          <ac:chgData name="Jean-Philippe" userId="5b8fb71733062750" providerId="LiveId" clId="{6BE665B0-4B67-49F5-A42D-5ED7371186E2}" dt="2022-07-15T09:18:13.459" v="218" actId="26606"/>
          <ac:spMkLst>
            <pc:docMk/>
            <pc:sldMk cId="637649341" sldId="259"/>
            <ac:spMk id="91" creationId="{9185A8D7-2F20-4F7A-97BE-21DB1654C7F7}"/>
          </ac:spMkLst>
        </pc:spChg>
        <pc:spChg chg="add del">
          <ac:chgData name="Jean-Philippe" userId="5b8fb71733062750" providerId="LiveId" clId="{6BE665B0-4B67-49F5-A42D-5ED7371186E2}" dt="2022-07-15T09:18:13.459" v="218" actId="26606"/>
          <ac:spMkLst>
            <pc:docMk/>
            <pc:sldMk cId="637649341" sldId="259"/>
            <ac:spMk id="92" creationId="{CB65BD56-22B3-4E13-BFCA-B8E8BEB92D6C}"/>
          </ac:spMkLst>
        </pc:spChg>
        <pc:spChg chg="add del">
          <ac:chgData name="Jean-Philippe" userId="5b8fb71733062750" providerId="LiveId" clId="{6BE665B0-4B67-49F5-A42D-5ED7371186E2}" dt="2022-07-15T09:18:13.459" v="218" actId="26606"/>
          <ac:spMkLst>
            <pc:docMk/>
            <pc:sldMk cId="637649341" sldId="259"/>
            <ac:spMk id="93" creationId="{6790ED68-BCA0-4247-A72F-1CB85DF068C3}"/>
          </ac:spMkLst>
        </pc:spChg>
        <pc:spChg chg="add del">
          <ac:chgData name="Jean-Philippe" userId="5b8fb71733062750" providerId="LiveId" clId="{6BE665B0-4B67-49F5-A42D-5ED7371186E2}" dt="2022-07-15T09:18:13.459" v="218" actId="26606"/>
          <ac:spMkLst>
            <pc:docMk/>
            <pc:sldMk cId="637649341" sldId="259"/>
            <ac:spMk id="94" creationId="{DD0F2B3F-DC55-4FA7-B667-1ACD07920937}"/>
          </ac:spMkLst>
        </pc:spChg>
        <pc:spChg chg="add del">
          <ac:chgData name="Jean-Philippe" userId="5b8fb71733062750" providerId="LiveId" clId="{6BE665B0-4B67-49F5-A42D-5ED7371186E2}" dt="2022-07-15T09:18:26.114" v="225" actId="26606"/>
          <ac:spMkLst>
            <pc:docMk/>
            <pc:sldMk cId="637649341" sldId="259"/>
            <ac:spMk id="99" creationId="{66D61E08-70C3-48D8-BEA0-787111DC30DA}"/>
          </ac:spMkLst>
        </pc:spChg>
        <pc:spChg chg="add del">
          <ac:chgData name="Jean-Philippe" userId="5b8fb71733062750" providerId="LiveId" clId="{6BE665B0-4B67-49F5-A42D-5ED7371186E2}" dt="2022-07-15T09:18:26.114" v="225" actId="26606"/>
          <ac:spMkLst>
            <pc:docMk/>
            <pc:sldMk cId="637649341" sldId="259"/>
            <ac:spMk id="100" creationId="{FC55298F-0AE5-478E-AD2B-03C2614C5833}"/>
          </ac:spMkLst>
        </pc:spChg>
        <pc:spChg chg="add del">
          <ac:chgData name="Jean-Philippe" userId="5b8fb71733062750" providerId="LiveId" clId="{6BE665B0-4B67-49F5-A42D-5ED7371186E2}" dt="2022-07-15T09:18:26.114" v="225" actId="26606"/>
          <ac:spMkLst>
            <pc:docMk/>
            <pc:sldMk cId="637649341" sldId="259"/>
            <ac:spMk id="101" creationId="{C180E4EA-0B63-4779-A895-7E90E71088F3}"/>
          </ac:spMkLst>
        </pc:spChg>
        <pc:spChg chg="add del">
          <ac:chgData name="Jean-Philippe" userId="5b8fb71733062750" providerId="LiveId" clId="{6BE665B0-4B67-49F5-A42D-5ED7371186E2}" dt="2022-07-15T09:18:26.114" v="225" actId="26606"/>
          <ac:spMkLst>
            <pc:docMk/>
            <pc:sldMk cId="637649341" sldId="259"/>
            <ac:spMk id="102" creationId="{CEE01D9D-3DE8-4EED-B0D3-8F3C79CC7673}"/>
          </ac:spMkLst>
        </pc:spChg>
        <pc:spChg chg="add del">
          <ac:chgData name="Jean-Philippe" userId="5b8fb71733062750" providerId="LiveId" clId="{6BE665B0-4B67-49F5-A42D-5ED7371186E2}" dt="2022-07-15T09:18:26.114" v="225" actId="26606"/>
          <ac:spMkLst>
            <pc:docMk/>
            <pc:sldMk cId="637649341" sldId="259"/>
            <ac:spMk id="103" creationId="{89AF5CE9-607F-43F4-8983-DCD6DA4051FD}"/>
          </ac:spMkLst>
        </pc:spChg>
        <pc:spChg chg="add del">
          <ac:chgData name="Jean-Philippe" userId="5b8fb71733062750" providerId="LiveId" clId="{6BE665B0-4B67-49F5-A42D-5ED7371186E2}" dt="2022-07-15T09:18:26.114" v="225" actId="26606"/>
          <ac:spMkLst>
            <pc:docMk/>
            <pc:sldMk cId="637649341" sldId="259"/>
            <ac:spMk id="104" creationId="{6EEA2DBD-9E1E-4521-8C01-F32AD18A89E3}"/>
          </ac:spMkLst>
        </pc:spChg>
        <pc:spChg chg="add del">
          <ac:chgData name="Jean-Philippe" userId="5b8fb71733062750" providerId="LiveId" clId="{6BE665B0-4B67-49F5-A42D-5ED7371186E2}" dt="2022-07-15T09:18:26.114" v="225" actId="26606"/>
          <ac:spMkLst>
            <pc:docMk/>
            <pc:sldMk cId="637649341" sldId="259"/>
            <ac:spMk id="105" creationId="{15BBD2C1-BA9B-46A9-A27A-33498B169272}"/>
          </ac:spMkLst>
        </pc:spChg>
        <pc:spChg chg="add">
          <ac:chgData name="Jean-Philippe" userId="5b8fb71733062750" providerId="LiveId" clId="{6BE665B0-4B67-49F5-A42D-5ED7371186E2}" dt="2022-07-15T09:18:26.114" v="225" actId="26606"/>
          <ac:spMkLst>
            <pc:docMk/>
            <pc:sldMk cId="637649341" sldId="259"/>
            <ac:spMk id="122" creationId="{4F57DB1C-6494-4CC4-A5E8-931957565379}"/>
          </ac:spMkLst>
        </pc:spChg>
        <pc:spChg chg="add">
          <ac:chgData name="Jean-Philippe" userId="5b8fb71733062750" providerId="LiveId" clId="{6BE665B0-4B67-49F5-A42D-5ED7371186E2}" dt="2022-07-15T09:18:26.114" v="225" actId="26606"/>
          <ac:spMkLst>
            <pc:docMk/>
            <pc:sldMk cId="637649341" sldId="259"/>
            <ac:spMk id="126" creationId="{E6C0471D-BE03-4D81-BDB5-D510BC0D8A77}"/>
          </ac:spMkLst>
        </pc:spChg>
        <pc:spChg chg="add">
          <ac:chgData name="Jean-Philippe" userId="5b8fb71733062750" providerId="LiveId" clId="{6BE665B0-4B67-49F5-A42D-5ED7371186E2}" dt="2022-07-15T09:18:26.114" v="225" actId="26606"/>
          <ac:spMkLst>
            <pc:docMk/>
            <pc:sldMk cId="637649341" sldId="259"/>
            <ac:spMk id="129" creationId="{FFFB778B-5206-4BB0-A468-327E71367654}"/>
          </ac:spMkLst>
        </pc:spChg>
        <pc:spChg chg="add">
          <ac:chgData name="Jean-Philippe" userId="5b8fb71733062750" providerId="LiveId" clId="{6BE665B0-4B67-49F5-A42D-5ED7371186E2}" dt="2022-07-15T09:18:26.114" v="225" actId="26606"/>
          <ac:spMkLst>
            <pc:docMk/>
            <pc:sldMk cId="637649341" sldId="259"/>
            <ac:spMk id="132" creationId="{A27691EB-14CF-4237-B5EB-C94B92677A05}"/>
          </ac:spMkLst>
        </pc:spChg>
        <pc:grpChg chg="add del">
          <ac:chgData name="Jean-Philippe" userId="5b8fb71733062750" providerId="LiveId" clId="{6BE665B0-4B67-49F5-A42D-5ED7371186E2}" dt="2022-07-15T09:18:13.475" v="219" actId="26606"/>
          <ac:grpSpMkLst>
            <pc:docMk/>
            <pc:sldMk cId="637649341" sldId="259"/>
            <ac:grpSpMk id="8" creationId="{88C9B83F-64CD-41C1-925F-A08801FFD0BD}"/>
          </ac:grpSpMkLst>
        </pc:grpChg>
        <pc:grpChg chg="add del">
          <ac:chgData name="Jean-Philippe" userId="5b8fb71733062750" providerId="LiveId" clId="{6BE665B0-4B67-49F5-A42D-5ED7371186E2}" dt="2022-07-15T09:18:06.047" v="210" actId="26606"/>
          <ac:grpSpMkLst>
            <pc:docMk/>
            <pc:sldMk cId="637649341" sldId="259"/>
            <ac:grpSpMk id="41" creationId="{88C9B83F-64CD-41C1-925F-A08801FFD0BD}"/>
          </ac:grpSpMkLst>
        </pc:grpChg>
        <pc:grpChg chg="add del">
          <ac:chgData name="Jean-Philippe" userId="5b8fb71733062750" providerId="LiveId" clId="{6BE665B0-4B67-49F5-A42D-5ED7371186E2}" dt="2022-07-15T09:18:07.409" v="212" actId="26606"/>
          <ac:grpSpMkLst>
            <pc:docMk/>
            <pc:sldMk cId="637649341" sldId="259"/>
            <ac:grpSpMk id="75" creationId="{88C9B83F-64CD-41C1-925F-A08801FFD0BD}"/>
          </ac:grpSpMkLst>
        </pc:grpChg>
        <pc:grpChg chg="add del">
          <ac:chgData name="Jean-Philippe" userId="5b8fb71733062750" providerId="LiveId" clId="{6BE665B0-4B67-49F5-A42D-5ED7371186E2}" dt="2022-07-15T09:18:08.762" v="214" actId="26606"/>
          <ac:grpSpMkLst>
            <pc:docMk/>
            <pc:sldMk cId="637649341" sldId="259"/>
            <ac:grpSpMk id="77" creationId="{B4DE830A-B531-4A3B-96F6-0ECE88B08555}"/>
          </ac:grpSpMkLst>
        </pc:grpChg>
        <pc:grpChg chg="add del">
          <ac:chgData name="Jean-Philippe" userId="5b8fb71733062750" providerId="LiveId" clId="{6BE665B0-4B67-49F5-A42D-5ED7371186E2}" dt="2022-07-15T09:18:11.940" v="216" actId="26606"/>
          <ac:grpSpMkLst>
            <pc:docMk/>
            <pc:sldMk cId="637649341" sldId="259"/>
            <ac:grpSpMk id="80" creationId="{B4DE830A-B531-4A3B-96F6-0ECE88B08555}"/>
          </ac:grpSpMkLst>
        </pc:grpChg>
        <pc:grpChg chg="add del">
          <ac:chgData name="Jean-Philippe" userId="5b8fb71733062750" providerId="LiveId" clId="{6BE665B0-4B67-49F5-A42D-5ED7371186E2}" dt="2022-07-15T09:18:13.459" v="218" actId="26606"/>
          <ac:grpSpMkLst>
            <pc:docMk/>
            <pc:sldMk cId="637649341" sldId="259"/>
            <ac:grpSpMk id="83" creationId="{88C9B83F-64CD-41C1-925F-A08801FFD0BD}"/>
          </ac:grpSpMkLst>
        </pc:grpChg>
        <pc:grpChg chg="add del">
          <ac:chgData name="Jean-Philippe" userId="5b8fb71733062750" providerId="LiveId" clId="{6BE665B0-4B67-49F5-A42D-5ED7371186E2}" dt="2022-07-15T09:18:26.114" v="225" actId="26606"/>
          <ac:grpSpMkLst>
            <pc:docMk/>
            <pc:sldMk cId="637649341" sldId="259"/>
            <ac:grpSpMk id="96" creationId="{88C9B83F-64CD-41C1-925F-A08801FFD0BD}"/>
          </ac:grpSpMkLst>
        </pc:grpChg>
        <pc:grpChg chg="add">
          <ac:chgData name="Jean-Philippe" userId="5b8fb71733062750" providerId="LiveId" clId="{6BE665B0-4B67-49F5-A42D-5ED7371186E2}" dt="2022-07-15T09:18:26.114" v="225" actId="26606"/>
          <ac:grpSpMkLst>
            <pc:docMk/>
            <pc:sldMk cId="637649341" sldId="259"/>
            <ac:grpSpMk id="110" creationId="{28460BD8-AE3F-4AC9-9D0B-717052AA5D3A}"/>
          </ac:grpSpMkLst>
        </pc:grpChg>
        <pc:grpChg chg="add del">
          <ac:chgData name="Jean-Philippe" userId="5b8fb71733062750" providerId="LiveId" clId="{6BE665B0-4B67-49F5-A42D-5ED7371186E2}" dt="2022-07-15T09:18:19.316" v="222" actId="26606"/>
          <ac:grpSpMkLst>
            <pc:docMk/>
            <pc:sldMk cId="637649341" sldId="259"/>
            <ac:grpSpMk id="111" creationId="{88C9B83F-64CD-41C1-925F-A08801FFD0BD}"/>
          </ac:grpSpMkLst>
        </pc:grpChg>
        <pc:grpChg chg="add del">
          <ac:chgData name="Jean-Philippe" userId="5b8fb71733062750" providerId="LiveId" clId="{6BE665B0-4B67-49F5-A42D-5ED7371186E2}" dt="2022-07-15T09:18:26.089" v="224" actId="26606"/>
          <ac:grpSpMkLst>
            <pc:docMk/>
            <pc:sldMk cId="637649341" sldId="259"/>
            <ac:grpSpMk id="123" creationId="{88C9B83F-64CD-41C1-925F-A08801FFD0BD}"/>
          </ac:grpSpMkLst>
        </pc:grpChg>
        <pc:picChg chg="del mod ord">
          <ac:chgData name="Jean-Philippe" userId="5b8fb71733062750" providerId="LiveId" clId="{6BE665B0-4B67-49F5-A42D-5ED7371186E2}" dt="2022-07-15T09:18:16.285" v="220" actId="478"/>
          <ac:picMkLst>
            <pc:docMk/>
            <pc:sldMk cId="637649341" sldId="259"/>
            <ac:picMk id="4" creationId="{DF804E1E-9B31-ABE9-F0FD-7D1197A9CDD8}"/>
          </ac:picMkLst>
        </pc:picChg>
        <pc:picChg chg="add del">
          <ac:chgData name="Jean-Philippe" userId="5b8fb71733062750" providerId="LiveId" clId="{6BE665B0-4B67-49F5-A42D-5ED7371186E2}" dt="2022-07-15T09:18:19.316" v="222" actId="26606"/>
          <ac:picMkLst>
            <pc:docMk/>
            <pc:sldMk cId="637649341" sldId="259"/>
            <ac:picMk id="107" creationId="{A870D047-E6C6-33CF-FD79-549591D5C238}"/>
          </ac:picMkLst>
        </pc:picChg>
        <pc:picChg chg="add del">
          <ac:chgData name="Jean-Philippe" userId="5b8fb71733062750" providerId="LiveId" clId="{6BE665B0-4B67-49F5-A42D-5ED7371186E2}" dt="2022-07-15T09:18:26.089" v="224" actId="26606"/>
          <ac:picMkLst>
            <pc:docMk/>
            <pc:sldMk cId="637649341" sldId="259"/>
            <ac:picMk id="124" creationId="{8251CBE2-6D11-C62F-F429-248847C493F7}"/>
          </ac:picMkLst>
        </pc:picChg>
        <pc:cxnChg chg="add del">
          <ac:chgData name="Jean-Philippe" userId="5b8fb71733062750" providerId="LiveId" clId="{6BE665B0-4B67-49F5-A42D-5ED7371186E2}" dt="2022-07-15T09:18:13.475" v="219" actId="26606"/>
          <ac:cxnSpMkLst>
            <pc:docMk/>
            <pc:sldMk cId="637649341" sldId="259"/>
            <ac:cxnSpMk id="20" creationId="{A57C1A16-B8AB-4D99-A195-A38F556A6486}"/>
          </ac:cxnSpMkLst>
        </pc:cxnChg>
        <pc:cxnChg chg="add del">
          <ac:chgData name="Jean-Philippe" userId="5b8fb71733062750" providerId="LiveId" clId="{6BE665B0-4B67-49F5-A42D-5ED7371186E2}" dt="2022-07-15T09:18:13.475" v="219" actId="26606"/>
          <ac:cxnSpMkLst>
            <pc:docMk/>
            <pc:sldMk cId="637649341" sldId="259"/>
            <ac:cxnSpMk id="22" creationId="{F8A9B20B-D1DD-4573-B5EC-558029519236}"/>
          </ac:cxnSpMkLst>
        </pc:cxnChg>
        <pc:cxnChg chg="add del">
          <ac:chgData name="Jean-Philippe" userId="5b8fb71733062750" providerId="LiveId" clId="{6BE665B0-4B67-49F5-A42D-5ED7371186E2}" dt="2022-07-15T09:18:06.047" v="210" actId="26606"/>
          <ac:cxnSpMkLst>
            <pc:docMk/>
            <pc:sldMk cId="637649341" sldId="259"/>
            <ac:cxnSpMk id="57" creationId="{9FF46BC6-C78D-47E7-87CF-A1DD38B02BD3}"/>
          </ac:cxnSpMkLst>
        </pc:cxnChg>
        <pc:cxnChg chg="add del">
          <ac:chgData name="Jean-Philippe" userId="5b8fb71733062750" providerId="LiveId" clId="{6BE665B0-4B67-49F5-A42D-5ED7371186E2}" dt="2022-07-15T09:18:06.047" v="210" actId="26606"/>
          <ac:cxnSpMkLst>
            <pc:docMk/>
            <pc:sldMk cId="637649341" sldId="259"/>
            <ac:cxnSpMk id="59" creationId="{BE3C958F-F320-49F4-9AB7-FD2F51A7712E}"/>
          </ac:cxnSpMkLst>
        </pc:cxnChg>
        <pc:cxnChg chg="add del">
          <ac:chgData name="Jean-Philippe" userId="5b8fb71733062750" providerId="LiveId" clId="{6BE665B0-4B67-49F5-A42D-5ED7371186E2}" dt="2022-07-15T09:18:13.459" v="218" actId="26606"/>
          <ac:cxnSpMkLst>
            <pc:docMk/>
            <pc:sldMk cId="637649341" sldId="259"/>
            <ac:cxnSpMk id="86" creationId="{D02CF681-4765-4E88-802F-B2474DCD516A}"/>
          </ac:cxnSpMkLst>
        </pc:cxnChg>
        <pc:cxnChg chg="add del">
          <ac:chgData name="Jean-Philippe" userId="5b8fb71733062750" providerId="LiveId" clId="{6BE665B0-4B67-49F5-A42D-5ED7371186E2}" dt="2022-07-15T09:18:13.459" v="218" actId="26606"/>
          <ac:cxnSpMkLst>
            <pc:docMk/>
            <pc:sldMk cId="637649341" sldId="259"/>
            <ac:cxnSpMk id="87" creationId="{3D57B2BA-243C-45C7-A5D8-46CA719437FC}"/>
          </ac:cxnSpMkLst>
        </pc:cxnChg>
        <pc:cxnChg chg="add del">
          <ac:chgData name="Jean-Philippe" userId="5b8fb71733062750" providerId="LiveId" clId="{6BE665B0-4B67-49F5-A42D-5ED7371186E2}" dt="2022-07-15T09:18:26.114" v="225" actId="26606"/>
          <ac:cxnSpMkLst>
            <pc:docMk/>
            <pc:sldMk cId="637649341" sldId="259"/>
            <ac:cxnSpMk id="97" creationId="{A57C1A16-B8AB-4D99-A195-A38F556A6486}"/>
          </ac:cxnSpMkLst>
        </pc:cxnChg>
        <pc:cxnChg chg="add del">
          <ac:chgData name="Jean-Philippe" userId="5b8fb71733062750" providerId="LiveId" clId="{6BE665B0-4B67-49F5-A42D-5ED7371186E2}" dt="2022-07-15T09:18:26.114" v="225" actId="26606"/>
          <ac:cxnSpMkLst>
            <pc:docMk/>
            <pc:sldMk cId="637649341" sldId="259"/>
            <ac:cxnSpMk id="98" creationId="{F8A9B20B-D1DD-4573-B5EC-558029519236}"/>
          </ac:cxnSpMkLst>
        </pc:cxnChg>
        <pc:cxnChg chg="add">
          <ac:chgData name="Jean-Philippe" userId="5b8fb71733062750" providerId="LiveId" clId="{6BE665B0-4B67-49F5-A42D-5ED7371186E2}" dt="2022-07-15T09:18:26.114" v="225" actId="26606"/>
          <ac:cxnSpMkLst>
            <pc:docMk/>
            <pc:sldMk cId="637649341" sldId="259"/>
            <ac:cxnSpMk id="128" creationId="{E5E836EB-03CD-4BA5-A751-21D2ACC28303}"/>
          </ac:cxnSpMkLst>
        </pc:cxnChg>
        <pc:cxnChg chg="add">
          <ac:chgData name="Jean-Philippe" userId="5b8fb71733062750" providerId="LiveId" clId="{6BE665B0-4B67-49F5-A42D-5ED7371186E2}" dt="2022-07-15T09:18:26.114" v="225" actId="26606"/>
          <ac:cxnSpMkLst>
            <pc:docMk/>
            <pc:sldMk cId="637649341" sldId="259"/>
            <ac:cxnSpMk id="130" creationId="{22721A85-1EA4-4D87-97AB-0BB4AB78F92D}"/>
          </ac:cxnSpMkLst>
        </pc:cxnChg>
      </pc:sldChg>
      <pc:sldChg chg="addSp delSp modSp mod delAnim modAnim modNotesTx">
        <pc:chgData name="Jean-Philippe" userId="5b8fb71733062750" providerId="LiveId" clId="{6BE665B0-4B67-49F5-A42D-5ED7371186E2}" dt="2022-07-15T09:37:18.468" v="1737"/>
        <pc:sldMkLst>
          <pc:docMk/>
          <pc:sldMk cId="3809766266" sldId="260"/>
        </pc:sldMkLst>
        <pc:spChg chg="add mod">
          <ac:chgData name="Jean-Philippe" userId="5b8fb71733062750" providerId="LiveId" clId="{6BE665B0-4B67-49F5-A42D-5ED7371186E2}" dt="2022-07-15T09:34:12.751" v="1516" actId="1076"/>
          <ac:spMkLst>
            <pc:docMk/>
            <pc:sldMk cId="3809766266" sldId="260"/>
            <ac:spMk id="21" creationId="{C896D9C9-AA15-F9E9-F877-36A0850CE33E}"/>
          </ac:spMkLst>
        </pc:spChg>
        <pc:spChg chg="add mod">
          <ac:chgData name="Jean-Philippe" userId="5b8fb71733062750" providerId="LiveId" clId="{6BE665B0-4B67-49F5-A42D-5ED7371186E2}" dt="2022-07-15T09:35:24.434" v="1724" actId="20577"/>
          <ac:spMkLst>
            <pc:docMk/>
            <pc:sldMk cId="3809766266" sldId="260"/>
            <ac:spMk id="22" creationId="{4AFA10F2-5C7B-A980-3F46-FB12B00357D1}"/>
          </ac:spMkLst>
        </pc:spChg>
        <pc:spChg chg="mod">
          <ac:chgData name="Jean-Philippe" userId="5b8fb71733062750" providerId="LiveId" clId="{6BE665B0-4B67-49F5-A42D-5ED7371186E2}" dt="2022-07-15T09:25:08.999" v="564" actId="27636"/>
          <ac:spMkLst>
            <pc:docMk/>
            <pc:sldMk cId="3809766266" sldId="260"/>
            <ac:spMk id="28" creationId="{0A9458CB-479C-E7C1-434B-5C43F3F09D4B}"/>
          </ac:spMkLst>
        </pc:spChg>
        <pc:spChg chg="mod">
          <ac:chgData name="Jean-Philippe" userId="5b8fb71733062750" providerId="LiveId" clId="{6BE665B0-4B67-49F5-A42D-5ED7371186E2}" dt="2022-07-15T09:23:43.292" v="348" actId="1076"/>
          <ac:spMkLst>
            <pc:docMk/>
            <pc:sldMk cId="3809766266" sldId="260"/>
            <ac:spMk id="154" creationId="{71744480-EBD8-73D9-34BC-0197F7FE025C}"/>
          </ac:spMkLst>
        </pc:spChg>
        <pc:spChg chg="del mod">
          <ac:chgData name="Jean-Philippe" userId="5b8fb71733062750" providerId="LiveId" clId="{6BE665B0-4B67-49F5-A42D-5ED7371186E2}" dt="2022-07-15T09:24:27.580" v="382"/>
          <ac:spMkLst>
            <pc:docMk/>
            <pc:sldMk cId="3809766266" sldId="260"/>
            <ac:spMk id="165" creationId="{4B0FDEFA-1C73-C55D-19F1-2BDAB5FBAFB2}"/>
          </ac:spMkLst>
        </pc:spChg>
        <pc:spChg chg="mod">
          <ac:chgData name="Jean-Philippe" userId="5b8fb71733062750" providerId="LiveId" clId="{6BE665B0-4B67-49F5-A42D-5ED7371186E2}" dt="2022-07-15T09:35:31.367" v="1735" actId="20577"/>
          <ac:spMkLst>
            <pc:docMk/>
            <pc:sldMk cId="3809766266" sldId="260"/>
            <ac:spMk id="167" creationId="{1482E8CA-209F-3545-0372-F0667CCD38EB}"/>
          </ac:spMkLst>
        </pc:spChg>
        <pc:picChg chg="add del mod">
          <ac:chgData name="Jean-Philippe" userId="5b8fb71733062750" providerId="LiveId" clId="{6BE665B0-4B67-49F5-A42D-5ED7371186E2}" dt="2022-07-15T09:23:36.107" v="347" actId="478"/>
          <ac:picMkLst>
            <pc:docMk/>
            <pc:sldMk cId="3809766266" sldId="260"/>
            <ac:picMk id="3" creationId="{813F29EE-ED2F-C0CB-8151-2C00AD542171}"/>
          </ac:picMkLst>
        </pc:picChg>
        <pc:picChg chg="del">
          <ac:chgData name="Jean-Philippe" userId="5b8fb71733062750" providerId="LiveId" clId="{6BE665B0-4B67-49F5-A42D-5ED7371186E2}" dt="2022-07-15T09:19:57.400" v="232" actId="478"/>
          <ac:picMkLst>
            <pc:docMk/>
            <pc:sldMk cId="3809766266" sldId="260"/>
            <ac:picMk id="74" creationId="{5C912F4D-D435-4BD8-ACE5-395F5869EA27}"/>
          </ac:picMkLst>
        </pc:picChg>
      </pc:sldChg>
      <pc:sldChg chg="addSp delSp modSp mod">
        <pc:chgData name="Jean-Philippe" userId="5b8fb71733062750" providerId="LiveId" clId="{6BE665B0-4B67-49F5-A42D-5ED7371186E2}" dt="2022-07-15T09:28:39.077" v="815" actId="26606"/>
        <pc:sldMkLst>
          <pc:docMk/>
          <pc:sldMk cId="848194239" sldId="261"/>
        </pc:sldMkLst>
        <pc:spChg chg="mod">
          <ac:chgData name="Jean-Philippe" userId="5b8fb71733062750" providerId="LiveId" clId="{6BE665B0-4B67-49F5-A42D-5ED7371186E2}" dt="2022-07-15T09:28:39.077" v="815" actId="26606"/>
          <ac:spMkLst>
            <pc:docMk/>
            <pc:sldMk cId="848194239" sldId="261"/>
            <ac:spMk id="3" creationId="{D6C2D6A5-C657-E10A-54C1-AB72E190866A}"/>
          </ac:spMkLst>
        </pc:spChg>
        <pc:spChg chg="add">
          <ac:chgData name="Jean-Philippe" userId="5b8fb71733062750" providerId="LiveId" clId="{6BE665B0-4B67-49F5-A42D-5ED7371186E2}" dt="2022-07-15T09:28:39.077" v="815" actId="26606"/>
          <ac:spMkLst>
            <pc:docMk/>
            <pc:sldMk cId="848194239" sldId="261"/>
            <ac:spMk id="36" creationId="{4F57DB1C-6494-4CC4-A5E8-931957565379}"/>
          </ac:spMkLst>
        </pc:spChg>
        <pc:spChg chg="add">
          <ac:chgData name="Jean-Philippe" userId="5b8fb71733062750" providerId="LiveId" clId="{6BE665B0-4B67-49F5-A42D-5ED7371186E2}" dt="2022-07-15T09:28:39.077" v="815" actId="26606"/>
          <ac:spMkLst>
            <pc:docMk/>
            <pc:sldMk cId="848194239" sldId="261"/>
            <ac:spMk id="38" creationId="{FFFB778B-5206-4BB0-A468-327E71367654}"/>
          </ac:spMkLst>
        </pc:spChg>
        <pc:spChg chg="add">
          <ac:chgData name="Jean-Philippe" userId="5b8fb71733062750" providerId="LiveId" clId="{6BE665B0-4B67-49F5-A42D-5ED7371186E2}" dt="2022-07-15T09:28:39.077" v="815" actId="26606"/>
          <ac:spMkLst>
            <pc:docMk/>
            <pc:sldMk cId="848194239" sldId="261"/>
            <ac:spMk id="40" creationId="{E6C0471D-BE03-4D81-BDB5-D510BC0D8A77}"/>
          </ac:spMkLst>
        </pc:spChg>
        <pc:spChg chg="add">
          <ac:chgData name="Jean-Philippe" userId="5b8fb71733062750" providerId="LiveId" clId="{6BE665B0-4B67-49F5-A42D-5ED7371186E2}" dt="2022-07-15T09:28:39.077" v="815" actId="26606"/>
          <ac:spMkLst>
            <pc:docMk/>
            <pc:sldMk cId="848194239" sldId="261"/>
            <ac:spMk id="46" creationId="{A27691EB-14CF-4237-B5EB-C94B92677A05}"/>
          </ac:spMkLst>
        </pc:spChg>
        <pc:grpChg chg="del">
          <ac:chgData name="Jean-Philippe" userId="5b8fb71733062750" providerId="LiveId" clId="{6BE665B0-4B67-49F5-A42D-5ED7371186E2}" dt="2022-07-15T09:28:39.077" v="815" actId="26606"/>
          <ac:grpSpMkLst>
            <pc:docMk/>
            <pc:sldMk cId="848194239" sldId="261"/>
            <ac:grpSpMk id="9" creationId="{88C9B83F-64CD-41C1-925F-A08801FFD0BD}"/>
          </ac:grpSpMkLst>
        </pc:grpChg>
        <pc:grpChg chg="add">
          <ac:chgData name="Jean-Philippe" userId="5b8fb71733062750" providerId="LiveId" clId="{6BE665B0-4B67-49F5-A42D-5ED7371186E2}" dt="2022-07-15T09:28:39.077" v="815" actId="26606"/>
          <ac:grpSpMkLst>
            <pc:docMk/>
            <pc:sldMk cId="848194239" sldId="261"/>
            <ac:grpSpMk id="24" creationId="{28460BD8-AE3F-4AC9-9D0B-717052AA5D3A}"/>
          </ac:grpSpMkLst>
        </pc:grpChg>
        <pc:picChg chg="del">
          <ac:chgData name="Jean-Philippe" userId="5b8fb71733062750" providerId="LiveId" clId="{6BE665B0-4B67-49F5-A42D-5ED7371186E2}" dt="2022-07-15T09:28:03.741" v="799" actId="478"/>
          <ac:picMkLst>
            <pc:docMk/>
            <pc:sldMk cId="848194239" sldId="261"/>
            <ac:picMk id="5" creationId="{474B5BFC-0C9E-823E-8C9F-B4D194AB400D}"/>
          </ac:picMkLst>
        </pc:picChg>
        <pc:cxnChg chg="add">
          <ac:chgData name="Jean-Philippe" userId="5b8fb71733062750" providerId="LiveId" clId="{6BE665B0-4B67-49F5-A42D-5ED7371186E2}" dt="2022-07-15T09:28:39.077" v="815" actId="26606"/>
          <ac:cxnSpMkLst>
            <pc:docMk/>
            <pc:sldMk cId="848194239" sldId="261"/>
            <ac:cxnSpMk id="42" creationId="{E5E836EB-03CD-4BA5-A751-21D2ACC28303}"/>
          </ac:cxnSpMkLst>
        </pc:cxnChg>
        <pc:cxnChg chg="add">
          <ac:chgData name="Jean-Philippe" userId="5b8fb71733062750" providerId="LiveId" clId="{6BE665B0-4B67-49F5-A42D-5ED7371186E2}" dt="2022-07-15T09:28:39.077" v="815" actId="26606"/>
          <ac:cxnSpMkLst>
            <pc:docMk/>
            <pc:sldMk cId="848194239" sldId="261"/>
            <ac:cxnSpMk id="44" creationId="{22721A85-1EA4-4D87-97AB-0BB4AB78F92D}"/>
          </ac:cxnSpMkLst>
        </pc:cxnChg>
      </pc:sldChg>
      <pc:sldChg chg="modSp mod modNotesTx">
        <pc:chgData name="Jean-Philippe" userId="5b8fb71733062750" providerId="LiveId" clId="{6BE665B0-4B67-49F5-A42D-5ED7371186E2}" dt="2022-07-15T09:45:45.598" v="2830" actId="5793"/>
        <pc:sldMkLst>
          <pc:docMk/>
          <pc:sldMk cId="4197240851" sldId="262"/>
        </pc:sldMkLst>
        <pc:spChg chg="mod">
          <ac:chgData name="Jean-Philippe" userId="5b8fb71733062750" providerId="LiveId" clId="{6BE665B0-4B67-49F5-A42D-5ED7371186E2}" dt="2022-07-15T09:31:27.339" v="984" actId="20577"/>
          <ac:spMkLst>
            <pc:docMk/>
            <pc:sldMk cId="4197240851" sldId="262"/>
            <ac:spMk id="2" creationId="{4D9580E1-2016-5FB9-893D-EC30E49DD953}"/>
          </ac:spMkLst>
        </pc:spChg>
        <pc:graphicFrameChg chg="mod">
          <ac:chgData name="Jean-Philippe" userId="5b8fb71733062750" providerId="LiveId" clId="{6BE665B0-4B67-49F5-A42D-5ED7371186E2}" dt="2022-07-15T09:31:10.892" v="963" actId="20577"/>
          <ac:graphicFrameMkLst>
            <pc:docMk/>
            <pc:sldMk cId="4197240851" sldId="262"/>
            <ac:graphicFrameMk id="5" creationId="{467D5E7D-4DE3-5073-E078-BD1DC5528CB4}"/>
          </ac:graphicFrameMkLst>
        </pc:graphicFrameChg>
      </pc:sldChg>
      <pc:sldChg chg="addSp delSp modSp del mod delAnim modAnim modNotesTx">
        <pc:chgData name="Jean-Philippe" userId="5b8fb71733062750" providerId="LiveId" clId="{6BE665B0-4B67-49F5-A42D-5ED7371186E2}" dt="2022-07-15T09:47:45.300" v="2998" actId="47"/>
        <pc:sldMkLst>
          <pc:docMk/>
          <pc:sldMk cId="1285993614" sldId="264"/>
        </pc:sldMkLst>
        <pc:spChg chg="mod">
          <ac:chgData name="Jean-Philippe" userId="5b8fb71733062750" providerId="LiveId" clId="{6BE665B0-4B67-49F5-A42D-5ED7371186E2}" dt="2022-07-15T09:43:26.719" v="2186" actId="20577"/>
          <ac:spMkLst>
            <pc:docMk/>
            <pc:sldMk cId="1285993614" sldId="264"/>
            <ac:spMk id="3" creationId="{8C9F50D3-940D-97AD-8695-D9CB68069C64}"/>
          </ac:spMkLst>
        </pc:spChg>
        <pc:spChg chg="del">
          <ac:chgData name="Jean-Philippe" userId="5b8fb71733062750" providerId="LiveId" clId="{6BE665B0-4B67-49F5-A42D-5ED7371186E2}" dt="2022-07-15T09:33:10.344" v="1466" actId="478"/>
          <ac:spMkLst>
            <pc:docMk/>
            <pc:sldMk cId="1285993614" sldId="264"/>
            <ac:spMk id="6" creationId="{F7054CDF-B219-DE10-224A-2C063F9F1458}"/>
          </ac:spMkLst>
        </pc:spChg>
        <pc:spChg chg="del">
          <ac:chgData name="Jean-Philippe" userId="5b8fb71733062750" providerId="LiveId" clId="{6BE665B0-4B67-49F5-A42D-5ED7371186E2}" dt="2022-07-15T09:33:13.084" v="1468" actId="478"/>
          <ac:spMkLst>
            <pc:docMk/>
            <pc:sldMk cId="1285993614" sldId="264"/>
            <ac:spMk id="27" creationId="{894C2DD3-1C63-1200-4B94-96A456F6902D}"/>
          </ac:spMkLst>
        </pc:spChg>
        <pc:spChg chg="add">
          <ac:chgData name="Jean-Philippe" userId="5b8fb71733062750" providerId="LiveId" clId="{6BE665B0-4B67-49F5-A42D-5ED7371186E2}" dt="2022-07-15T09:33:33.802" v="1504" actId="26606"/>
          <ac:spMkLst>
            <pc:docMk/>
            <pc:sldMk cId="1285993614" sldId="264"/>
            <ac:spMk id="67" creationId="{3167F201-EA3A-41F3-8305-5985A44A95A1}"/>
          </ac:spMkLst>
        </pc:spChg>
        <pc:spChg chg="add">
          <ac:chgData name="Jean-Philippe" userId="5b8fb71733062750" providerId="LiveId" clId="{6BE665B0-4B67-49F5-A42D-5ED7371186E2}" dt="2022-07-15T09:33:33.802" v="1504" actId="26606"/>
          <ac:spMkLst>
            <pc:docMk/>
            <pc:sldMk cId="1285993614" sldId="264"/>
            <ac:spMk id="69" creationId="{FFD44D11-B1C5-420A-9591-370DC8BAA10E}"/>
          </ac:spMkLst>
        </pc:spChg>
        <pc:spChg chg="add">
          <ac:chgData name="Jean-Philippe" userId="5b8fb71733062750" providerId="LiveId" clId="{6BE665B0-4B67-49F5-A42D-5ED7371186E2}" dt="2022-07-15T09:33:33.802" v="1504" actId="26606"/>
          <ac:spMkLst>
            <pc:docMk/>
            <pc:sldMk cId="1285993614" sldId="264"/>
            <ac:spMk id="75" creationId="{1C4DC544-6AEA-484E-A978-32384E2F9BD9}"/>
          </ac:spMkLst>
        </pc:spChg>
        <pc:spChg chg="add">
          <ac:chgData name="Jean-Philippe" userId="5b8fb71733062750" providerId="LiveId" clId="{6BE665B0-4B67-49F5-A42D-5ED7371186E2}" dt="2022-07-15T09:33:33.802" v="1504" actId="26606"/>
          <ac:spMkLst>
            <pc:docMk/>
            <pc:sldMk cId="1285993614" sldId="264"/>
            <ac:spMk id="77" creationId="{A1F1470C-B594-449D-A8CD-EB7BC156F7BD}"/>
          </ac:spMkLst>
        </pc:spChg>
        <pc:spChg chg="add">
          <ac:chgData name="Jean-Philippe" userId="5b8fb71733062750" providerId="LiveId" clId="{6BE665B0-4B67-49F5-A42D-5ED7371186E2}" dt="2022-07-15T09:33:33.802" v="1504" actId="26606"/>
          <ac:spMkLst>
            <pc:docMk/>
            <pc:sldMk cId="1285993614" sldId="264"/>
            <ac:spMk id="79" creationId="{B809F8B1-FE88-427F-98C6-1B8CFED80282}"/>
          </ac:spMkLst>
        </pc:spChg>
        <pc:spChg chg="add">
          <ac:chgData name="Jean-Philippe" userId="5b8fb71733062750" providerId="LiveId" clId="{6BE665B0-4B67-49F5-A42D-5ED7371186E2}" dt="2022-07-15T09:33:33.802" v="1504" actId="26606"/>
          <ac:spMkLst>
            <pc:docMk/>
            <pc:sldMk cId="1285993614" sldId="264"/>
            <ac:spMk id="81" creationId="{2050D290-680D-48D7-9488-498F59E54FFC}"/>
          </ac:spMkLst>
        </pc:spChg>
        <pc:spChg chg="add">
          <ac:chgData name="Jean-Philippe" userId="5b8fb71733062750" providerId="LiveId" clId="{6BE665B0-4B67-49F5-A42D-5ED7371186E2}" dt="2022-07-15T09:33:33.802" v="1504" actId="26606"/>
          <ac:spMkLst>
            <pc:docMk/>
            <pc:sldMk cId="1285993614" sldId="264"/>
            <ac:spMk id="83" creationId="{E8C81616-E276-41D8-92C5-1C891FE995BE}"/>
          </ac:spMkLst>
        </pc:spChg>
        <pc:spChg chg="add">
          <ac:chgData name="Jean-Philippe" userId="5b8fb71733062750" providerId="LiveId" clId="{6BE665B0-4B67-49F5-A42D-5ED7371186E2}" dt="2022-07-15T09:33:33.802" v="1504" actId="26606"/>
          <ac:spMkLst>
            <pc:docMk/>
            <pc:sldMk cId="1285993614" sldId="264"/>
            <ac:spMk id="85" creationId="{86BBDB21-2BF1-4C2F-A790-19FBC789C3F2}"/>
          </ac:spMkLst>
        </pc:spChg>
        <pc:spChg chg="add">
          <ac:chgData name="Jean-Philippe" userId="5b8fb71733062750" providerId="LiveId" clId="{6BE665B0-4B67-49F5-A42D-5ED7371186E2}" dt="2022-07-15T09:33:33.802" v="1504" actId="26606"/>
          <ac:spMkLst>
            <pc:docMk/>
            <pc:sldMk cId="1285993614" sldId="264"/>
            <ac:spMk id="87" creationId="{E78FF87C-9F4A-4F75-998D-3ECB6543BAB8}"/>
          </ac:spMkLst>
        </pc:spChg>
        <pc:grpChg chg="del">
          <ac:chgData name="Jean-Philippe" userId="5b8fb71733062750" providerId="LiveId" clId="{6BE665B0-4B67-49F5-A42D-5ED7371186E2}" dt="2022-07-15T09:33:23.292" v="1482" actId="26606"/>
          <ac:grpSpMkLst>
            <pc:docMk/>
            <pc:sldMk cId="1285993614" sldId="264"/>
            <ac:grpSpMk id="34" creationId="{1F2B4773-3207-44CC-B7AC-892B70498211}"/>
          </ac:grpSpMkLst>
        </pc:grpChg>
        <pc:grpChg chg="add del">
          <ac:chgData name="Jean-Philippe" userId="5b8fb71733062750" providerId="LiveId" clId="{6BE665B0-4B67-49F5-A42D-5ED7371186E2}" dt="2022-07-15T09:33:33.802" v="1504" actId="26606"/>
          <ac:grpSpMkLst>
            <pc:docMk/>
            <pc:sldMk cId="1285993614" sldId="264"/>
            <ac:grpSpMk id="40" creationId="{88C9B83F-64CD-41C1-925F-A08801FFD0BD}"/>
          </ac:grpSpMkLst>
        </pc:grpChg>
        <pc:grpChg chg="add">
          <ac:chgData name="Jean-Philippe" userId="5b8fb71733062750" providerId="LiveId" clId="{6BE665B0-4B67-49F5-A42D-5ED7371186E2}" dt="2022-07-15T09:33:33.802" v="1504" actId="26606"/>
          <ac:grpSpMkLst>
            <pc:docMk/>
            <pc:sldMk cId="1285993614" sldId="264"/>
            <ac:grpSpMk id="55" creationId="{88C9B83F-64CD-41C1-925F-A08801FFD0BD}"/>
          </ac:grpSpMkLst>
        </pc:grpChg>
        <pc:picChg chg="del">
          <ac:chgData name="Jean-Philippe" userId="5b8fb71733062750" providerId="LiveId" clId="{6BE665B0-4B67-49F5-A42D-5ED7371186E2}" dt="2022-07-15T09:33:10.885" v="1467" actId="478"/>
          <ac:picMkLst>
            <pc:docMk/>
            <pc:sldMk cId="1285993614" sldId="264"/>
            <ac:picMk id="7" creationId="{173C0DF7-FB58-B8FD-DDFB-B3F37DBDED6D}"/>
          </ac:picMkLst>
        </pc:picChg>
        <pc:picChg chg="add mod">
          <ac:chgData name="Jean-Philippe" userId="5b8fb71733062750" providerId="LiveId" clId="{6BE665B0-4B67-49F5-A42D-5ED7371186E2}" dt="2022-07-15T09:33:33.802" v="1504" actId="26606"/>
          <ac:picMkLst>
            <pc:docMk/>
            <pc:sldMk cId="1285993614" sldId="264"/>
            <ac:picMk id="36" creationId="{A33CD2A6-8256-8668-5F9F-FB29CA9C2CB4}"/>
          </ac:picMkLst>
        </pc:picChg>
        <pc:cxnChg chg="add">
          <ac:chgData name="Jean-Philippe" userId="5b8fb71733062750" providerId="LiveId" clId="{6BE665B0-4B67-49F5-A42D-5ED7371186E2}" dt="2022-07-15T09:33:33.802" v="1504" actId="26606"/>
          <ac:cxnSpMkLst>
            <pc:docMk/>
            <pc:sldMk cId="1285993614" sldId="264"/>
            <ac:cxnSpMk id="71" creationId="{9FF46BC6-C78D-47E7-87CF-A1DD38B02BD3}"/>
          </ac:cxnSpMkLst>
        </pc:cxnChg>
        <pc:cxnChg chg="add">
          <ac:chgData name="Jean-Philippe" userId="5b8fb71733062750" providerId="LiveId" clId="{6BE665B0-4B67-49F5-A42D-5ED7371186E2}" dt="2022-07-15T09:33:33.802" v="1504" actId="26606"/>
          <ac:cxnSpMkLst>
            <pc:docMk/>
            <pc:sldMk cId="1285993614" sldId="264"/>
            <ac:cxnSpMk id="73" creationId="{BE3C958F-F320-49F4-9AB7-FD2F51A7712E}"/>
          </ac:cxnSpMkLst>
        </pc:cxnChg>
      </pc:sldChg>
      <pc:sldChg chg="modSp mod">
        <pc:chgData name="Jean-Philippe" userId="5b8fb71733062750" providerId="LiveId" clId="{6BE665B0-4B67-49F5-A42D-5ED7371186E2}" dt="2022-07-15T09:33:40.612" v="1513" actId="20577"/>
        <pc:sldMkLst>
          <pc:docMk/>
          <pc:sldMk cId="3792834079" sldId="265"/>
        </pc:sldMkLst>
        <pc:spChg chg="mod">
          <ac:chgData name="Jean-Philippe" userId="5b8fb71733062750" providerId="LiveId" clId="{6BE665B0-4B67-49F5-A42D-5ED7371186E2}" dt="2022-07-15T09:33:40.612" v="1513" actId="20577"/>
          <ac:spMkLst>
            <pc:docMk/>
            <pc:sldMk cId="3792834079" sldId="265"/>
            <ac:spMk id="2" creationId="{4D9580E1-2016-5FB9-893D-EC30E49DD953}"/>
          </ac:spMkLst>
        </pc:spChg>
      </pc:sldChg>
      <pc:sldChg chg="addSp modSp mod modAnim modNotesTx">
        <pc:chgData name="Jean-Philippe" userId="5b8fb71733062750" providerId="LiveId" clId="{6BE665B0-4B67-49F5-A42D-5ED7371186E2}" dt="2022-07-15T10:02:38.433" v="3994" actId="5793"/>
        <pc:sldMkLst>
          <pc:docMk/>
          <pc:sldMk cId="507640560" sldId="266"/>
        </pc:sldMkLst>
        <pc:spChg chg="mod">
          <ac:chgData name="Jean-Philippe" userId="5b8fb71733062750" providerId="LiveId" clId="{6BE665B0-4B67-49F5-A42D-5ED7371186E2}" dt="2022-07-15T09:49:14.034" v="3011" actId="20577"/>
          <ac:spMkLst>
            <pc:docMk/>
            <pc:sldMk cId="507640560" sldId="266"/>
            <ac:spMk id="2" creationId="{2AA734E1-A5EE-0E87-584C-2FBE3482E40D}"/>
          </ac:spMkLst>
        </pc:spChg>
        <pc:spChg chg="mod">
          <ac:chgData name="Jean-Philippe" userId="5b8fb71733062750" providerId="LiveId" clId="{6BE665B0-4B67-49F5-A42D-5ED7371186E2}" dt="2022-07-15T09:52:47.615" v="3151" actId="20577"/>
          <ac:spMkLst>
            <pc:docMk/>
            <pc:sldMk cId="507640560" sldId="266"/>
            <ac:spMk id="3" creationId="{E6BCA3E7-3A06-86C6-F2F6-921624DC2674}"/>
          </ac:spMkLst>
        </pc:spChg>
        <pc:spChg chg="add mod">
          <ac:chgData name="Jean-Philippe" userId="5b8fb71733062750" providerId="LiveId" clId="{6BE665B0-4B67-49F5-A42D-5ED7371186E2}" dt="2022-07-15T09:53:26.012" v="3293" actId="1076"/>
          <ac:spMkLst>
            <pc:docMk/>
            <pc:sldMk cId="507640560" sldId="266"/>
            <ac:spMk id="4" creationId="{76ABEAC9-722F-0B92-5E42-8233F254E5F7}"/>
          </ac:spMkLst>
        </pc:spChg>
        <pc:spChg chg="add mod">
          <ac:chgData name="Jean-Philippe" userId="5b8fb71733062750" providerId="LiveId" clId="{6BE665B0-4B67-49F5-A42D-5ED7371186E2}" dt="2022-07-15T10:01:41.004" v="3710" actId="5793"/>
          <ac:spMkLst>
            <pc:docMk/>
            <pc:sldMk cId="507640560" sldId="266"/>
            <ac:spMk id="5" creationId="{814FF1C1-0CA8-FE44-50C1-637E58CB03B6}"/>
          </ac:spMkLst>
        </pc:spChg>
      </pc:sldChg>
      <pc:sldChg chg="del">
        <pc:chgData name="Jean-Philippe" userId="5b8fb71733062750" providerId="LiveId" clId="{6BE665B0-4B67-49F5-A42D-5ED7371186E2}" dt="2022-07-15T10:06:29.473" v="4933" actId="47"/>
        <pc:sldMkLst>
          <pc:docMk/>
          <pc:sldMk cId="2770466077" sldId="267"/>
        </pc:sldMkLst>
      </pc:sldChg>
      <pc:sldChg chg="del">
        <pc:chgData name="Jean-Philippe" userId="5b8fb71733062750" providerId="LiveId" clId="{6BE665B0-4B67-49F5-A42D-5ED7371186E2}" dt="2022-07-15T10:06:30.466" v="4934" actId="47"/>
        <pc:sldMkLst>
          <pc:docMk/>
          <pc:sldMk cId="4282717010" sldId="268"/>
        </pc:sldMkLst>
      </pc:sldChg>
      <pc:sldChg chg="addSp delSp modSp mod addAnim modAnim modNotesTx">
        <pc:chgData name="Jean-Philippe" userId="5b8fb71733062750" providerId="LiveId" clId="{6BE665B0-4B67-49F5-A42D-5ED7371186E2}" dt="2022-07-15T10:08:53.153" v="5418" actId="20577"/>
        <pc:sldMkLst>
          <pc:docMk/>
          <pc:sldMk cId="2224792025" sldId="269"/>
        </pc:sldMkLst>
        <pc:spChg chg="mod">
          <ac:chgData name="Jean-Philippe" userId="5b8fb71733062750" providerId="LiveId" clId="{6BE665B0-4B67-49F5-A42D-5ED7371186E2}" dt="2022-07-15T10:07:26.009" v="4957" actId="1076"/>
          <ac:spMkLst>
            <pc:docMk/>
            <pc:sldMk cId="2224792025" sldId="269"/>
            <ac:spMk id="2" creationId="{5BFA9A5C-4ADD-7DB5-B0E7-EFA8FA89D43E}"/>
          </ac:spMkLst>
        </pc:spChg>
        <pc:spChg chg="del">
          <ac:chgData name="Jean-Philippe" userId="5b8fb71733062750" providerId="LiveId" clId="{6BE665B0-4B67-49F5-A42D-5ED7371186E2}" dt="2022-07-15T10:06:57.471" v="4952" actId="26606"/>
          <ac:spMkLst>
            <pc:docMk/>
            <pc:sldMk cId="2224792025" sldId="269"/>
            <ac:spMk id="19" creationId="{4F57DB1C-6494-4CC4-A5E8-931957565379}"/>
          </ac:spMkLst>
        </pc:spChg>
        <pc:spChg chg="del">
          <ac:chgData name="Jean-Philippe" userId="5b8fb71733062750" providerId="LiveId" clId="{6BE665B0-4B67-49F5-A42D-5ED7371186E2}" dt="2022-07-15T10:06:57.471" v="4952" actId="26606"/>
          <ac:spMkLst>
            <pc:docMk/>
            <pc:sldMk cId="2224792025" sldId="269"/>
            <ac:spMk id="21" creationId="{FFFB778B-5206-4BB0-A468-327E71367654}"/>
          </ac:spMkLst>
        </pc:spChg>
        <pc:spChg chg="del">
          <ac:chgData name="Jean-Philippe" userId="5b8fb71733062750" providerId="LiveId" clId="{6BE665B0-4B67-49F5-A42D-5ED7371186E2}" dt="2022-07-15T10:06:57.471" v="4952" actId="26606"/>
          <ac:spMkLst>
            <pc:docMk/>
            <pc:sldMk cId="2224792025" sldId="269"/>
            <ac:spMk id="23" creationId="{E6C0471D-BE03-4D81-BDB5-D510BC0D8A77}"/>
          </ac:spMkLst>
        </pc:spChg>
        <pc:spChg chg="del">
          <ac:chgData name="Jean-Philippe" userId="5b8fb71733062750" providerId="LiveId" clId="{6BE665B0-4B67-49F5-A42D-5ED7371186E2}" dt="2022-07-15T10:06:57.471" v="4952" actId="26606"/>
          <ac:spMkLst>
            <pc:docMk/>
            <pc:sldMk cId="2224792025" sldId="269"/>
            <ac:spMk id="29" creationId="{A27691EB-14CF-4237-B5EB-C94B92677A05}"/>
          </ac:spMkLst>
        </pc:spChg>
        <pc:spChg chg="add">
          <ac:chgData name="Jean-Philippe" userId="5b8fb71733062750" providerId="LiveId" clId="{6BE665B0-4B67-49F5-A42D-5ED7371186E2}" dt="2022-07-15T10:06:57.471" v="4952" actId="26606"/>
          <ac:spMkLst>
            <pc:docMk/>
            <pc:sldMk cId="2224792025" sldId="269"/>
            <ac:spMk id="32" creationId="{5A7802B6-FF37-40CF-A7E2-6F2A0D9A91EF}"/>
          </ac:spMkLst>
        </pc:spChg>
        <pc:grpChg chg="del">
          <ac:chgData name="Jean-Philippe" userId="5b8fb71733062750" providerId="LiveId" clId="{6BE665B0-4B67-49F5-A42D-5ED7371186E2}" dt="2022-07-15T10:06:57.471" v="4952" actId="26606"/>
          <ac:grpSpMkLst>
            <pc:docMk/>
            <pc:sldMk cId="2224792025" sldId="269"/>
            <ac:grpSpMk id="7" creationId="{28460BD8-AE3F-4AC9-9D0B-717052AA5D3A}"/>
          </ac:grpSpMkLst>
        </pc:grpChg>
        <pc:grpChg chg="add">
          <ac:chgData name="Jean-Philippe" userId="5b8fb71733062750" providerId="LiveId" clId="{6BE665B0-4B67-49F5-A42D-5ED7371186E2}" dt="2022-07-15T10:06:57.471" v="4952" actId="26606"/>
          <ac:grpSpMkLst>
            <pc:docMk/>
            <pc:sldMk cId="2224792025" sldId="269"/>
            <ac:grpSpMk id="36" creationId="{B4DE830A-B531-4A3B-96F6-0ECE88B08555}"/>
          </ac:grpSpMkLst>
        </pc:grpChg>
        <pc:picChg chg="del">
          <ac:chgData name="Jean-Philippe" userId="5b8fb71733062750" providerId="LiveId" clId="{6BE665B0-4B67-49F5-A42D-5ED7371186E2}" dt="2022-07-15T10:06:41.607" v="4950" actId="478"/>
          <ac:picMkLst>
            <pc:docMk/>
            <pc:sldMk cId="2224792025" sldId="269"/>
            <ac:picMk id="4" creationId="{C28106D5-D0E5-5F3A-1FC7-AC063266B630}"/>
          </ac:picMkLst>
        </pc:picChg>
        <pc:picChg chg="add">
          <ac:chgData name="Jean-Philippe" userId="5b8fb71733062750" providerId="LiveId" clId="{6BE665B0-4B67-49F5-A42D-5ED7371186E2}" dt="2022-07-15T10:06:57.471" v="4952" actId="26606"/>
          <ac:picMkLst>
            <pc:docMk/>
            <pc:sldMk cId="2224792025" sldId="269"/>
            <ac:picMk id="33" creationId="{20594AD8-6C5B-DBDD-2DF1-C6F9C061EA26}"/>
          </ac:picMkLst>
        </pc:picChg>
        <pc:cxnChg chg="del">
          <ac:chgData name="Jean-Philippe" userId="5b8fb71733062750" providerId="LiveId" clId="{6BE665B0-4B67-49F5-A42D-5ED7371186E2}" dt="2022-07-15T10:06:57.471" v="4952" actId="26606"/>
          <ac:cxnSpMkLst>
            <pc:docMk/>
            <pc:sldMk cId="2224792025" sldId="269"/>
            <ac:cxnSpMk id="25" creationId="{E5E836EB-03CD-4BA5-A751-21D2ACC28303}"/>
          </ac:cxnSpMkLst>
        </pc:cxnChg>
        <pc:cxnChg chg="del">
          <ac:chgData name="Jean-Philippe" userId="5b8fb71733062750" providerId="LiveId" clId="{6BE665B0-4B67-49F5-A42D-5ED7371186E2}" dt="2022-07-15T10:06:57.471" v="4952" actId="26606"/>
          <ac:cxnSpMkLst>
            <pc:docMk/>
            <pc:sldMk cId="2224792025" sldId="269"/>
            <ac:cxnSpMk id="27" creationId="{22721A85-1EA4-4D87-97AB-0BB4AB78F92D}"/>
          </ac:cxnSpMkLst>
        </pc:cxnChg>
      </pc:sldChg>
      <pc:sldChg chg="addSp modSp new mod modAnim modNotesTx">
        <pc:chgData name="Jean-Philippe" userId="5b8fb71733062750" providerId="LiveId" clId="{6BE665B0-4B67-49F5-A42D-5ED7371186E2}" dt="2022-07-15T09:43:55.204" v="2249" actId="20577"/>
        <pc:sldMkLst>
          <pc:docMk/>
          <pc:sldMk cId="124300049" sldId="270"/>
        </pc:sldMkLst>
        <pc:spChg chg="add mod">
          <ac:chgData name="Jean-Philippe" userId="5b8fb71733062750" providerId="LiveId" clId="{6BE665B0-4B67-49F5-A42D-5ED7371186E2}" dt="2022-07-15T09:39:04.261" v="1820" actId="1076"/>
          <ac:spMkLst>
            <pc:docMk/>
            <pc:sldMk cId="124300049" sldId="270"/>
            <ac:spMk id="2" creationId="{DAB86829-682C-3558-4049-99A4857FAB5B}"/>
          </ac:spMkLst>
        </pc:spChg>
        <pc:spChg chg="add mod">
          <ac:chgData name="Jean-Philippe" userId="5b8fb71733062750" providerId="LiveId" clId="{6BE665B0-4B67-49F5-A42D-5ED7371186E2}" dt="2022-07-15T09:41:42.321" v="2092" actId="20577"/>
          <ac:spMkLst>
            <pc:docMk/>
            <pc:sldMk cId="124300049" sldId="270"/>
            <ac:spMk id="3" creationId="{367A7346-EC78-4F43-850C-7686200BB3A0}"/>
          </ac:spMkLst>
        </pc:spChg>
        <pc:spChg chg="add mod">
          <ac:chgData name="Jean-Philippe" userId="5b8fb71733062750" providerId="LiveId" clId="{6BE665B0-4B67-49F5-A42D-5ED7371186E2}" dt="2022-07-15T09:41:31.409" v="2088" actId="5793"/>
          <ac:spMkLst>
            <pc:docMk/>
            <pc:sldMk cId="124300049" sldId="270"/>
            <ac:spMk id="4" creationId="{71779AD9-AF0A-5D3E-A672-E773F8BF8D21}"/>
          </ac:spMkLst>
        </pc:spChg>
        <pc:spChg chg="add mod">
          <ac:chgData name="Jean-Philippe" userId="5b8fb71733062750" providerId="LiveId" clId="{6BE665B0-4B67-49F5-A42D-5ED7371186E2}" dt="2022-07-15T09:41:54.786" v="2144" actId="20577"/>
          <ac:spMkLst>
            <pc:docMk/>
            <pc:sldMk cId="124300049" sldId="270"/>
            <ac:spMk id="5" creationId="{C35FE0F8-7217-4BEE-A98E-9478DA3E2E67}"/>
          </ac:spMkLst>
        </pc:spChg>
      </pc:sldChg>
      <pc:sldChg chg="delSp modSp add setBg delDesignElem modNotesTx">
        <pc:chgData name="Jean-Philippe" userId="5b8fb71733062750" providerId="LiveId" clId="{6BE665B0-4B67-49F5-A42D-5ED7371186E2}" dt="2022-07-15T10:06:23.759" v="4932" actId="20577"/>
        <pc:sldMkLst>
          <pc:docMk/>
          <pc:sldMk cId="2671146851" sldId="271"/>
        </pc:sldMkLst>
        <pc:spChg chg="del">
          <ac:chgData name="Jean-Philippe" userId="5b8fb71733062750" providerId="LiveId" clId="{6BE665B0-4B67-49F5-A42D-5ED7371186E2}" dt="2022-07-15T10:02:41.872" v="3996"/>
          <ac:spMkLst>
            <pc:docMk/>
            <pc:sldMk cId="2671146851" sldId="271"/>
            <ac:spMk id="21" creationId="{9F4444CE-BC8D-4D61-B303-4C05614E62AB}"/>
          </ac:spMkLst>
        </pc:spChg>
        <pc:spChg chg="del">
          <ac:chgData name="Jean-Philippe" userId="5b8fb71733062750" providerId="LiveId" clId="{6BE665B0-4B67-49F5-A42D-5ED7371186E2}" dt="2022-07-15T10:02:41.872" v="3996"/>
          <ac:spMkLst>
            <pc:docMk/>
            <pc:sldMk cId="2671146851" sldId="271"/>
            <ac:spMk id="23" creationId="{73772B81-181F-48B7-8826-4D9686D15DF5}"/>
          </ac:spMkLst>
        </pc:spChg>
        <pc:spChg chg="del">
          <ac:chgData name="Jean-Philippe" userId="5b8fb71733062750" providerId="LiveId" clId="{6BE665B0-4B67-49F5-A42D-5ED7371186E2}" dt="2022-07-15T10:02:41.872" v="3996"/>
          <ac:spMkLst>
            <pc:docMk/>
            <pc:sldMk cId="2671146851" sldId="271"/>
            <ac:spMk id="25" creationId="{B2205F6E-03C6-4E92-877C-E2482F6599AA}"/>
          </ac:spMkLst>
        </pc:spChg>
        <pc:grpChg chg="del">
          <ac:chgData name="Jean-Philippe" userId="5b8fb71733062750" providerId="LiveId" clId="{6BE665B0-4B67-49F5-A42D-5ED7371186E2}" dt="2022-07-15T10:02:41.872" v="3996"/>
          <ac:grpSpMkLst>
            <pc:docMk/>
            <pc:sldMk cId="2671146851" sldId="271"/>
            <ac:grpSpMk id="9" creationId="{D920209C-E85B-4D6F-A56F-724F5ADA811C}"/>
          </ac:grpSpMkLst>
        </pc:grpChg>
        <pc:graphicFrameChg chg="mod">
          <ac:chgData name="Jean-Philippe" userId="5b8fb71733062750" providerId="LiveId" clId="{6BE665B0-4B67-49F5-A42D-5ED7371186E2}" dt="2022-07-15T10:03:59.673" v="4238" actId="20577"/>
          <ac:graphicFrameMkLst>
            <pc:docMk/>
            <pc:sldMk cId="2671146851" sldId="271"/>
            <ac:graphicFrameMk id="5" creationId="{467D5E7D-4DE3-5073-E078-BD1DC5528CB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F097A-4EB0-4D1E-9989-F5307549252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AD92F78-CD4E-40B5-A69E-95EC68380193}">
      <dgm:prSet/>
      <dgm:spPr/>
      <dgm:t>
        <a:bodyPr/>
        <a:lstStyle/>
        <a:p>
          <a:r>
            <a:rPr lang="fr-FR" dirty="0"/>
            <a:t>SOC (</a:t>
          </a:r>
          <a:r>
            <a:rPr lang="fr-FR" dirty="0" err="1"/>
            <a:t>Separation</a:t>
          </a:r>
          <a:r>
            <a:rPr lang="fr-FR" dirty="0"/>
            <a:t> Of </a:t>
          </a:r>
          <a:r>
            <a:rPr lang="fr-FR" dirty="0" err="1"/>
            <a:t>Concern</a:t>
          </a:r>
          <a:r>
            <a:rPr lang="fr-FR" dirty="0"/>
            <a:t>)</a:t>
          </a:r>
          <a:endParaRPr lang="en-US" dirty="0"/>
        </a:p>
      </dgm:t>
    </dgm:pt>
    <dgm:pt modelId="{F62A33EC-DC2A-4B7C-B484-2390E5BA9262}" type="parTrans" cxnId="{102D0DA4-8B59-4C45-83CB-948398785D18}">
      <dgm:prSet/>
      <dgm:spPr/>
      <dgm:t>
        <a:bodyPr/>
        <a:lstStyle/>
        <a:p>
          <a:endParaRPr lang="en-US"/>
        </a:p>
      </dgm:t>
    </dgm:pt>
    <dgm:pt modelId="{6837799C-75CE-456E-8937-BA5BC10E369A}" type="sibTrans" cxnId="{102D0DA4-8B59-4C45-83CB-948398785D18}">
      <dgm:prSet/>
      <dgm:spPr/>
      <dgm:t>
        <a:bodyPr/>
        <a:lstStyle/>
        <a:p>
          <a:endParaRPr lang="en-US"/>
        </a:p>
      </dgm:t>
    </dgm:pt>
    <dgm:pt modelId="{7C9D71F3-B243-477F-9884-8C9E2C407BB8}">
      <dgm:prSet/>
      <dgm:spPr/>
      <dgm:t>
        <a:bodyPr/>
        <a:lstStyle/>
        <a:p>
          <a:r>
            <a:rPr lang="fr-FR" dirty="0"/>
            <a:t>Les packages</a:t>
          </a:r>
          <a:endParaRPr lang="en-US" dirty="0"/>
        </a:p>
      </dgm:t>
    </dgm:pt>
    <dgm:pt modelId="{105216FE-1180-4B2C-AD08-64EAC07C7EB3}" type="parTrans" cxnId="{91B782F2-64FA-4B6D-8213-E14F3B62D247}">
      <dgm:prSet/>
      <dgm:spPr/>
      <dgm:t>
        <a:bodyPr/>
        <a:lstStyle/>
        <a:p>
          <a:endParaRPr lang="en-US"/>
        </a:p>
      </dgm:t>
    </dgm:pt>
    <dgm:pt modelId="{11658615-8A9D-4CA3-A3DD-360A74AC89F1}" type="sibTrans" cxnId="{91B782F2-64FA-4B6D-8213-E14F3B62D247}">
      <dgm:prSet/>
      <dgm:spPr/>
      <dgm:t>
        <a:bodyPr/>
        <a:lstStyle/>
        <a:p>
          <a:endParaRPr lang="en-US"/>
        </a:p>
      </dgm:t>
    </dgm:pt>
    <dgm:pt modelId="{D36C4502-AB3C-4DD1-AB20-2636ACDB5500}">
      <dgm:prSet/>
      <dgm:spPr/>
      <dgm:t>
        <a:bodyPr/>
        <a:lstStyle/>
        <a:p>
          <a:r>
            <a:rPr lang="en-US" dirty="0" err="1"/>
            <a:t>L’organisation</a:t>
          </a:r>
          <a:r>
            <a:rPr lang="en-US" dirty="0"/>
            <a:t> des </a:t>
          </a:r>
          <a:r>
            <a:rPr lang="en-US" dirty="0" err="1"/>
            <a:t>fonctions</a:t>
          </a:r>
          <a:endParaRPr lang="en-US" dirty="0"/>
        </a:p>
      </dgm:t>
    </dgm:pt>
    <dgm:pt modelId="{D3181263-8836-4DB4-AA31-9CEDED63F71B}" type="parTrans" cxnId="{B5282787-5DA6-47AE-AF21-C0B1812BD743}">
      <dgm:prSet/>
      <dgm:spPr/>
      <dgm:t>
        <a:bodyPr/>
        <a:lstStyle/>
        <a:p>
          <a:endParaRPr lang="en-US"/>
        </a:p>
      </dgm:t>
    </dgm:pt>
    <dgm:pt modelId="{76C473B2-F9C5-44FC-96E8-E0DB41AA8CBA}" type="sibTrans" cxnId="{B5282787-5DA6-47AE-AF21-C0B1812BD743}">
      <dgm:prSet/>
      <dgm:spPr/>
      <dgm:t>
        <a:bodyPr/>
        <a:lstStyle/>
        <a:p>
          <a:endParaRPr lang="en-US"/>
        </a:p>
      </dgm:t>
    </dgm:pt>
    <dgm:pt modelId="{F45DC211-27F6-429F-8E69-812B53C3A8FE}" type="pres">
      <dgm:prSet presAssocID="{5B0F097A-4EB0-4D1E-9989-F53075492522}" presName="vert0" presStyleCnt="0">
        <dgm:presLayoutVars>
          <dgm:dir/>
          <dgm:animOne val="branch"/>
          <dgm:animLvl val="lvl"/>
        </dgm:presLayoutVars>
      </dgm:prSet>
      <dgm:spPr/>
    </dgm:pt>
    <dgm:pt modelId="{F0A65C17-DC43-45BD-BD70-24F1D19DE41A}" type="pres">
      <dgm:prSet presAssocID="{CAD92F78-CD4E-40B5-A69E-95EC68380193}" presName="thickLine" presStyleLbl="alignNode1" presStyleIdx="0" presStyleCnt="3"/>
      <dgm:spPr/>
    </dgm:pt>
    <dgm:pt modelId="{0F5A6B0C-006A-4732-9A11-A2F98E7D9706}" type="pres">
      <dgm:prSet presAssocID="{CAD92F78-CD4E-40B5-A69E-95EC68380193}" presName="horz1" presStyleCnt="0"/>
      <dgm:spPr/>
    </dgm:pt>
    <dgm:pt modelId="{36BD8F89-4B6B-4800-9080-E6E58BE2B12E}" type="pres">
      <dgm:prSet presAssocID="{CAD92F78-CD4E-40B5-A69E-95EC68380193}" presName="tx1" presStyleLbl="revTx" presStyleIdx="0" presStyleCnt="3"/>
      <dgm:spPr/>
    </dgm:pt>
    <dgm:pt modelId="{BFC0DA48-85B7-477D-8F92-C743CCFC9788}" type="pres">
      <dgm:prSet presAssocID="{CAD92F78-CD4E-40B5-A69E-95EC68380193}" presName="vert1" presStyleCnt="0"/>
      <dgm:spPr/>
    </dgm:pt>
    <dgm:pt modelId="{DE2FFE50-FE1E-4644-8D9E-377662689A9A}" type="pres">
      <dgm:prSet presAssocID="{7C9D71F3-B243-477F-9884-8C9E2C407BB8}" presName="thickLine" presStyleLbl="alignNode1" presStyleIdx="1" presStyleCnt="3"/>
      <dgm:spPr/>
    </dgm:pt>
    <dgm:pt modelId="{8AFE4D65-1633-427C-A27D-92CABD136DD0}" type="pres">
      <dgm:prSet presAssocID="{7C9D71F3-B243-477F-9884-8C9E2C407BB8}" presName="horz1" presStyleCnt="0"/>
      <dgm:spPr/>
    </dgm:pt>
    <dgm:pt modelId="{6F2375F8-50D0-4859-B3B9-F57EC57FF3C3}" type="pres">
      <dgm:prSet presAssocID="{7C9D71F3-B243-477F-9884-8C9E2C407BB8}" presName="tx1" presStyleLbl="revTx" presStyleIdx="1" presStyleCnt="3"/>
      <dgm:spPr/>
    </dgm:pt>
    <dgm:pt modelId="{7DA52D02-ABC5-4AC2-8EB9-5909F3200D9A}" type="pres">
      <dgm:prSet presAssocID="{7C9D71F3-B243-477F-9884-8C9E2C407BB8}" presName="vert1" presStyleCnt="0"/>
      <dgm:spPr/>
    </dgm:pt>
    <dgm:pt modelId="{BE7D4BED-E2B3-483C-AAC4-C96D7CA8A55C}" type="pres">
      <dgm:prSet presAssocID="{D36C4502-AB3C-4DD1-AB20-2636ACDB5500}" presName="thickLine" presStyleLbl="alignNode1" presStyleIdx="2" presStyleCnt="3"/>
      <dgm:spPr/>
    </dgm:pt>
    <dgm:pt modelId="{1B15B11F-ED20-49FB-A542-A5C8D9B5003D}" type="pres">
      <dgm:prSet presAssocID="{D36C4502-AB3C-4DD1-AB20-2636ACDB5500}" presName="horz1" presStyleCnt="0"/>
      <dgm:spPr/>
    </dgm:pt>
    <dgm:pt modelId="{CA6CE24D-BB2E-4A9D-A059-862D212DF9E8}" type="pres">
      <dgm:prSet presAssocID="{D36C4502-AB3C-4DD1-AB20-2636ACDB5500}" presName="tx1" presStyleLbl="revTx" presStyleIdx="2" presStyleCnt="3"/>
      <dgm:spPr/>
    </dgm:pt>
    <dgm:pt modelId="{66493AD7-A256-4EA4-829C-2779E6F094D8}" type="pres">
      <dgm:prSet presAssocID="{D36C4502-AB3C-4DD1-AB20-2636ACDB5500}" presName="vert1" presStyleCnt="0"/>
      <dgm:spPr/>
    </dgm:pt>
  </dgm:ptLst>
  <dgm:cxnLst>
    <dgm:cxn modelId="{5D3B7E11-4181-46BE-9468-82D7ABD0F215}" type="presOf" srcId="{CAD92F78-CD4E-40B5-A69E-95EC68380193}" destId="{36BD8F89-4B6B-4800-9080-E6E58BE2B12E}" srcOrd="0" destOrd="0" presId="urn:microsoft.com/office/officeart/2008/layout/LinedList"/>
    <dgm:cxn modelId="{BAD3D862-E9CE-435F-AB02-D53F564344A1}" type="presOf" srcId="{7C9D71F3-B243-477F-9884-8C9E2C407BB8}" destId="{6F2375F8-50D0-4859-B3B9-F57EC57FF3C3}" srcOrd="0" destOrd="0" presId="urn:microsoft.com/office/officeart/2008/layout/LinedList"/>
    <dgm:cxn modelId="{B5282787-5DA6-47AE-AF21-C0B1812BD743}" srcId="{5B0F097A-4EB0-4D1E-9989-F53075492522}" destId="{D36C4502-AB3C-4DD1-AB20-2636ACDB5500}" srcOrd="2" destOrd="0" parTransId="{D3181263-8836-4DB4-AA31-9CEDED63F71B}" sibTransId="{76C473B2-F9C5-44FC-96E8-E0DB41AA8CBA}"/>
    <dgm:cxn modelId="{102D0DA4-8B59-4C45-83CB-948398785D18}" srcId="{5B0F097A-4EB0-4D1E-9989-F53075492522}" destId="{CAD92F78-CD4E-40B5-A69E-95EC68380193}" srcOrd="0" destOrd="0" parTransId="{F62A33EC-DC2A-4B7C-B484-2390E5BA9262}" sibTransId="{6837799C-75CE-456E-8937-BA5BC10E369A}"/>
    <dgm:cxn modelId="{CBAB54E2-1D46-4B27-8F6F-FDEB01C605A7}" type="presOf" srcId="{5B0F097A-4EB0-4D1E-9989-F53075492522}" destId="{F45DC211-27F6-429F-8E69-812B53C3A8FE}" srcOrd="0" destOrd="0" presId="urn:microsoft.com/office/officeart/2008/layout/LinedList"/>
    <dgm:cxn modelId="{13F63FEC-A562-42B1-B904-CF2C7239BA15}" type="presOf" srcId="{D36C4502-AB3C-4DD1-AB20-2636ACDB5500}" destId="{CA6CE24D-BB2E-4A9D-A059-862D212DF9E8}" srcOrd="0" destOrd="0" presId="urn:microsoft.com/office/officeart/2008/layout/LinedList"/>
    <dgm:cxn modelId="{91B782F2-64FA-4B6D-8213-E14F3B62D247}" srcId="{5B0F097A-4EB0-4D1E-9989-F53075492522}" destId="{7C9D71F3-B243-477F-9884-8C9E2C407BB8}" srcOrd="1" destOrd="0" parTransId="{105216FE-1180-4B2C-AD08-64EAC07C7EB3}" sibTransId="{11658615-8A9D-4CA3-A3DD-360A74AC89F1}"/>
    <dgm:cxn modelId="{CFFC8963-DBE4-42E1-932C-8F3F274F3F4A}" type="presParOf" srcId="{F45DC211-27F6-429F-8E69-812B53C3A8FE}" destId="{F0A65C17-DC43-45BD-BD70-24F1D19DE41A}" srcOrd="0" destOrd="0" presId="urn:microsoft.com/office/officeart/2008/layout/LinedList"/>
    <dgm:cxn modelId="{135D7832-3419-4B93-B4EB-3AEFFEC39E60}" type="presParOf" srcId="{F45DC211-27F6-429F-8E69-812B53C3A8FE}" destId="{0F5A6B0C-006A-4732-9A11-A2F98E7D9706}" srcOrd="1" destOrd="0" presId="urn:microsoft.com/office/officeart/2008/layout/LinedList"/>
    <dgm:cxn modelId="{F6155917-0669-498E-9CCE-497CB97E0CBE}" type="presParOf" srcId="{0F5A6B0C-006A-4732-9A11-A2F98E7D9706}" destId="{36BD8F89-4B6B-4800-9080-E6E58BE2B12E}" srcOrd="0" destOrd="0" presId="urn:microsoft.com/office/officeart/2008/layout/LinedList"/>
    <dgm:cxn modelId="{C890047E-6F59-43B8-A227-1B566A087A71}" type="presParOf" srcId="{0F5A6B0C-006A-4732-9A11-A2F98E7D9706}" destId="{BFC0DA48-85B7-477D-8F92-C743CCFC9788}" srcOrd="1" destOrd="0" presId="urn:microsoft.com/office/officeart/2008/layout/LinedList"/>
    <dgm:cxn modelId="{B37B1E3C-51CD-46DB-97C8-17C0B9D9AF10}" type="presParOf" srcId="{F45DC211-27F6-429F-8E69-812B53C3A8FE}" destId="{DE2FFE50-FE1E-4644-8D9E-377662689A9A}" srcOrd="2" destOrd="0" presId="urn:microsoft.com/office/officeart/2008/layout/LinedList"/>
    <dgm:cxn modelId="{1F96813F-B8B4-4F0B-8D4C-D6DF4D465684}" type="presParOf" srcId="{F45DC211-27F6-429F-8E69-812B53C3A8FE}" destId="{8AFE4D65-1633-427C-A27D-92CABD136DD0}" srcOrd="3" destOrd="0" presId="urn:microsoft.com/office/officeart/2008/layout/LinedList"/>
    <dgm:cxn modelId="{6ACCFA99-C945-4039-BFF3-5B08120B971F}" type="presParOf" srcId="{8AFE4D65-1633-427C-A27D-92CABD136DD0}" destId="{6F2375F8-50D0-4859-B3B9-F57EC57FF3C3}" srcOrd="0" destOrd="0" presId="urn:microsoft.com/office/officeart/2008/layout/LinedList"/>
    <dgm:cxn modelId="{2F40D2C1-7B60-42A6-91A1-68CF9754868A}" type="presParOf" srcId="{8AFE4D65-1633-427C-A27D-92CABD136DD0}" destId="{7DA52D02-ABC5-4AC2-8EB9-5909F3200D9A}" srcOrd="1" destOrd="0" presId="urn:microsoft.com/office/officeart/2008/layout/LinedList"/>
    <dgm:cxn modelId="{012D5EBF-02BE-4C88-BC22-61895F74E049}" type="presParOf" srcId="{F45DC211-27F6-429F-8E69-812B53C3A8FE}" destId="{BE7D4BED-E2B3-483C-AAC4-C96D7CA8A55C}" srcOrd="4" destOrd="0" presId="urn:microsoft.com/office/officeart/2008/layout/LinedList"/>
    <dgm:cxn modelId="{BACE8355-913E-43FB-819D-8635863A182F}" type="presParOf" srcId="{F45DC211-27F6-429F-8E69-812B53C3A8FE}" destId="{1B15B11F-ED20-49FB-A542-A5C8D9B5003D}" srcOrd="5" destOrd="0" presId="urn:microsoft.com/office/officeart/2008/layout/LinedList"/>
    <dgm:cxn modelId="{D756062A-8763-4445-A2C6-0DFE8AA80F6C}" type="presParOf" srcId="{1B15B11F-ED20-49FB-A542-A5C8D9B5003D}" destId="{CA6CE24D-BB2E-4A9D-A059-862D212DF9E8}" srcOrd="0" destOrd="0" presId="urn:microsoft.com/office/officeart/2008/layout/LinedList"/>
    <dgm:cxn modelId="{AEA5E612-A800-4541-AFED-694D471A3454}" type="presParOf" srcId="{1B15B11F-ED20-49FB-A542-A5C8D9B5003D}" destId="{66493AD7-A256-4EA4-829C-2779E6F094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988B7-E505-4E90-86CD-99E8F5EEAC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26F160-14A4-4E01-B531-12B831BA3C34}">
      <dgm:prSet/>
      <dgm:spPr/>
      <dgm:t>
        <a:bodyPr/>
        <a:lstStyle/>
        <a:p>
          <a:r>
            <a:rPr lang="en-US" dirty="0"/>
            <a:t>Package</a:t>
          </a:r>
        </a:p>
        <a:p>
          <a:r>
            <a:rPr lang="en-US" dirty="0"/>
            <a:t>Hangman</a:t>
          </a:r>
        </a:p>
      </dgm:t>
    </dgm:pt>
    <dgm:pt modelId="{10250B78-E98D-435D-A7D1-6CBC204AA35C}" type="parTrans" cxnId="{B5C2D302-D0D8-459A-9EB7-19F9EC4D6D25}">
      <dgm:prSet/>
      <dgm:spPr/>
      <dgm:t>
        <a:bodyPr/>
        <a:lstStyle/>
        <a:p>
          <a:endParaRPr lang="en-US"/>
        </a:p>
      </dgm:t>
    </dgm:pt>
    <dgm:pt modelId="{09BB2B3F-1C57-4622-833B-7123CCAC60AC}" type="sibTrans" cxnId="{B5C2D302-D0D8-459A-9EB7-19F9EC4D6D25}">
      <dgm:prSet/>
      <dgm:spPr/>
      <dgm:t>
        <a:bodyPr/>
        <a:lstStyle/>
        <a:p>
          <a:endParaRPr lang="en-US"/>
        </a:p>
      </dgm:t>
    </dgm:pt>
    <dgm:pt modelId="{230A2B3C-2852-47BA-867C-335AD6742832}">
      <dgm:prSet/>
      <dgm:spPr/>
      <dgm:t>
        <a:bodyPr/>
        <a:lstStyle/>
        <a:p>
          <a:r>
            <a:rPr lang="en-US" dirty="0" err="1"/>
            <a:t>Fichier</a:t>
          </a:r>
          <a:endParaRPr lang="en-US" dirty="0"/>
        </a:p>
        <a:p>
          <a:r>
            <a:rPr lang="en-US" dirty="0" err="1"/>
            <a:t>game.go</a:t>
          </a:r>
          <a:endParaRPr lang="en-US" dirty="0"/>
        </a:p>
      </dgm:t>
    </dgm:pt>
    <dgm:pt modelId="{A3DAB69D-4B81-4028-9CA8-02E9DBD8F84D}" type="parTrans" cxnId="{2208E4EB-4E74-48B7-BC7D-6BFEE1E57C04}">
      <dgm:prSet/>
      <dgm:spPr/>
      <dgm:t>
        <a:bodyPr/>
        <a:lstStyle/>
        <a:p>
          <a:endParaRPr lang="en-US"/>
        </a:p>
      </dgm:t>
    </dgm:pt>
    <dgm:pt modelId="{2E918767-EE89-4B10-990D-71E119920181}" type="sibTrans" cxnId="{2208E4EB-4E74-48B7-BC7D-6BFEE1E57C04}">
      <dgm:prSet/>
      <dgm:spPr/>
      <dgm:t>
        <a:bodyPr/>
        <a:lstStyle/>
        <a:p>
          <a:endParaRPr lang="en-US"/>
        </a:p>
      </dgm:t>
    </dgm:pt>
    <dgm:pt modelId="{BF038B1A-3071-452C-A13A-9B3A5C44DBB2}">
      <dgm:prSet/>
      <dgm:spPr/>
      <dgm:t>
        <a:bodyPr/>
        <a:lstStyle/>
        <a:p>
          <a:r>
            <a:rPr lang="en-US" dirty="0" err="1"/>
            <a:t>Fichier</a:t>
          </a:r>
          <a:r>
            <a:rPr lang="en-US" dirty="0"/>
            <a:t> </a:t>
          </a:r>
        </a:p>
        <a:p>
          <a:r>
            <a:rPr lang="en-US" dirty="0" err="1"/>
            <a:t>verifications.go</a:t>
          </a:r>
          <a:endParaRPr lang="en-US" dirty="0"/>
        </a:p>
      </dgm:t>
    </dgm:pt>
    <dgm:pt modelId="{E07830B4-4A30-4942-90CE-07BEBCE283F2}" type="parTrans" cxnId="{0A9718C6-9C3A-4E06-9CF0-4D13BD9F4E5C}">
      <dgm:prSet/>
      <dgm:spPr/>
      <dgm:t>
        <a:bodyPr/>
        <a:lstStyle/>
        <a:p>
          <a:endParaRPr lang="en-US"/>
        </a:p>
      </dgm:t>
    </dgm:pt>
    <dgm:pt modelId="{D8EDD05F-2BF7-4AC0-8E90-A5A2A2CA63E5}" type="sibTrans" cxnId="{0A9718C6-9C3A-4E06-9CF0-4D13BD9F4E5C}">
      <dgm:prSet/>
      <dgm:spPr/>
      <dgm:t>
        <a:bodyPr/>
        <a:lstStyle/>
        <a:p>
          <a:endParaRPr lang="en-US"/>
        </a:p>
      </dgm:t>
    </dgm:pt>
    <dgm:pt modelId="{B0AAFCAA-0D7A-433C-9247-0960354EEC91}">
      <dgm:prSet/>
      <dgm:spPr/>
      <dgm:t>
        <a:bodyPr/>
        <a:lstStyle/>
        <a:p>
          <a:r>
            <a:rPr lang="fr-FR" dirty="0"/>
            <a:t>Fichier</a:t>
          </a:r>
        </a:p>
        <a:p>
          <a:r>
            <a:rPr lang="fr-FR" dirty="0" err="1"/>
            <a:t>chooseword.go</a:t>
          </a:r>
          <a:endParaRPr lang="en-US" dirty="0"/>
        </a:p>
      </dgm:t>
    </dgm:pt>
    <dgm:pt modelId="{D0034337-A588-464E-98F2-7DEAFFC4D70C}" type="parTrans" cxnId="{41BB2C4E-2B19-4AB2-89C7-ABB3D4F31C72}">
      <dgm:prSet/>
      <dgm:spPr/>
      <dgm:t>
        <a:bodyPr/>
        <a:lstStyle/>
        <a:p>
          <a:endParaRPr lang="en-US"/>
        </a:p>
      </dgm:t>
    </dgm:pt>
    <dgm:pt modelId="{F55BFDA7-7455-4F79-8127-C596196FB99A}" type="sibTrans" cxnId="{41BB2C4E-2B19-4AB2-89C7-ABB3D4F31C72}">
      <dgm:prSet/>
      <dgm:spPr/>
      <dgm:t>
        <a:bodyPr/>
        <a:lstStyle/>
        <a:p>
          <a:endParaRPr lang="en-US"/>
        </a:p>
      </dgm:t>
    </dgm:pt>
    <dgm:pt modelId="{BD6B5462-5EF8-42FE-A02B-D2B27CD98CC7}" type="pres">
      <dgm:prSet presAssocID="{102988B7-E505-4E90-86CD-99E8F5EEAC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6F387F-46FC-4DDD-ADD7-AC5BF45C9859}" type="pres">
      <dgm:prSet presAssocID="{9E26F160-14A4-4E01-B531-12B831BA3C34}" presName="hierRoot1" presStyleCnt="0"/>
      <dgm:spPr/>
    </dgm:pt>
    <dgm:pt modelId="{D9D89BC3-A60C-4999-9A1F-B26E515CB3A7}" type="pres">
      <dgm:prSet presAssocID="{9E26F160-14A4-4E01-B531-12B831BA3C34}" presName="composite" presStyleCnt="0"/>
      <dgm:spPr/>
    </dgm:pt>
    <dgm:pt modelId="{79815B2A-9562-4F31-B66C-92459622874C}" type="pres">
      <dgm:prSet presAssocID="{9E26F160-14A4-4E01-B531-12B831BA3C34}" presName="background" presStyleLbl="node0" presStyleIdx="0" presStyleCnt="1"/>
      <dgm:spPr/>
    </dgm:pt>
    <dgm:pt modelId="{43468ADA-06D3-46C7-87A4-E3A0FED31F92}" type="pres">
      <dgm:prSet presAssocID="{9E26F160-14A4-4E01-B531-12B831BA3C34}" presName="text" presStyleLbl="fgAcc0" presStyleIdx="0" presStyleCnt="1">
        <dgm:presLayoutVars>
          <dgm:chPref val="3"/>
        </dgm:presLayoutVars>
      </dgm:prSet>
      <dgm:spPr/>
    </dgm:pt>
    <dgm:pt modelId="{CB317700-69F0-4D92-B9DB-EE42256D0C64}" type="pres">
      <dgm:prSet presAssocID="{9E26F160-14A4-4E01-B531-12B831BA3C34}" presName="hierChild2" presStyleCnt="0"/>
      <dgm:spPr/>
    </dgm:pt>
    <dgm:pt modelId="{FDBBDFCD-E312-41CF-B828-AA38667197E6}" type="pres">
      <dgm:prSet presAssocID="{A3DAB69D-4B81-4028-9CA8-02E9DBD8F84D}" presName="Name10" presStyleLbl="parChTrans1D2" presStyleIdx="0" presStyleCnt="3"/>
      <dgm:spPr/>
    </dgm:pt>
    <dgm:pt modelId="{B8BD4D8B-356F-4617-B5B8-336FC7492ABF}" type="pres">
      <dgm:prSet presAssocID="{230A2B3C-2852-47BA-867C-335AD6742832}" presName="hierRoot2" presStyleCnt="0"/>
      <dgm:spPr/>
    </dgm:pt>
    <dgm:pt modelId="{86C43447-D066-4455-9A18-C529FF1F9EE2}" type="pres">
      <dgm:prSet presAssocID="{230A2B3C-2852-47BA-867C-335AD6742832}" presName="composite2" presStyleCnt="0"/>
      <dgm:spPr/>
    </dgm:pt>
    <dgm:pt modelId="{C1613866-664D-4444-807E-2445C39199F9}" type="pres">
      <dgm:prSet presAssocID="{230A2B3C-2852-47BA-867C-335AD6742832}" presName="background2" presStyleLbl="node2" presStyleIdx="0" presStyleCnt="3"/>
      <dgm:spPr/>
    </dgm:pt>
    <dgm:pt modelId="{424B02B7-887E-4419-8419-381E720564FE}" type="pres">
      <dgm:prSet presAssocID="{230A2B3C-2852-47BA-867C-335AD6742832}" presName="text2" presStyleLbl="fgAcc2" presStyleIdx="0" presStyleCnt="3">
        <dgm:presLayoutVars>
          <dgm:chPref val="3"/>
        </dgm:presLayoutVars>
      </dgm:prSet>
      <dgm:spPr/>
    </dgm:pt>
    <dgm:pt modelId="{6B189E64-D001-41ED-A8A8-6F1702C5955A}" type="pres">
      <dgm:prSet presAssocID="{230A2B3C-2852-47BA-867C-335AD6742832}" presName="hierChild3" presStyleCnt="0"/>
      <dgm:spPr/>
    </dgm:pt>
    <dgm:pt modelId="{1FB37964-B965-4322-914A-A003A3CBE297}" type="pres">
      <dgm:prSet presAssocID="{E07830B4-4A30-4942-90CE-07BEBCE283F2}" presName="Name10" presStyleLbl="parChTrans1D2" presStyleIdx="1" presStyleCnt="3"/>
      <dgm:spPr/>
    </dgm:pt>
    <dgm:pt modelId="{C591D007-9A78-4901-8FDD-F729A7E52B3A}" type="pres">
      <dgm:prSet presAssocID="{BF038B1A-3071-452C-A13A-9B3A5C44DBB2}" presName="hierRoot2" presStyleCnt="0"/>
      <dgm:spPr/>
    </dgm:pt>
    <dgm:pt modelId="{7D54B8C7-F993-4D65-8C9C-E67372E7F767}" type="pres">
      <dgm:prSet presAssocID="{BF038B1A-3071-452C-A13A-9B3A5C44DBB2}" presName="composite2" presStyleCnt="0"/>
      <dgm:spPr/>
    </dgm:pt>
    <dgm:pt modelId="{4F377B3B-3F33-4DC7-83B6-71AD70A67282}" type="pres">
      <dgm:prSet presAssocID="{BF038B1A-3071-452C-A13A-9B3A5C44DBB2}" presName="background2" presStyleLbl="node2" presStyleIdx="1" presStyleCnt="3"/>
      <dgm:spPr/>
    </dgm:pt>
    <dgm:pt modelId="{9DC13D13-FDF7-44D1-9554-EC8801C5CEB8}" type="pres">
      <dgm:prSet presAssocID="{BF038B1A-3071-452C-A13A-9B3A5C44DBB2}" presName="text2" presStyleLbl="fgAcc2" presStyleIdx="1" presStyleCnt="3">
        <dgm:presLayoutVars>
          <dgm:chPref val="3"/>
        </dgm:presLayoutVars>
      </dgm:prSet>
      <dgm:spPr/>
    </dgm:pt>
    <dgm:pt modelId="{30272D67-6135-4269-8E43-5A84BA4F16C3}" type="pres">
      <dgm:prSet presAssocID="{BF038B1A-3071-452C-A13A-9B3A5C44DBB2}" presName="hierChild3" presStyleCnt="0"/>
      <dgm:spPr/>
    </dgm:pt>
    <dgm:pt modelId="{803096C0-32DB-4B0F-B818-01899D78A3FA}" type="pres">
      <dgm:prSet presAssocID="{D0034337-A588-464E-98F2-7DEAFFC4D70C}" presName="Name10" presStyleLbl="parChTrans1D2" presStyleIdx="2" presStyleCnt="3"/>
      <dgm:spPr/>
    </dgm:pt>
    <dgm:pt modelId="{033B4C12-6942-40EC-B4A0-70926E3F7AF2}" type="pres">
      <dgm:prSet presAssocID="{B0AAFCAA-0D7A-433C-9247-0960354EEC91}" presName="hierRoot2" presStyleCnt="0"/>
      <dgm:spPr/>
    </dgm:pt>
    <dgm:pt modelId="{85331F93-E935-4622-B850-C3D3D05C0838}" type="pres">
      <dgm:prSet presAssocID="{B0AAFCAA-0D7A-433C-9247-0960354EEC91}" presName="composite2" presStyleCnt="0"/>
      <dgm:spPr/>
    </dgm:pt>
    <dgm:pt modelId="{CBF8C057-D832-4624-A5ED-332FBDBE937A}" type="pres">
      <dgm:prSet presAssocID="{B0AAFCAA-0D7A-433C-9247-0960354EEC91}" presName="background2" presStyleLbl="node2" presStyleIdx="2" presStyleCnt="3"/>
      <dgm:spPr/>
    </dgm:pt>
    <dgm:pt modelId="{33157ED4-E44C-44D2-ACB9-52066D9A9F61}" type="pres">
      <dgm:prSet presAssocID="{B0AAFCAA-0D7A-433C-9247-0960354EEC91}" presName="text2" presStyleLbl="fgAcc2" presStyleIdx="2" presStyleCnt="3">
        <dgm:presLayoutVars>
          <dgm:chPref val="3"/>
        </dgm:presLayoutVars>
      </dgm:prSet>
      <dgm:spPr/>
    </dgm:pt>
    <dgm:pt modelId="{21C04A82-A4D9-456C-82D1-F62A22183111}" type="pres">
      <dgm:prSet presAssocID="{B0AAFCAA-0D7A-433C-9247-0960354EEC91}" presName="hierChild3" presStyleCnt="0"/>
      <dgm:spPr/>
    </dgm:pt>
  </dgm:ptLst>
  <dgm:cxnLst>
    <dgm:cxn modelId="{D5AF3902-7ECD-4562-AD09-F672B9B3E65A}" type="presOf" srcId="{A3DAB69D-4B81-4028-9CA8-02E9DBD8F84D}" destId="{FDBBDFCD-E312-41CF-B828-AA38667197E6}" srcOrd="0" destOrd="0" presId="urn:microsoft.com/office/officeart/2005/8/layout/hierarchy1"/>
    <dgm:cxn modelId="{B5C2D302-D0D8-459A-9EB7-19F9EC4D6D25}" srcId="{102988B7-E505-4E90-86CD-99E8F5EEAC5B}" destId="{9E26F160-14A4-4E01-B531-12B831BA3C34}" srcOrd="0" destOrd="0" parTransId="{10250B78-E98D-435D-A7D1-6CBC204AA35C}" sibTransId="{09BB2B3F-1C57-4622-833B-7123CCAC60AC}"/>
    <dgm:cxn modelId="{424F8D12-6B33-4AE3-BDD5-C8519F37BA75}" type="presOf" srcId="{230A2B3C-2852-47BA-867C-335AD6742832}" destId="{424B02B7-887E-4419-8419-381E720564FE}" srcOrd="0" destOrd="0" presId="urn:microsoft.com/office/officeart/2005/8/layout/hierarchy1"/>
    <dgm:cxn modelId="{19B9E561-565B-4DBD-8791-3D6780933666}" type="presOf" srcId="{9E26F160-14A4-4E01-B531-12B831BA3C34}" destId="{43468ADA-06D3-46C7-87A4-E3A0FED31F92}" srcOrd="0" destOrd="0" presId="urn:microsoft.com/office/officeart/2005/8/layout/hierarchy1"/>
    <dgm:cxn modelId="{41BB2C4E-2B19-4AB2-89C7-ABB3D4F31C72}" srcId="{9E26F160-14A4-4E01-B531-12B831BA3C34}" destId="{B0AAFCAA-0D7A-433C-9247-0960354EEC91}" srcOrd="2" destOrd="0" parTransId="{D0034337-A588-464E-98F2-7DEAFFC4D70C}" sibTransId="{F55BFDA7-7455-4F79-8127-C596196FB99A}"/>
    <dgm:cxn modelId="{DEC94573-B2C2-4890-B97F-00AE4F489F64}" type="presOf" srcId="{102988B7-E505-4E90-86CD-99E8F5EEAC5B}" destId="{BD6B5462-5EF8-42FE-A02B-D2B27CD98CC7}" srcOrd="0" destOrd="0" presId="urn:microsoft.com/office/officeart/2005/8/layout/hierarchy1"/>
    <dgm:cxn modelId="{B8AF5C8F-82AE-4292-81CB-5502DABAA8E3}" type="presOf" srcId="{B0AAFCAA-0D7A-433C-9247-0960354EEC91}" destId="{33157ED4-E44C-44D2-ACB9-52066D9A9F61}" srcOrd="0" destOrd="0" presId="urn:microsoft.com/office/officeart/2005/8/layout/hierarchy1"/>
    <dgm:cxn modelId="{C8E244B0-7A8A-4167-A4BB-07F7A078AC50}" type="presOf" srcId="{BF038B1A-3071-452C-A13A-9B3A5C44DBB2}" destId="{9DC13D13-FDF7-44D1-9554-EC8801C5CEB8}" srcOrd="0" destOrd="0" presId="urn:microsoft.com/office/officeart/2005/8/layout/hierarchy1"/>
    <dgm:cxn modelId="{F946FFC1-C0C0-4AED-A790-BC754FC4741E}" type="presOf" srcId="{D0034337-A588-464E-98F2-7DEAFFC4D70C}" destId="{803096C0-32DB-4B0F-B818-01899D78A3FA}" srcOrd="0" destOrd="0" presId="urn:microsoft.com/office/officeart/2005/8/layout/hierarchy1"/>
    <dgm:cxn modelId="{0A9718C6-9C3A-4E06-9CF0-4D13BD9F4E5C}" srcId="{9E26F160-14A4-4E01-B531-12B831BA3C34}" destId="{BF038B1A-3071-452C-A13A-9B3A5C44DBB2}" srcOrd="1" destOrd="0" parTransId="{E07830B4-4A30-4942-90CE-07BEBCE283F2}" sibTransId="{D8EDD05F-2BF7-4AC0-8E90-A5A2A2CA63E5}"/>
    <dgm:cxn modelId="{2208E4EB-4E74-48B7-BC7D-6BFEE1E57C04}" srcId="{9E26F160-14A4-4E01-B531-12B831BA3C34}" destId="{230A2B3C-2852-47BA-867C-335AD6742832}" srcOrd="0" destOrd="0" parTransId="{A3DAB69D-4B81-4028-9CA8-02E9DBD8F84D}" sibTransId="{2E918767-EE89-4B10-990D-71E119920181}"/>
    <dgm:cxn modelId="{BF4BEFFF-650F-46D8-8BB3-A81A30423BD5}" type="presOf" srcId="{E07830B4-4A30-4942-90CE-07BEBCE283F2}" destId="{1FB37964-B965-4322-914A-A003A3CBE297}" srcOrd="0" destOrd="0" presId="urn:microsoft.com/office/officeart/2005/8/layout/hierarchy1"/>
    <dgm:cxn modelId="{259827DC-B01E-4AE1-90BE-C49DF6886A76}" type="presParOf" srcId="{BD6B5462-5EF8-42FE-A02B-D2B27CD98CC7}" destId="{406F387F-46FC-4DDD-ADD7-AC5BF45C9859}" srcOrd="0" destOrd="0" presId="urn:microsoft.com/office/officeart/2005/8/layout/hierarchy1"/>
    <dgm:cxn modelId="{B28AFE53-7687-4CD3-A444-842730656F63}" type="presParOf" srcId="{406F387F-46FC-4DDD-ADD7-AC5BF45C9859}" destId="{D9D89BC3-A60C-4999-9A1F-B26E515CB3A7}" srcOrd="0" destOrd="0" presId="urn:microsoft.com/office/officeart/2005/8/layout/hierarchy1"/>
    <dgm:cxn modelId="{5C18D5D0-AFE7-4313-A2D3-9D34B362AAF8}" type="presParOf" srcId="{D9D89BC3-A60C-4999-9A1F-B26E515CB3A7}" destId="{79815B2A-9562-4F31-B66C-92459622874C}" srcOrd="0" destOrd="0" presId="urn:microsoft.com/office/officeart/2005/8/layout/hierarchy1"/>
    <dgm:cxn modelId="{BE4C1753-84AD-466C-B163-BC5DA5162A25}" type="presParOf" srcId="{D9D89BC3-A60C-4999-9A1F-B26E515CB3A7}" destId="{43468ADA-06D3-46C7-87A4-E3A0FED31F92}" srcOrd="1" destOrd="0" presId="urn:microsoft.com/office/officeart/2005/8/layout/hierarchy1"/>
    <dgm:cxn modelId="{DD850F0F-F5CF-45DA-9679-CBBC303D5197}" type="presParOf" srcId="{406F387F-46FC-4DDD-ADD7-AC5BF45C9859}" destId="{CB317700-69F0-4D92-B9DB-EE42256D0C64}" srcOrd="1" destOrd="0" presId="urn:microsoft.com/office/officeart/2005/8/layout/hierarchy1"/>
    <dgm:cxn modelId="{42087F1C-83E3-47E9-97DE-8C831C3D3F39}" type="presParOf" srcId="{CB317700-69F0-4D92-B9DB-EE42256D0C64}" destId="{FDBBDFCD-E312-41CF-B828-AA38667197E6}" srcOrd="0" destOrd="0" presId="urn:microsoft.com/office/officeart/2005/8/layout/hierarchy1"/>
    <dgm:cxn modelId="{A830EB7F-939C-4781-8348-61BF014089FA}" type="presParOf" srcId="{CB317700-69F0-4D92-B9DB-EE42256D0C64}" destId="{B8BD4D8B-356F-4617-B5B8-336FC7492ABF}" srcOrd="1" destOrd="0" presId="urn:microsoft.com/office/officeart/2005/8/layout/hierarchy1"/>
    <dgm:cxn modelId="{D5C53396-2C00-4800-B686-1D56F4FD3FDF}" type="presParOf" srcId="{B8BD4D8B-356F-4617-B5B8-336FC7492ABF}" destId="{86C43447-D066-4455-9A18-C529FF1F9EE2}" srcOrd="0" destOrd="0" presId="urn:microsoft.com/office/officeart/2005/8/layout/hierarchy1"/>
    <dgm:cxn modelId="{3D3241D5-7C3B-4E1C-81CE-06ABD09E98AC}" type="presParOf" srcId="{86C43447-D066-4455-9A18-C529FF1F9EE2}" destId="{C1613866-664D-4444-807E-2445C39199F9}" srcOrd="0" destOrd="0" presId="urn:microsoft.com/office/officeart/2005/8/layout/hierarchy1"/>
    <dgm:cxn modelId="{909EDCD3-6D61-4D59-81DC-778F0E323D7E}" type="presParOf" srcId="{86C43447-D066-4455-9A18-C529FF1F9EE2}" destId="{424B02B7-887E-4419-8419-381E720564FE}" srcOrd="1" destOrd="0" presId="urn:microsoft.com/office/officeart/2005/8/layout/hierarchy1"/>
    <dgm:cxn modelId="{D3B410F6-9982-45AC-B09E-2433EA1475EE}" type="presParOf" srcId="{B8BD4D8B-356F-4617-B5B8-336FC7492ABF}" destId="{6B189E64-D001-41ED-A8A8-6F1702C5955A}" srcOrd="1" destOrd="0" presId="urn:microsoft.com/office/officeart/2005/8/layout/hierarchy1"/>
    <dgm:cxn modelId="{1E9C4DD4-D602-4874-82DB-B2E5FB6EF624}" type="presParOf" srcId="{CB317700-69F0-4D92-B9DB-EE42256D0C64}" destId="{1FB37964-B965-4322-914A-A003A3CBE297}" srcOrd="2" destOrd="0" presId="urn:microsoft.com/office/officeart/2005/8/layout/hierarchy1"/>
    <dgm:cxn modelId="{23BCEE6B-8338-44BA-8E0D-DC901A531640}" type="presParOf" srcId="{CB317700-69F0-4D92-B9DB-EE42256D0C64}" destId="{C591D007-9A78-4901-8FDD-F729A7E52B3A}" srcOrd="3" destOrd="0" presId="urn:microsoft.com/office/officeart/2005/8/layout/hierarchy1"/>
    <dgm:cxn modelId="{496BED0F-A7F6-449D-BEB6-7639FCCE17DD}" type="presParOf" srcId="{C591D007-9A78-4901-8FDD-F729A7E52B3A}" destId="{7D54B8C7-F993-4D65-8C9C-E67372E7F767}" srcOrd="0" destOrd="0" presId="urn:microsoft.com/office/officeart/2005/8/layout/hierarchy1"/>
    <dgm:cxn modelId="{54B63E6D-E4C5-45BD-9571-61336A369CFB}" type="presParOf" srcId="{7D54B8C7-F993-4D65-8C9C-E67372E7F767}" destId="{4F377B3B-3F33-4DC7-83B6-71AD70A67282}" srcOrd="0" destOrd="0" presId="urn:microsoft.com/office/officeart/2005/8/layout/hierarchy1"/>
    <dgm:cxn modelId="{B3944042-5BE5-4968-820E-CBBB3AB239A2}" type="presParOf" srcId="{7D54B8C7-F993-4D65-8C9C-E67372E7F767}" destId="{9DC13D13-FDF7-44D1-9554-EC8801C5CEB8}" srcOrd="1" destOrd="0" presId="urn:microsoft.com/office/officeart/2005/8/layout/hierarchy1"/>
    <dgm:cxn modelId="{184C4EE9-E992-47B6-AC55-21617477741B}" type="presParOf" srcId="{C591D007-9A78-4901-8FDD-F729A7E52B3A}" destId="{30272D67-6135-4269-8E43-5A84BA4F16C3}" srcOrd="1" destOrd="0" presId="urn:microsoft.com/office/officeart/2005/8/layout/hierarchy1"/>
    <dgm:cxn modelId="{24CF88F1-2D80-4383-AD88-8DE1F5308F3D}" type="presParOf" srcId="{CB317700-69F0-4D92-B9DB-EE42256D0C64}" destId="{803096C0-32DB-4B0F-B818-01899D78A3FA}" srcOrd="4" destOrd="0" presId="urn:microsoft.com/office/officeart/2005/8/layout/hierarchy1"/>
    <dgm:cxn modelId="{3EB0CFBA-66E2-4C1D-9510-486F8FE4E93A}" type="presParOf" srcId="{CB317700-69F0-4D92-B9DB-EE42256D0C64}" destId="{033B4C12-6942-40EC-B4A0-70926E3F7AF2}" srcOrd="5" destOrd="0" presId="urn:microsoft.com/office/officeart/2005/8/layout/hierarchy1"/>
    <dgm:cxn modelId="{E2900FF8-6CF6-4524-8BF5-B5B06A0392E4}" type="presParOf" srcId="{033B4C12-6942-40EC-B4A0-70926E3F7AF2}" destId="{85331F93-E935-4622-B850-C3D3D05C0838}" srcOrd="0" destOrd="0" presId="urn:microsoft.com/office/officeart/2005/8/layout/hierarchy1"/>
    <dgm:cxn modelId="{B3884D7B-F1E4-47C3-B84C-4355D814B9A8}" type="presParOf" srcId="{85331F93-E935-4622-B850-C3D3D05C0838}" destId="{CBF8C057-D832-4624-A5ED-332FBDBE937A}" srcOrd="0" destOrd="0" presId="urn:microsoft.com/office/officeart/2005/8/layout/hierarchy1"/>
    <dgm:cxn modelId="{4CF26788-DF75-45CE-A3F7-5A79DC59A4C8}" type="presParOf" srcId="{85331F93-E935-4622-B850-C3D3D05C0838}" destId="{33157ED4-E44C-44D2-ACB9-52066D9A9F61}" srcOrd="1" destOrd="0" presId="urn:microsoft.com/office/officeart/2005/8/layout/hierarchy1"/>
    <dgm:cxn modelId="{424E92B1-5C96-4296-8884-643572113C33}" type="presParOf" srcId="{033B4C12-6942-40EC-B4A0-70926E3F7AF2}" destId="{21C04A82-A4D9-456C-82D1-F62A221831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988B7-E505-4E90-86CD-99E8F5EEAC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26F160-14A4-4E01-B531-12B831BA3C34}">
      <dgm:prSet/>
      <dgm:spPr/>
      <dgm:t>
        <a:bodyPr/>
        <a:lstStyle/>
        <a:p>
          <a:r>
            <a:rPr lang="en-US" dirty="0" err="1"/>
            <a:t>Fonction</a:t>
          </a:r>
          <a:endParaRPr lang="en-US" dirty="0"/>
        </a:p>
        <a:p>
          <a:r>
            <a:rPr lang="en-US" dirty="0"/>
            <a:t>Game loop</a:t>
          </a:r>
        </a:p>
      </dgm:t>
    </dgm:pt>
    <dgm:pt modelId="{10250B78-E98D-435D-A7D1-6CBC204AA35C}" type="parTrans" cxnId="{B5C2D302-D0D8-459A-9EB7-19F9EC4D6D25}">
      <dgm:prSet/>
      <dgm:spPr/>
      <dgm:t>
        <a:bodyPr/>
        <a:lstStyle/>
        <a:p>
          <a:endParaRPr lang="en-US"/>
        </a:p>
      </dgm:t>
    </dgm:pt>
    <dgm:pt modelId="{09BB2B3F-1C57-4622-833B-7123CCAC60AC}" type="sibTrans" cxnId="{B5C2D302-D0D8-459A-9EB7-19F9EC4D6D25}">
      <dgm:prSet/>
      <dgm:spPr/>
      <dgm:t>
        <a:bodyPr/>
        <a:lstStyle/>
        <a:p>
          <a:endParaRPr lang="en-US"/>
        </a:p>
      </dgm:t>
    </dgm:pt>
    <dgm:pt modelId="{230A2B3C-2852-47BA-867C-335AD6742832}">
      <dgm:prSet/>
      <dgm:spPr/>
      <dgm:t>
        <a:bodyPr/>
        <a:lstStyle/>
        <a:p>
          <a:r>
            <a:rPr lang="en-US" dirty="0" err="1"/>
            <a:t>Fonction</a:t>
          </a:r>
          <a:endParaRPr lang="en-US" dirty="0"/>
        </a:p>
        <a:p>
          <a:r>
            <a:rPr lang="en-US" dirty="0" err="1"/>
            <a:t>CheckInput</a:t>
          </a:r>
          <a:endParaRPr lang="en-US" dirty="0"/>
        </a:p>
      </dgm:t>
    </dgm:pt>
    <dgm:pt modelId="{A3DAB69D-4B81-4028-9CA8-02E9DBD8F84D}" type="parTrans" cxnId="{2208E4EB-4E74-48B7-BC7D-6BFEE1E57C04}">
      <dgm:prSet/>
      <dgm:spPr/>
      <dgm:t>
        <a:bodyPr/>
        <a:lstStyle/>
        <a:p>
          <a:endParaRPr lang="en-US"/>
        </a:p>
      </dgm:t>
    </dgm:pt>
    <dgm:pt modelId="{2E918767-EE89-4B10-990D-71E119920181}" type="sibTrans" cxnId="{2208E4EB-4E74-48B7-BC7D-6BFEE1E57C04}">
      <dgm:prSet/>
      <dgm:spPr/>
      <dgm:t>
        <a:bodyPr/>
        <a:lstStyle/>
        <a:p>
          <a:endParaRPr lang="en-US"/>
        </a:p>
      </dgm:t>
    </dgm:pt>
    <dgm:pt modelId="{BF038B1A-3071-452C-A13A-9B3A5C44DBB2}">
      <dgm:prSet/>
      <dgm:spPr/>
      <dgm:t>
        <a:bodyPr/>
        <a:lstStyle/>
        <a:p>
          <a:r>
            <a:rPr lang="en-US" dirty="0" err="1"/>
            <a:t>Fonction</a:t>
          </a:r>
          <a:endParaRPr lang="en-US" dirty="0"/>
        </a:p>
        <a:p>
          <a:r>
            <a:rPr lang="en-US" dirty="0" err="1"/>
            <a:t>PrintHangman</a:t>
          </a:r>
          <a:endParaRPr lang="en-US" dirty="0"/>
        </a:p>
      </dgm:t>
    </dgm:pt>
    <dgm:pt modelId="{E07830B4-4A30-4942-90CE-07BEBCE283F2}" type="parTrans" cxnId="{0A9718C6-9C3A-4E06-9CF0-4D13BD9F4E5C}">
      <dgm:prSet/>
      <dgm:spPr/>
      <dgm:t>
        <a:bodyPr/>
        <a:lstStyle/>
        <a:p>
          <a:endParaRPr lang="en-US"/>
        </a:p>
      </dgm:t>
    </dgm:pt>
    <dgm:pt modelId="{D8EDD05F-2BF7-4AC0-8E90-A5A2A2CA63E5}" type="sibTrans" cxnId="{0A9718C6-9C3A-4E06-9CF0-4D13BD9F4E5C}">
      <dgm:prSet/>
      <dgm:spPr/>
      <dgm:t>
        <a:bodyPr/>
        <a:lstStyle/>
        <a:p>
          <a:endParaRPr lang="en-US"/>
        </a:p>
      </dgm:t>
    </dgm:pt>
    <dgm:pt modelId="{B0AAFCAA-0D7A-433C-9247-0960354EEC91}">
      <dgm:prSet/>
      <dgm:spPr/>
      <dgm:t>
        <a:bodyPr/>
        <a:lstStyle/>
        <a:p>
          <a:r>
            <a:rPr lang="fr-FR" dirty="0"/>
            <a:t>Fonction</a:t>
          </a:r>
        </a:p>
        <a:p>
          <a:r>
            <a:rPr lang="en-US" dirty="0" err="1"/>
            <a:t>GetRandomWord</a:t>
          </a:r>
          <a:endParaRPr lang="en-US" dirty="0"/>
        </a:p>
      </dgm:t>
    </dgm:pt>
    <dgm:pt modelId="{D0034337-A588-464E-98F2-7DEAFFC4D70C}" type="parTrans" cxnId="{41BB2C4E-2B19-4AB2-89C7-ABB3D4F31C72}">
      <dgm:prSet/>
      <dgm:spPr/>
      <dgm:t>
        <a:bodyPr/>
        <a:lstStyle/>
        <a:p>
          <a:endParaRPr lang="en-US"/>
        </a:p>
      </dgm:t>
    </dgm:pt>
    <dgm:pt modelId="{F55BFDA7-7455-4F79-8127-C596196FB99A}" type="sibTrans" cxnId="{41BB2C4E-2B19-4AB2-89C7-ABB3D4F31C72}">
      <dgm:prSet/>
      <dgm:spPr/>
      <dgm:t>
        <a:bodyPr/>
        <a:lstStyle/>
        <a:p>
          <a:endParaRPr lang="en-US"/>
        </a:p>
      </dgm:t>
    </dgm:pt>
    <dgm:pt modelId="{BD6B5462-5EF8-42FE-A02B-D2B27CD98CC7}" type="pres">
      <dgm:prSet presAssocID="{102988B7-E505-4E90-86CD-99E8F5EEAC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6F387F-46FC-4DDD-ADD7-AC5BF45C9859}" type="pres">
      <dgm:prSet presAssocID="{9E26F160-14A4-4E01-B531-12B831BA3C34}" presName="hierRoot1" presStyleCnt="0"/>
      <dgm:spPr/>
    </dgm:pt>
    <dgm:pt modelId="{D9D89BC3-A60C-4999-9A1F-B26E515CB3A7}" type="pres">
      <dgm:prSet presAssocID="{9E26F160-14A4-4E01-B531-12B831BA3C34}" presName="composite" presStyleCnt="0"/>
      <dgm:spPr/>
    </dgm:pt>
    <dgm:pt modelId="{79815B2A-9562-4F31-B66C-92459622874C}" type="pres">
      <dgm:prSet presAssocID="{9E26F160-14A4-4E01-B531-12B831BA3C34}" presName="background" presStyleLbl="node0" presStyleIdx="0" presStyleCnt="1"/>
      <dgm:spPr/>
    </dgm:pt>
    <dgm:pt modelId="{43468ADA-06D3-46C7-87A4-E3A0FED31F92}" type="pres">
      <dgm:prSet presAssocID="{9E26F160-14A4-4E01-B531-12B831BA3C34}" presName="text" presStyleLbl="fgAcc0" presStyleIdx="0" presStyleCnt="1">
        <dgm:presLayoutVars>
          <dgm:chPref val="3"/>
        </dgm:presLayoutVars>
      </dgm:prSet>
      <dgm:spPr/>
    </dgm:pt>
    <dgm:pt modelId="{CB317700-69F0-4D92-B9DB-EE42256D0C64}" type="pres">
      <dgm:prSet presAssocID="{9E26F160-14A4-4E01-B531-12B831BA3C34}" presName="hierChild2" presStyleCnt="0"/>
      <dgm:spPr/>
    </dgm:pt>
    <dgm:pt modelId="{FDBBDFCD-E312-41CF-B828-AA38667197E6}" type="pres">
      <dgm:prSet presAssocID="{A3DAB69D-4B81-4028-9CA8-02E9DBD8F84D}" presName="Name10" presStyleLbl="parChTrans1D2" presStyleIdx="0" presStyleCnt="3"/>
      <dgm:spPr/>
    </dgm:pt>
    <dgm:pt modelId="{B8BD4D8B-356F-4617-B5B8-336FC7492ABF}" type="pres">
      <dgm:prSet presAssocID="{230A2B3C-2852-47BA-867C-335AD6742832}" presName="hierRoot2" presStyleCnt="0"/>
      <dgm:spPr/>
    </dgm:pt>
    <dgm:pt modelId="{86C43447-D066-4455-9A18-C529FF1F9EE2}" type="pres">
      <dgm:prSet presAssocID="{230A2B3C-2852-47BA-867C-335AD6742832}" presName="composite2" presStyleCnt="0"/>
      <dgm:spPr/>
    </dgm:pt>
    <dgm:pt modelId="{C1613866-664D-4444-807E-2445C39199F9}" type="pres">
      <dgm:prSet presAssocID="{230A2B3C-2852-47BA-867C-335AD6742832}" presName="background2" presStyleLbl="node2" presStyleIdx="0" presStyleCnt="3"/>
      <dgm:spPr/>
    </dgm:pt>
    <dgm:pt modelId="{424B02B7-887E-4419-8419-381E720564FE}" type="pres">
      <dgm:prSet presAssocID="{230A2B3C-2852-47BA-867C-335AD6742832}" presName="text2" presStyleLbl="fgAcc2" presStyleIdx="0" presStyleCnt="3">
        <dgm:presLayoutVars>
          <dgm:chPref val="3"/>
        </dgm:presLayoutVars>
      </dgm:prSet>
      <dgm:spPr/>
    </dgm:pt>
    <dgm:pt modelId="{6B189E64-D001-41ED-A8A8-6F1702C5955A}" type="pres">
      <dgm:prSet presAssocID="{230A2B3C-2852-47BA-867C-335AD6742832}" presName="hierChild3" presStyleCnt="0"/>
      <dgm:spPr/>
    </dgm:pt>
    <dgm:pt modelId="{1FB37964-B965-4322-914A-A003A3CBE297}" type="pres">
      <dgm:prSet presAssocID="{E07830B4-4A30-4942-90CE-07BEBCE283F2}" presName="Name10" presStyleLbl="parChTrans1D2" presStyleIdx="1" presStyleCnt="3"/>
      <dgm:spPr/>
    </dgm:pt>
    <dgm:pt modelId="{C591D007-9A78-4901-8FDD-F729A7E52B3A}" type="pres">
      <dgm:prSet presAssocID="{BF038B1A-3071-452C-A13A-9B3A5C44DBB2}" presName="hierRoot2" presStyleCnt="0"/>
      <dgm:spPr/>
    </dgm:pt>
    <dgm:pt modelId="{7D54B8C7-F993-4D65-8C9C-E67372E7F767}" type="pres">
      <dgm:prSet presAssocID="{BF038B1A-3071-452C-A13A-9B3A5C44DBB2}" presName="composite2" presStyleCnt="0"/>
      <dgm:spPr/>
    </dgm:pt>
    <dgm:pt modelId="{4F377B3B-3F33-4DC7-83B6-71AD70A67282}" type="pres">
      <dgm:prSet presAssocID="{BF038B1A-3071-452C-A13A-9B3A5C44DBB2}" presName="background2" presStyleLbl="node2" presStyleIdx="1" presStyleCnt="3"/>
      <dgm:spPr/>
    </dgm:pt>
    <dgm:pt modelId="{9DC13D13-FDF7-44D1-9554-EC8801C5CEB8}" type="pres">
      <dgm:prSet presAssocID="{BF038B1A-3071-452C-A13A-9B3A5C44DBB2}" presName="text2" presStyleLbl="fgAcc2" presStyleIdx="1" presStyleCnt="3">
        <dgm:presLayoutVars>
          <dgm:chPref val="3"/>
        </dgm:presLayoutVars>
      </dgm:prSet>
      <dgm:spPr/>
    </dgm:pt>
    <dgm:pt modelId="{30272D67-6135-4269-8E43-5A84BA4F16C3}" type="pres">
      <dgm:prSet presAssocID="{BF038B1A-3071-452C-A13A-9B3A5C44DBB2}" presName="hierChild3" presStyleCnt="0"/>
      <dgm:spPr/>
    </dgm:pt>
    <dgm:pt modelId="{803096C0-32DB-4B0F-B818-01899D78A3FA}" type="pres">
      <dgm:prSet presAssocID="{D0034337-A588-464E-98F2-7DEAFFC4D70C}" presName="Name10" presStyleLbl="parChTrans1D2" presStyleIdx="2" presStyleCnt="3"/>
      <dgm:spPr/>
    </dgm:pt>
    <dgm:pt modelId="{033B4C12-6942-40EC-B4A0-70926E3F7AF2}" type="pres">
      <dgm:prSet presAssocID="{B0AAFCAA-0D7A-433C-9247-0960354EEC91}" presName="hierRoot2" presStyleCnt="0"/>
      <dgm:spPr/>
    </dgm:pt>
    <dgm:pt modelId="{85331F93-E935-4622-B850-C3D3D05C0838}" type="pres">
      <dgm:prSet presAssocID="{B0AAFCAA-0D7A-433C-9247-0960354EEC91}" presName="composite2" presStyleCnt="0"/>
      <dgm:spPr/>
    </dgm:pt>
    <dgm:pt modelId="{CBF8C057-D832-4624-A5ED-332FBDBE937A}" type="pres">
      <dgm:prSet presAssocID="{B0AAFCAA-0D7A-433C-9247-0960354EEC91}" presName="background2" presStyleLbl="node2" presStyleIdx="2" presStyleCnt="3"/>
      <dgm:spPr/>
    </dgm:pt>
    <dgm:pt modelId="{33157ED4-E44C-44D2-ACB9-52066D9A9F61}" type="pres">
      <dgm:prSet presAssocID="{B0AAFCAA-0D7A-433C-9247-0960354EEC91}" presName="text2" presStyleLbl="fgAcc2" presStyleIdx="2" presStyleCnt="3">
        <dgm:presLayoutVars>
          <dgm:chPref val="3"/>
        </dgm:presLayoutVars>
      </dgm:prSet>
      <dgm:spPr/>
    </dgm:pt>
    <dgm:pt modelId="{21C04A82-A4D9-456C-82D1-F62A22183111}" type="pres">
      <dgm:prSet presAssocID="{B0AAFCAA-0D7A-433C-9247-0960354EEC91}" presName="hierChild3" presStyleCnt="0"/>
      <dgm:spPr/>
    </dgm:pt>
  </dgm:ptLst>
  <dgm:cxnLst>
    <dgm:cxn modelId="{D5AF3902-7ECD-4562-AD09-F672B9B3E65A}" type="presOf" srcId="{A3DAB69D-4B81-4028-9CA8-02E9DBD8F84D}" destId="{FDBBDFCD-E312-41CF-B828-AA38667197E6}" srcOrd="0" destOrd="0" presId="urn:microsoft.com/office/officeart/2005/8/layout/hierarchy1"/>
    <dgm:cxn modelId="{B5C2D302-D0D8-459A-9EB7-19F9EC4D6D25}" srcId="{102988B7-E505-4E90-86CD-99E8F5EEAC5B}" destId="{9E26F160-14A4-4E01-B531-12B831BA3C34}" srcOrd="0" destOrd="0" parTransId="{10250B78-E98D-435D-A7D1-6CBC204AA35C}" sibTransId="{09BB2B3F-1C57-4622-833B-7123CCAC60AC}"/>
    <dgm:cxn modelId="{424F8D12-6B33-4AE3-BDD5-C8519F37BA75}" type="presOf" srcId="{230A2B3C-2852-47BA-867C-335AD6742832}" destId="{424B02B7-887E-4419-8419-381E720564FE}" srcOrd="0" destOrd="0" presId="urn:microsoft.com/office/officeart/2005/8/layout/hierarchy1"/>
    <dgm:cxn modelId="{19B9E561-565B-4DBD-8791-3D6780933666}" type="presOf" srcId="{9E26F160-14A4-4E01-B531-12B831BA3C34}" destId="{43468ADA-06D3-46C7-87A4-E3A0FED31F92}" srcOrd="0" destOrd="0" presId="urn:microsoft.com/office/officeart/2005/8/layout/hierarchy1"/>
    <dgm:cxn modelId="{41BB2C4E-2B19-4AB2-89C7-ABB3D4F31C72}" srcId="{9E26F160-14A4-4E01-B531-12B831BA3C34}" destId="{B0AAFCAA-0D7A-433C-9247-0960354EEC91}" srcOrd="2" destOrd="0" parTransId="{D0034337-A588-464E-98F2-7DEAFFC4D70C}" sibTransId="{F55BFDA7-7455-4F79-8127-C596196FB99A}"/>
    <dgm:cxn modelId="{DEC94573-B2C2-4890-B97F-00AE4F489F64}" type="presOf" srcId="{102988B7-E505-4E90-86CD-99E8F5EEAC5B}" destId="{BD6B5462-5EF8-42FE-A02B-D2B27CD98CC7}" srcOrd="0" destOrd="0" presId="urn:microsoft.com/office/officeart/2005/8/layout/hierarchy1"/>
    <dgm:cxn modelId="{B8AF5C8F-82AE-4292-81CB-5502DABAA8E3}" type="presOf" srcId="{B0AAFCAA-0D7A-433C-9247-0960354EEC91}" destId="{33157ED4-E44C-44D2-ACB9-52066D9A9F61}" srcOrd="0" destOrd="0" presId="urn:microsoft.com/office/officeart/2005/8/layout/hierarchy1"/>
    <dgm:cxn modelId="{C8E244B0-7A8A-4167-A4BB-07F7A078AC50}" type="presOf" srcId="{BF038B1A-3071-452C-A13A-9B3A5C44DBB2}" destId="{9DC13D13-FDF7-44D1-9554-EC8801C5CEB8}" srcOrd="0" destOrd="0" presId="urn:microsoft.com/office/officeart/2005/8/layout/hierarchy1"/>
    <dgm:cxn modelId="{F946FFC1-C0C0-4AED-A790-BC754FC4741E}" type="presOf" srcId="{D0034337-A588-464E-98F2-7DEAFFC4D70C}" destId="{803096C0-32DB-4B0F-B818-01899D78A3FA}" srcOrd="0" destOrd="0" presId="urn:microsoft.com/office/officeart/2005/8/layout/hierarchy1"/>
    <dgm:cxn modelId="{0A9718C6-9C3A-4E06-9CF0-4D13BD9F4E5C}" srcId="{9E26F160-14A4-4E01-B531-12B831BA3C34}" destId="{BF038B1A-3071-452C-A13A-9B3A5C44DBB2}" srcOrd="1" destOrd="0" parTransId="{E07830B4-4A30-4942-90CE-07BEBCE283F2}" sibTransId="{D8EDD05F-2BF7-4AC0-8E90-A5A2A2CA63E5}"/>
    <dgm:cxn modelId="{2208E4EB-4E74-48B7-BC7D-6BFEE1E57C04}" srcId="{9E26F160-14A4-4E01-B531-12B831BA3C34}" destId="{230A2B3C-2852-47BA-867C-335AD6742832}" srcOrd="0" destOrd="0" parTransId="{A3DAB69D-4B81-4028-9CA8-02E9DBD8F84D}" sibTransId="{2E918767-EE89-4B10-990D-71E119920181}"/>
    <dgm:cxn modelId="{BF4BEFFF-650F-46D8-8BB3-A81A30423BD5}" type="presOf" srcId="{E07830B4-4A30-4942-90CE-07BEBCE283F2}" destId="{1FB37964-B965-4322-914A-A003A3CBE297}" srcOrd="0" destOrd="0" presId="urn:microsoft.com/office/officeart/2005/8/layout/hierarchy1"/>
    <dgm:cxn modelId="{259827DC-B01E-4AE1-90BE-C49DF6886A76}" type="presParOf" srcId="{BD6B5462-5EF8-42FE-A02B-D2B27CD98CC7}" destId="{406F387F-46FC-4DDD-ADD7-AC5BF45C9859}" srcOrd="0" destOrd="0" presId="urn:microsoft.com/office/officeart/2005/8/layout/hierarchy1"/>
    <dgm:cxn modelId="{B28AFE53-7687-4CD3-A444-842730656F63}" type="presParOf" srcId="{406F387F-46FC-4DDD-ADD7-AC5BF45C9859}" destId="{D9D89BC3-A60C-4999-9A1F-B26E515CB3A7}" srcOrd="0" destOrd="0" presId="urn:microsoft.com/office/officeart/2005/8/layout/hierarchy1"/>
    <dgm:cxn modelId="{5C18D5D0-AFE7-4313-A2D3-9D34B362AAF8}" type="presParOf" srcId="{D9D89BC3-A60C-4999-9A1F-B26E515CB3A7}" destId="{79815B2A-9562-4F31-B66C-92459622874C}" srcOrd="0" destOrd="0" presId="urn:microsoft.com/office/officeart/2005/8/layout/hierarchy1"/>
    <dgm:cxn modelId="{BE4C1753-84AD-466C-B163-BC5DA5162A25}" type="presParOf" srcId="{D9D89BC3-A60C-4999-9A1F-B26E515CB3A7}" destId="{43468ADA-06D3-46C7-87A4-E3A0FED31F92}" srcOrd="1" destOrd="0" presId="urn:microsoft.com/office/officeart/2005/8/layout/hierarchy1"/>
    <dgm:cxn modelId="{DD850F0F-F5CF-45DA-9679-CBBC303D5197}" type="presParOf" srcId="{406F387F-46FC-4DDD-ADD7-AC5BF45C9859}" destId="{CB317700-69F0-4D92-B9DB-EE42256D0C64}" srcOrd="1" destOrd="0" presId="urn:microsoft.com/office/officeart/2005/8/layout/hierarchy1"/>
    <dgm:cxn modelId="{42087F1C-83E3-47E9-97DE-8C831C3D3F39}" type="presParOf" srcId="{CB317700-69F0-4D92-B9DB-EE42256D0C64}" destId="{FDBBDFCD-E312-41CF-B828-AA38667197E6}" srcOrd="0" destOrd="0" presId="urn:microsoft.com/office/officeart/2005/8/layout/hierarchy1"/>
    <dgm:cxn modelId="{A830EB7F-939C-4781-8348-61BF014089FA}" type="presParOf" srcId="{CB317700-69F0-4D92-B9DB-EE42256D0C64}" destId="{B8BD4D8B-356F-4617-B5B8-336FC7492ABF}" srcOrd="1" destOrd="0" presId="urn:microsoft.com/office/officeart/2005/8/layout/hierarchy1"/>
    <dgm:cxn modelId="{D5C53396-2C00-4800-B686-1D56F4FD3FDF}" type="presParOf" srcId="{B8BD4D8B-356F-4617-B5B8-336FC7492ABF}" destId="{86C43447-D066-4455-9A18-C529FF1F9EE2}" srcOrd="0" destOrd="0" presId="urn:microsoft.com/office/officeart/2005/8/layout/hierarchy1"/>
    <dgm:cxn modelId="{3D3241D5-7C3B-4E1C-81CE-06ABD09E98AC}" type="presParOf" srcId="{86C43447-D066-4455-9A18-C529FF1F9EE2}" destId="{C1613866-664D-4444-807E-2445C39199F9}" srcOrd="0" destOrd="0" presId="urn:microsoft.com/office/officeart/2005/8/layout/hierarchy1"/>
    <dgm:cxn modelId="{909EDCD3-6D61-4D59-81DC-778F0E323D7E}" type="presParOf" srcId="{86C43447-D066-4455-9A18-C529FF1F9EE2}" destId="{424B02B7-887E-4419-8419-381E720564FE}" srcOrd="1" destOrd="0" presId="urn:microsoft.com/office/officeart/2005/8/layout/hierarchy1"/>
    <dgm:cxn modelId="{D3B410F6-9982-45AC-B09E-2433EA1475EE}" type="presParOf" srcId="{B8BD4D8B-356F-4617-B5B8-336FC7492ABF}" destId="{6B189E64-D001-41ED-A8A8-6F1702C5955A}" srcOrd="1" destOrd="0" presId="urn:microsoft.com/office/officeart/2005/8/layout/hierarchy1"/>
    <dgm:cxn modelId="{1E9C4DD4-D602-4874-82DB-B2E5FB6EF624}" type="presParOf" srcId="{CB317700-69F0-4D92-B9DB-EE42256D0C64}" destId="{1FB37964-B965-4322-914A-A003A3CBE297}" srcOrd="2" destOrd="0" presId="urn:microsoft.com/office/officeart/2005/8/layout/hierarchy1"/>
    <dgm:cxn modelId="{23BCEE6B-8338-44BA-8E0D-DC901A531640}" type="presParOf" srcId="{CB317700-69F0-4D92-B9DB-EE42256D0C64}" destId="{C591D007-9A78-4901-8FDD-F729A7E52B3A}" srcOrd="3" destOrd="0" presId="urn:microsoft.com/office/officeart/2005/8/layout/hierarchy1"/>
    <dgm:cxn modelId="{496BED0F-A7F6-449D-BEB6-7639FCCE17DD}" type="presParOf" srcId="{C591D007-9A78-4901-8FDD-F729A7E52B3A}" destId="{7D54B8C7-F993-4D65-8C9C-E67372E7F767}" srcOrd="0" destOrd="0" presId="urn:microsoft.com/office/officeart/2005/8/layout/hierarchy1"/>
    <dgm:cxn modelId="{54B63E6D-E4C5-45BD-9571-61336A369CFB}" type="presParOf" srcId="{7D54B8C7-F993-4D65-8C9C-E67372E7F767}" destId="{4F377B3B-3F33-4DC7-83B6-71AD70A67282}" srcOrd="0" destOrd="0" presId="urn:microsoft.com/office/officeart/2005/8/layout/hierarchy1"/>
    <dgm:cxn modelId="{B3944042-5BE5-4968-820E-CBBB3AB239A2}" type="presParOf" srcId="{7D54B8C7-F993-4D65-8C9C-E67372E7F767}" destId="{9DC13D13-FDF7-44D1-9554-EC8801C5CEB8}" srcOrd="1" destOrd="0" presId="urn:microsoft.com/office/officeart/2005/8/layout/hierarchy1"/>
    <dgm:cxn modelId="{184C4EE9-E992-47B6-AC55-21617477741B}" type="presParOf" srcId="{C591D007-9A78-4901-8FDD-F729A7E52B3A}" destId="{30272D67-6135-4269-8E43-5A84BA4F16C3}" srcOrd="1" destOrd="0" presId="urn:microsoft.com/office/officeart/2005/8/layout/hierarchy1"/>
    <dgm:cxn modelId="{24CF88F1-2D80-4383-AD88-8DE1F5308F3D}" type="presParOf" srcId="{CB317700-69F0-4D92-B9DB-EE42256D0C64}" destId="{803096C0-32DB-4B0F-B818-01899D78A3FA}" srcOrd="4" destOrd="0" presId="urn:microsoft.com/office/officeart/2005/8/layout/hierarchy1"/>
    <dgm:cxn modelId="{3EB0CFBA-66E2-4C1D-9510-486F8FE4E93A}" type="presParOf" srcId="{CB317700-69F0-4D92-B9DB-EE42256D0C64}" destId="{033B4C12-6942-40EC-B4A0-70926E3F7AF2}" srcOrd="5" destOrd="0" presId="urn:microsoft.com/office/officeart/2005/8/layout/hierarchy1"/>
    <dgm:cxn modelId="{E2900FF8-6CF6-4524-8BF5-B5B06A0392E4}" type="presParOf" srcId="{033B4C12-6942-40EC-B4A0-70926E3F7AF2}" destId="{85331F93-E935-4622-B850-C3D3D05C0838}" srcOrd="0" destOrd="0" presId="urn:microsoft.com/office/officeart/2005/8/layout/hierarchy1"/>
    <dgm:cxn modelId="{B3884D7B-F1E4-47C3-B84C-4355D814B9A8}" type="presParOf" srcId="{85331F93-E935-4622-B850-C3D3D05C0838}" destId="{CBF8C057-D832-4624-A5ED-332FBDBE937A}" srcOrd="0" destOrd="0" presId="urn:microsoft.com/office/officeart/2005/8/layout/hierarchy1"/>
    <dgm:cxn modelId="{4CF26788-DF75-45CE-A3F7-5A79DC59A4C8}" type="presParOf" srcId="{85331F93-E935-4622-B850-C3D3D05C0838}" destId="{33157ED4-E44C-44D2-ACB9-52066D9A9F61}" srcOrd="1" destOrd="0" presId="urn:microsoft.com/office/officeart/2005/8/layout/hierarchy1"/>
    <dgm:cxn modelId="{424E92B1-5C96-4296-8884-643572113C33}" type="presParOf" srcId="{033B4C12-6942-40EC-B4A0-70926E3F7AF2}" destId="{21C04A82-A4D9-456C-82D1-F62A221831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65C17-DC43-45BD-BD70-24F1D19DE41A}">
      <dsp:nvSpPr>
        <dsp:cNvPr id="0" name=""/>
        <dsp:cNvSpPr/>
      </dsp:nvSpPr>
      <dsp:spPr>
        <a:xfrm>
          <a:off x="0" y="1895"/>
          <a:ext cx="85963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D8F89-4B6B-4800-9080-E6E58BE2B12E}">
      <dsp:nvSpPr>
        <dsp:cNvPr id="0" name=""/>
        <dsp:cNvSpPr/>
      </dsp:nvSpPr>
      <dsp:spPr>
        <a:xfrm>
          <a:off x="0" y="1895"/>
          <a:ext cx="8596312" cy="129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SOC (</a:t>
          </a:r>
          <a:r>
            <a:rPr lang="fr-FR" sz="5000" kern="1200" dirty="0" err="1"/>
            <a:t>Separation</a:t>
          </a:r>
          <a:r>
            <a:rPr lang="fr-FR" sz="5000" kern="1200" dirty="0"/>
            <a:t> Of </a:t>
          </a:r>
          <a:r>
            <a:rPr lang="fr-FR" sz="5000" kern="1200" dirty="0" err="1"/>
            <a:t>Concern</a:t>
          </a:r>
          <a:r>
            <a:rPr lang="fr-FR" sz="5000" kern="1200" dirty="0"/>
            <a:t>)</a:t>
          </a:r>
          <a:endParaRPr lang="en-US" sz="5000" kern="1200" dirty="0"/>
        </a:p>
      </dsp:txBody>
      <dsp:txXfrm>
        <a:off x="0" y="1895"/>
        <a:ext cx="8596312" cy="1292548"/>
      </dsp:txXfrm>
    </dsp:sp>
    <dsp:sp modelId="{DE2FFE50-FE1E-4644-8D9E-377662689A9A}">
      <dsp:nvSpPr>
        <dsp:cNvPr id="0" name=""/>
        <dsp:cNvSpPr/>
      </dsp:nvSpPr>
      <dsp:spPr>
        <a:xfrm>
          <a:off x="0" y="1294444"/>
          <a:ext cx="85963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375F8-50D0-4859-B3B9-F57EC57FF3C3}">
      <dsp:nvSpPr>
        <dsp:cNvPr id="0" name=""/>
        <dsp:cNvSpPr/>
      </dsp:nvSpPr>
      <dsp:spPr>
        <a:xfrm>
          <a:off x="0" y="1294444"/>
          <a:ext cx="8596312" cy="129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Les packages</a:t>
          </a:r>
          <a:endParaRPr lang="en-US" sz="5000" kern="1200" dirty="0"/>
        </a:p>
      </dsp:txBody>
      <dsp:txXfrm>
        <a:off x="0" y="1294444"/>
        <a:ext cx="8596312" cy="1292548"/>
      </dsp:txXfrm>
    </dsp:sp>
    <dsp:sp modelId="{BE7D4BED-E2B3-483C-AAC4-C96D7CA8A55C}">
      <dsp:nvSpPr>
        <dsp:cNvPr id="0" name=""/>
        <dsp:cNvSpPr/>
      </dsp:nvSpPr>
      <dsp:spPr>
        <a:xfrm>
          <a:off x="0" y="2586992"/>
          <a:ext cx="85963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CE24D-BB2E-4A9D-A059-862D212DF9E8}">
      <dsp:nvSpPr>
        <dsp:cNvPr id="0" name=""/>
        <dsp:cNvSpPr/>
      </dsp:nvSpPr>
      <dsp:spPr>
        <a:xfrm>
          <a:off x="0" y="2586992"/>
          <a:ext cx="8596312" cy="129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L’organisation</a:t>
          </a:r>
          <a:r>
            <a:rPr lang="en-US" sz="5000" kern="1200" dirty="0"/>
            <a:t> des </a:t>
          </a:r>
          <a:r>
            <a:rPr lang="en-US" sz="5000" kern="1200" dirty="0" err="1"/>
            <a:t>fonctions</a:t>
          </a:r>
          <a:endParaRPr lang="en-US" sz="5000" kern="1200" dirty="0"/>
        </a:p>
      </dsp:txBody>
      <dsp:txXfrm>
        <a:off x="0" y="2586992"/>
        <a:ext cx="8596312" cy="1292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096C0-32DB-4B0F-B818-01899D78A3FA}">
      <dsp:nvSpPr>
        <dsp:cNvPr id="0" name=""/>
        <dsp:cNvSpPr/>
      </dsp:nvSpPr>
      <dsp:spPr>
        <a:xfrm>
          <a:off x="4672637" y="1560030"/>
          <a:ext cx="3001439" cy="71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10"/>
              </a:lnTo>
              <a:lnTo>
                <a:pt x="3001439" y="486710"/>
              </a:lnTo>
              <a:lnTo>
                <a:pt x="3001439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37964-B965-4322-914A-A003A3CBE297}">
      <dsp:nvSpPr>
        <dsp:cNvPr id="0" name=""/>
        <dsp:cNvSpPr/>
      </dsp:nvSpPr>
      <dsp:spPr>
        <a:xfrm>
          <a:off x="4626917" y="1560030"/>
          <a:ext cx="91440" cy="714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BDFCD-E312-41CF-B828-AA38667197E6}">
      <dsp:nvSpPr>
        <dsp:cNvPr id="0" name=""/>
        <dsp:cNvSpPr/>
      </dsp:nvSpPr>
      <dsp:spPr>
        <a:xfrm>
          <a:off x="1671197" y="1560030"/>
          <a:ext cx="3001439" cy="714206"/>
        </a:xfrm>
        <a:custGeom>
          <a:avLst/>
          <a:gdLst/>
          <a:ahLst/>
          <a:cxnLst/>
          <a:rect l="0" t="0" r="0" b="0"/>
          <a:pathLst>
            <a:path>
              <a:moveTo>
                <a:pt x="3001439" y="0"/>
              </a:moveTo>
              <a:lnTo>
                <a:pt x="3001439" y="486710"/>
              </a:lnTo>
              <a:lnTo>
                <a:pt x="0" y="486710"/>
              </a:lnTo>
              <a:lnTo>
                <a:pt x="0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15B2A-9562-4F31-B66C-92459622874C}">
      <dsp:nvSpPr>
        <dsp:cNvPr id="0" name=""/>
        <dsp:cNvSpPr/>
      </dsp:nvSpPr>
      <dsp:spPr>
        <a:xfrm>
          <a:off x="344477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68ADA-06D3-46C7-87A4-E3A0FED31F92}">
      <dsp:nvSpPr>
        <dsp:cNvPr id="0" name=""/>
        <dsp:cNvSpPr/>
      </dsp:nvSpPr>
      <dsp:spPr>
        <a:xfrm>
          <a:off x="371763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Package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Hangman</a:t>
          </a:r>
        </a:p>
      </dsp:txBody>
      <dsp:txXfrm>
        <a:off x="3763306" y="305534"/>
        <a:ext cx="2364377" cy="1468038"/>
      </dsp:txXfrm>
    </dsp:sp>
    <dsp:sp modelId="{C1613866-664D-4444-807E-2445C39199F9}">
      <dsp:nvSpPr>
        <dsp:cNvPr id="0" name=""/>
        <dsp:cNvSpPr/>
      </dsp:nvSpPr>
      <dsp:spPr>
        <a:xfrm>
          <a:off x="44333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B02B7-887E-4419-8419-381E720564FE}">
      <dsp:nvSpPr>
        <dsp:cNvPr id="0" name=""/>
        <dsp:cNvSpPr/>
      </dsp:nvSpPr>
      <dsp:spPr>
        <a:xfrm>
          <a:off x="71619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Fichier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game.go</a:t>
          </a:r>
          <a:endParaRPr lang="en-US" sz="2400" kern="1200" dirty="0"/>
        </a:p>
      </dsp:txBody>
      <dsp:txXfrm>
        <a:off x="761866" y="2579124"/>
        <a:ext cx="2364377" cy="1468038"/>
      </dsp:txXfrm>
    </dsp:sp>
    <dsp:sp modelId="{4F377B3B-3F33-4DC7-83B6-71AD70A67282}">
      <dsp:nvSpPr>
        <dsp:cNvPr id="0" name=""/>
        <dsp:cNvSpPr/>
      </dsp:nvSpPr>
      <dsp:spPr>
        <a:xfrm>
          <a:off x="344477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13D13-FDF7-44D1-9554-EC8801C5CEB8}">
      <dsp:nvSpPr>
        <dsp:cNvPr id="0" name=""/>
        <dsp:cNvSpPr/>
      </dsp:nvSpPr>
      <dsp:spPr>
        <a:xfrm>
          <a:off x="371763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Fichier</a:t>
          </a:r>
          <a:r>
            <a:rPr lang="en-US" sz="2400" kern="1200" dirty="0"/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verifications.go</a:t>
          </a:r>
          <a:endParaRPr lang="en-US" sz="2400" kern="1200" dirty="0"/>
        </a:p>
      </dsp:txBody>
      <dsp:txXfrm>
        <a:off x="3763306" y="2579124"/>
        <a:ext cx="2364377" cy="1468038"/>
      </dsp:txXfrm>
    </dsp:sp>
    <dsp:sp modelId="{CBF8C057-D832-4624-A5ED-332FBDBE937A}">
      <dsp:nvSpPr>
        <dsp:cNvPr id="0" name=""/>
        <dsp:cNvSpPr/>
      </dsp:nvSpPr>
      <dsp:spPr>
        <a:xfrm>
          <a:off x="644621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57ED4-E44C-44D2-ACB9-52066D9A9F61}">
      <dsp:nvSpPr>
        <dsp:cNvPr id="0" name=""/>
        <dsp:cNvSpPr/>
      </dsp:nvSpPr>
      <dsp:spPr>
        <a:xfrm>
          <a:off x="671907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Fichier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chooseword.go</a:t>
          </a:r>
          <a:endParaRPr lang="en-US" sz="2400" kern="1200" dirty="0"/>
        </a:p>
      </dsp:txBody>
      <dsp:txXfrm>
        <a:off x="6764746" y="2579124"/>
        <a:ext cx="2364377" cy="14680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096C0-32DB-4B0F-B818-01899D78A3FA}">
      <dsp:nvSpPr>
        <dsp:cNvPr id="0" name=""/>
        <dsp:cNvSpPr/>
      </dsp:nvSpPr>
      <dsp:spPr>
        <a:xfrm>
          <a:off x="4672637" y="1560030"/>
          <a:ext cx="3001439" cy="71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10"/>
              </a:lnTo>
              <a:lnTo>
                <a:pt x="3001439" y="486710"/>
              </a:lnTo>
              <a:lnTo>
                <a:pt x="3001439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37964-B965-4322-914A-A003A3CBE297}">
      <dsp:nvSpPr>
        <dsp:cNvPr id="0" name=""/>
        <dsp:cNvSpPr/>
      </dsp:nvSpPr>
      <dsp:spPr>
        <a:xfrm>
          <a:off x="4626917" y="1560030"/>
          <a:ext cx="91440" cy="714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BDFCD-E312-41CF-B828-AA38667197E6}">
      <dsp:nvSpPr>
        <dsp:cNvPr id="0" name=""/>
        <dsp:cNvSpPr/>
      </dsp:nvSpPr>
      <dsp:spPr>
        <a:xfrm>
          <a:off x="1671197" y="1560030"/>
          <a:ext cx="3001439" cy="714206"/>
        </a:xfrm>
        <a:custGeom>
          <a:avLst/>
          <a:gdLst/>
          <a:ahLst/>
          <a:cxnLst/>
          <a:rect l="0" t="0" r="0" b="0"/>
          <a:pathLst>
            <a:path>
              <a:moveTo>
                <a:pt x="3001439" y="0"/>
              </a:moveTo>
              <a:lnTo>
                <a:pt x="3001439" y="486710"/>
              </a:lnTo>
              <a:lnTo>
                <a:pt x="0" y="486710"/>
              </a:lnTo>
              <a:lnTo>
                <a:pt x="0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15B2A-9562-4F31-B66C-92459622874C}">
      <dsp:nvSpPr>
        <dsp:cNvPr id="0" name=""/>
        <dsp:cNvSpPr/>
      </dsp:nvSpPr>
      <dsp:spPr>
        <a:xfrm>
          <a:off x="344477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68ADA-06D3-46C7-87A4-E3A0FED31F92}">
      <dsp:nvSpPr>
        <dsp:cNvPr id="0" name=""/>
        <dsp:cNvSpPr/>
      </dsp:nvSpPr>
      <dsp:spPr>
        <a:xfrm>
          <a:off x="371763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Fonction</a:t>
          </a:r>
          <a:endParaRPr lang="en-US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Game loop</a:t>
          </a:r>
        </a:p>
      </dsp:txBody>
      <dsp:txXfrm>
        <a:off x="3763306" y="305534"/>
        <a:ext cx="2364377" cy="1468038"/>
      </dsp:txXfrm>
    </dsp:sp>
    <dsp:sp modelId="{C1613866-664D-4444-807E-2445C39199F9}">
      <dsp:nvSpPr>
        <dsp:cNvPr id="0" name=""/>
        <dsp:cNvSpPr/>
      </dsp:nvSpPr>
      <dsp:spPr>
        <a:xfrm>
          <a:off x="44333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B02B7-887E-4419-8419-381E720564FE}">
      <dsp:nvSpPr>
        <dsp:cNvPr id="0" name=""/>
        <dsp:cNvSpPr/>
      </dsp:nvSpPr>
      <dsp:spPr>
        <a:xfrm>
          <a:off x="71619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Fonction</a:t>
          </a:r>
          <a:endParaRPr lang="en-US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CheckInput</a:t>
          </a:r>
          <a:endParaRPr lang="en-US" sz="2300" kern="1200" dirty="0"/>
        </a:p>
      </dsp:txBody>
      <dsp:txXfrm>
        <a:off x="761866" y="2579124"/>
        <a:ext cx="2364377" cy="1468038"/>
      </dsp:txXfrm>
    </dsp:sp>
    <dsp:sp modelId="{4F377B3B-3F33-4DC7-83B6-71AD70A67282}">
      <dsp:nvSpPr>
        <dsp:cNvPr id="0" name=""/>
        <dsp:cNvSpPr/>
      </dsp:nvSpPr>
      <dsp:spPr>
        <a:xfrm>
          <a:off x="344477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13D13-FDF7-44D1-9554-EC8801C5CEB8}">
      <dsp:nvSpPr>
        <dsp:cNvPr id="0" name=""/>
        <dsp:cNvSpPr/>
      </dsp:nvSpPr>
      <dsp:spPr>
        <a:xfrm>
          <a:off x="371763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Fonction</a:t>
          </a:r>
          <a:endParaRPr lang="en-US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PrintHangman</a:t>
          </a:r>
          <a:endParaRPr lang="en-US" sz="2300" kern="1200" dirty="0"/>
        </a:p>
      </dsp:txBody>
      <dsp:txXfrm>
        <a:off x="3763306" y="2579124"/>
        <a:ext cx="2364377" cy="1468038"/>
      </dsp:txXfrm>
    </dsp:sp>
    <dsp:sp modelId="{CBF8C057-D832-4624-A5ED-332FBDBE937A}">
      <dsp:nvSpPr>
        <dsp:cNvPr id="0" name=""/>
        <dsp:cNvSpPr/>
      </dsp:nvSpPr>
      <dsp:spPr>
        <a:xfrm>
          <a:off x="644621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57ED4-E44C-44D2-ACB9-52066D9A9F61}">
      <dsp:nvSpPr>
        <dsp:cNvPr id="0" name=""/>
        <dsp:cNvSpPr/>
      </dsp:nvSpPr>
      <dsp:spPr>
        <a:xfrm>
          <a:off x="671907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Fonction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GetRandomWord</a:t>
          </a:r>
          <a:endParaRPr lang="en-US" sz="2300" kern="1200" dirty="0"/>
        </a:p>
      </dsp:txBody>
      <dsp:txXfrm>
        <a:off x="6764746" y="2579124"/>
        <a:ext cx="2364377" cy="1468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6C37-B7B4-4FC9-A47B-AD2E4A185EBA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7BBA6-1C75-4100-8A12-34BCD868D5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16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Demander aux élèves ce qu’ils savent sur le principe de SOC (</a:t>
            </a:r>
            <a:r>
              <a:rPr lang="fr-FR" dirty="0" err="1"/>
              <a:t>Separation</a:t>
            </a:r>
            <a:r>
              <a:rPr lang="fr-FR" dirty="0"/>
              <a:t> Of </a:t>
            </a:r>
            <a:r>
              <a:rPr lang="fr-FR" dirty="0" err="1"/>
              <a:t>Concern</a:t>
            </a:r>
            <a:r>
              <a:rPr lang="fr-FR" dirty="0"/>
              <a:t>). S’ils ont une idée de pourquoi c’est important de séparer son code en plusieurs blocs, etc…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7BBA6-1C75-4100-8A12-34BCD868D5C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3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Présenter le principe de SOC, donner des exemples, les expliquer. Le « Voici nos bons conseils » est une ouverture sur la suite du </a:t>
            </a:r>
            <a:r>
              <a:rPr lang="fr-FR" dirty="0" err="1"/>
              <a:t>mini-cours</a:t>
            </a:r>
            <a:r>
              <a:rPr lang="fr-FR" dirty="0"/>
              <a:t> avec l’explication de l’organisation des packages et des fonctions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7BBA6-1C75-4100-8A12-34BCD868D5C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66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ce qu’est un package, à quoi ça sert, etc...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7BBA6-1C75-4100-8A12-34BCD868D5C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01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un exemple de package pour </a:t>
            </a:r>
            <a:r>
              <a:rPr lang="fr-FR" dirty="0" err="1"/>
              <a:t>Hangman</a:t>
            </a:r>
            <a:r>
              <a:rPr lang="fr-FR" dirty="0"/>
              <a:t>. Le fichier « </a:t>
            </a:r>
            <a:r>
              <a:rPr lang="fr-FR" dirty="0" err="1"/>
              <a:t>game.go</a:t>
            </a:r>
            <a:r>
              <a:rPr lang="fr-FR" dirty="0"/>
              <a:t> » étant la boucle de jeu avec les différentes fonctions de start ou de stop. Le fichier « </a:t>
            </a:r>
            <a:r>
              <a:rPr lang="fr-FR" dirty="0" err="1"/>
              <a:t>vérifications.go</a:t>
            </a:r>
            <a:r>
              <a:rPr lang="fr-FR" dirty="0"/>
              <a:t> » regroupe toutes les fonctions qui vont vérifier les lettres d’un mot, le mot, le nombre de vies restantes etc… Le fichier « </a:t>
            </a:r>
            <a:r>
              <a:rPr lang="fr-FR" dirty="0" err="1"/>
              <a:t>chooseword.go</a:t>
            </a:r>
            <a:r>
              <a:rPr lang="fr-FR" dirty="0"/>
              <a:t> » va regrouper les fonctions qui vont lire dans le fichier de mots, et ressortir un mot aléatoire, une fonction pour choisir un mot </a:t>
            </a:r>
            <a:r>
              <a:rPr lang="fr-FR" dirty="0" err="1"/>
              <a:t>random</a:t>
            </a:r>
            <a:r>
              <a:rPr lang="fr-FR" dirty="0"/>
              <a:t> par exemple, etc…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7BBA6-1C75-4100-8A12-34BCD868D5C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53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l’importance de séparer son code en plusieurs fonctions. Expliquer les différentes manières d’utiliser des fonctions. Ne pas oublier l’importance de la majuscule en déclaration de fonction, etc…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7BBA6-1C75-4100-8A12-34BCD868D5C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27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basé sur le projet </a:t>
            </a:r>
            <a:r>
              <a:rPr lang="fr-FR" dirty="0" err="1"/>
              <a:t>Hangman</a:t>
            </a:r>
            <a:r>
              <a:rPr lang="fr-FR" dirty="0"/>
              <a:t>. La fonction « </a:t>
            </a:r>
            <a:r>
              <a:rPr lang="fr-FR" dirty="0" err="1"/>
              <a:t>gameloop</a:t>
            </a:r>
            <a:r>
              <a:rPr lang="fr-FR" dirty="0"/>
              <a:t> » est la boucle de jeu principale, qui va faire intervenir plusieurs fonctions. Par exemple, la fonction « </a:t>
            </a:r>
            <a:r>
              <a:rPr lang="fr-FR" dirty="0" err="1"/>
              <a:t>CheckInput</a:t>
            </a:r>
            <a:r>
              <a:rPr lang="fr-FR" dirty="0"/>
              <a:t> » va prendre un input en paramètre et check si la lettre ou le mot écrit est bon par rapport au mot choisi pour le jeu et renvoyer un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 ou False (donc utilisée comme condition). La fonction « </a:t>
            </a:r>
            <a:r>
              <a:rPr lang="fr-FR" dirty="0" err="1"/>
              <a:t>PrintHangman</a:t>
            </a:r>
            <a:r>
              <a:rPr lang="fr-FR" dirty="0"/>
              <a:t> »  va afficher le pendu en fonction du nombre de vies restantes. La fonction « </a:t>
            </a:r>
            <a:r>
              <a:rPr lang="fr-FR" dirty="0" err="1"/>
              <a:t>GetRandomWord</a:t>
            </a:r>
            <a:r>
              <a:rPr lang="fr-FR" dirty="0"/>
              <a:t> » va chercher un mot aléatoire dans la liste de mots.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7BBA6-1C75-4100-8A12-34BCD868D5C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77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Faire une démonstration. Créer un package avec le go mod init, créer différents fichiers à l’intérieur du package, déclarer des fonctions avec une majuscule en début de fonction (rappeler l’importance). Utiliser ces fonctions dans la fonction main (du package main), et </a:t>
            </a:r>
            <a:r>
              <a:rPr lang="fr-FR" dirty="0" err="1"/>
              <a:t>ducoup</a:t>
            </a:r>
            <a:r>
              <a:rPr lang="fr-FR" dirty="0"/>
              <a:t> montrer comment import un package pour pouvoir utiliser les différents composants de ce package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7BBA6-1C75-4100-8A12-34BCD868D5C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56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01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29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839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36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7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834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20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8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63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7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20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85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98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73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7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DAF4-D1DB-4FA3-9D9F-47575B3C1E82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8B211E-75ED-43F7-AEFC-DF61A7F57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45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67DEF-E91C-C78C-395C-7CA446A3C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/>
            <a:r>
              <a:rPr lang="fr-FR" sz="4800" dirty="0"/>
              <a:t>ORGANISER SON CODE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F38A14-728C-B92D-D23D-E2ACBA87E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609600"/>
            <a:ext cx="7284714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3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734E1-A5EE-0E87-584C-2FBE3482E40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Les </a:t>
            </a:r>
            <a:r>
              <a:rPr lang="en-US" dirty="0" err="1"/>
              <a:t>fonctions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BCA3E7-3A06-86C6-F2F6-921624DC2674}"/>
              </a:ext>
            </a:extLst>
          </p:cNvPr>
          <p:cNvSpPr txBox="1"/>
          <p:nvPr/>
        </p:nvSpPr>
        <p:spPr>
          <a:xfrm>
            <a:off x="677334" y="1689652"/>
            <a:ext cx="843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Séparer son code en </a:t>
            </a:r>
            <a:r>
              <a:rPr lang="fr-FR" b="1" dirty="0"/>
              <a:t>plusieurs</a:t>
            </a:r>
            <a:r>
              <a:rPr lang="fr-FR" dirty="0"/>
              <a:t> fonctions plutôt qu’un seul </a:t>
            </a:r>
            <a:r>
              <a:rPr lang="fr-FR" b="1" dirty="0"/>
              <a:t>bloc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ABEAC9-722F-0B92-5E42-8233F254E5F7}"/>
              </a:ext>
            </a:extLst>
          </p:cNvPr>
          <p:cNvSpPr txBox="1"/>
          <p:nvPr/>
        </p:nvSpPr>
        <p:spPr>
          <a:xfrm>
            <a:off x="677334" y="2217438"/>
            <a:ext cx="6945152" cy="70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Toutes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fonctions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doivent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commencer par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majuscule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pouvoir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être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utilisées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d’autres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4FF1C1-0CA8-FE44-50C1-637E58CB03B6}"/>
              </a:ext>
            </a:extLst>
          </p:cNvPr>
          <p:cNvSpPr txBox="1"/>
          <p:nvPr/>
        </p:nvSpPr>
        <p:spPr>
          <a:xfrm>
            <a:off x="677334" y="3077964"/>
            <a:ext cx="7385118" cy="2192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fonctions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peuvent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être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utilisées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différentes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manières…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afficher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certaines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choses,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modifier des variables,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effectuer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vérifications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ressortir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False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peuvent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être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utilisées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conditions),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0764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580E1-2016-5FB9-893D-EC30E49DD953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EXEMPLE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467D5E7D-4DE3-5073-E078-BD1DC5528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14207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114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4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FA9A5C-4ADD-7DB5-B0E7-EFA8FA89D43E}"/>
              </a:ext>
            </a:extLst>
          </p:cNvPr>
          <p:cNvSpPr txBox="1">
            <a:spLocks/>
          </p:cNvSpPr>
          <p:nvPr/>
        </p:nvSpPr>
        <p:spPr>
          <a:xfrm>
            <a:off x="4807320" y="2752602"/>
            <a:ext cx="4966076" cy="924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sp>
        <p:nvSpPr>
          <p:cNvPr id="32" name="Isosceles Triangle 4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Graphic 32" descr="Enseignant">
            <a:extLst>
              <a:ext uri="{FF2B5EF4-FFF2-40B4-BE49-F238E27FC236}">
                <a16:creationId xmlns:a16="http://schemas.microsoft.com/office/drawing/2014/main" id="{20594AD8-6C5B-DBDD-2DF1-C6F9C061E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9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F982A-3816-95C0-63EE-EA4778A8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/>
              <a:t>Au programme…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6159A8E-9087-542A-7411-C2013F473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93125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31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A65C17-DC43-45BD-BD70-24F1D19DE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BD8F89-4B6B-4800-9080-E6E58BE2B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2FFE50-FE1E-4644-8D9E-377662689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2375F8-50D0-4859-B3B9-F57EC57FF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7D4BED-E2B3-483C-AAC4-C96D7CA8A5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6CE24D-BB2E-4A9D-A059-862D212DF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7" name="Straight Connector 1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3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269708-22A5-E6C9-5760-3B926F2B226B}"/>
              </a:ext>
            </a:extLst>
          </p:cNvPr>
          <p:cNvSpPr txBox="1">
            <a:spLocks/>
          </p:cNvSpPr>
          <p:nvPr/>
        </p:nvSpPr>
        <p:spPr>
          <a:xfrm>
            <a:off x="829734" y="854529"/>
            <a:ext cx="5799665" cy="51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6000"/>
              <a:t>SOC (Separation of Concern)</a:t>
            </a:r>
          </a:p>
        </p:txBody>
      </p:sp>
    </p:spTree>
    <p:extLst>
      <p:ext uri="{BB962C8B-B14F-4D97-AF65-F5344CB8AC3E}">
        <p14:creationId xmlns:p14="http://schemas.microsoft.com/office/powerpoint/2010/main" val="63764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721CB-D5DA-ECA0-AB9C-A992809264DD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SOC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1B1805-3F84-1AFF-7CA6-11B52406AA32}"/>
              </a:ext>
            </a:extLst>
          </p:cNvPr>
          <p:cNvSpPr txBox="1"/>
          <p:nvPr/>
        </p:nvSpPr>
        <p:spPr>
          <a:xfrm>
            <a:off x="677334" y="1602658"/>
            <a:ext cx="837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Selon vous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520C59-1FCA-964F-0064-8F9DB11A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67" y="2397842"/>
            <a:ext cx="3390355" cy="38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8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9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" name="ZoneTexte 2">
            <a:extLst>
              <a:ext uri="{FF2B5EF4-FFF2-40B4-BE49-F238E27FC236}">
                <a16:creationId xmlns:a16="http://schemas.microsoft.com/office/drawing/2014/main" id="{0A9458CB-479C-E7C1-434B-5C43F3F09D4B}"/>
              </a:ext>
            </a:extLst>
          </p:cNvPr>
          <p:cNvSpPr txBox="1"/>
          <p:nvPr/>
        </p:nvSpPr>
        <p:spPr>
          <a:xfrm>
            <a:off x="1028809" y="1480689"/>
            <a:ext cx="6945152" cy="185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seule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chose à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Chaque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construction,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 fait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qu’une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chose,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Souvent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 fait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qu’une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chose,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cette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chose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être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divisée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plusieurs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plus petites.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Isosceles Triangle 10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Titre 1">
            <a:extLst>
              <a:ext uri="{FF2B5EF4-FFF2-40B4-BE49-F238E27FC236}">
                <a16:creationId xmlns:a16="http://schemas.microsoft.com/office/drawing/2014/main" id="{71744480-EBD8-73D9-34BC-0197F7FE025C}"/>
              </a:ext>
            </a:extLst>
          </p:cNvPr>
          <p:cNvSpPr txBox="1">
            <a:spLocks/>
          </p:cNvSpPr>
          <p:nvPr/>
        </p:nvSpPr>
        <p:spPr>
          <a:xfrm>
            <a:off x="995621" y="449631"/>
            <a:ext cx="4133860" cy="11500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SOC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1482E8CA-209F-3545-0372-F0667CCD38EB}"/>
              </a:ext>
            </a:extLst>
          </p:cNvPr>
          <p:cNvSpPr txBox="1"/>
          <p:nvPr/>
        </p:nvSpPr>
        <p:spPr>
          <a:xfrm>
            <a:off x="1063810" y="4953000"/>
            <a:ext cx="6140244" cy="109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Exemple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choses à ne pas faire 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regrouper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regrouper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dans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seul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896D9C9-AA15-F9E9-F877-36A0850CE33E}"/>
              </a:ext>
            </a:extLst>
          </p:cNvPr>
          <p:cNvSpPr txBox="1"/>
          <p:nvPr/>
        </p:nvSpPr>
        <p:spPr>
          <a:xfrm>
            <a:off x="1028809" y="6237553"/>
            <a:ext cx="614024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Voici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bons conseils…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FA10F2-5C7B-A980-3F46-FB12B00357D1}"/>
              </a:ext>
            </a:extLst>
          </p:cNvPr>
          <p:cNvSpPr txBox="1"/>
          <p:nvPr/>
        </p:nvSpPr>
        <p:spPr>
          <a:xfrm>
            <a:off x="993181" y="2979676"/>
            <a:ext cx="6140244" cy="1851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Pourquoi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?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Tx/>
              <a:buChar char="-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Faciliter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compréhension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lisibilité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son code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Tx/>
              <a:buChar char="-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Faciliter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travail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équipe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Tx/>
              <a:buChar char="-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Faciliter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travail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Opensource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Tx/>
              <a:buChar char="-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Optimiser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son code</a:t>
            </a:r>
          </a:p>
        </p:txBody>
      </p:sp>
    </p:spTree>
    <p:extLst>
      <p:ext uri="{BB962C8B-B14F-4D97-AF65-F5344CB8AC3E}">
        <p14:creationId xmlns:p14="http://schemas.microsoft.com/office/powerpoint/2010/main" val="38097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6C2D6A5-C657-E10A-54C1-AB72E190866A}"/>
              </a:ext>
            </a:extLst>
          </p:cNvPr>
          <p:cNvSpPr txBox="1">
            <a:spLocks/>
          </p:cNvSpPr>
          <p:nvPr/>
        </p:nvSpPr>
        <p:spPr>
          <a:xfrm>
            <a:off x="829734" y="854529"/>
            <a:ext cx="5799665" cy="51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6000"/>
              <a:t>LES PACKAGES</a:t>
            </a:r>
          </a:p>
        </p:txBody>
      </p:sp>
    </p:spTree>
    <p:extLst>
      <p:ext uri="{BB962C8B-B14F-4D97-AF65-F5344CB8AC3E}">
        <p14:creationId xmlns:p14="http://schemas.microsoft.com/office/powerpoint/2010/main" val="84819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86829-682C-3558-4049-99A4857FAB5B}"/>
              </a:ext>
            </a:extLst>
          </p:cNvPr>
          <p:cNvSpPr txBox="1">
            <a:spLocks/>
          </p:cNvSpPr>
          <p:nvPr/>
        </p:nvSpPr>
        <p:spPr>
          <a:xfrm>
            <a:off x="1028809" y="580103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QU’EST-CE QUE LES PACKAGES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7A7346-EC78-4F43-850C-7686200BB3A0}"/>
              </a:ext>
            </a:extLst>
          </p:cNvPr>
          <p:cNvSpPr txBox="1"/>
          <p:nvPr/>
        </p:nvSpPr>
        <p:spPr>
          <a:xfrm>
            <a:off x="1028809" y="1480690"/>
            <a:ext cx="6945152" cy="70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package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répertoire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contenant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code go,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pouvant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être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exécutés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d’autres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go.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779AD9-AF0A-5D3E-A672-E773F8BF8D21}"/>
              </a:ext>
            </a:extLst>
          </p:cNvPr>
          <p:cNvSpPr txBox="1"/>
          <p:nvPr/>
        </p:nvSpPr>
        <p:spPr>
          <a:xfrm>
            <a:off x="1028809" y="2381277"/>
            <a:ext cx="6945152" cy="70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fonctions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à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l’intérieur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fichiers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doivent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commencer par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majuscule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5FE0F8-7217-4BEE-A98E-9478DA3E2E67}"/>
              </a:ext>
            </a:extLst>
          </p:cNvPr>
          <p:cNvSpPr txBox="1"/>
          <p:nvPr/>
        </p:nvSpPr>
        <p:spPr>
          <a:xfrm>
            <a:off x="1028809" y="3281864"/>
            <a:ext cx="6945152" cy="70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avoir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plusieurs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dans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9580E1-2016-5FB9-893D-EC30E49DD953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EXEMPLE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467D5E7D-4DE3-5073-E078-BD1DC5528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77941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724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9580E1-2016-5FB9-893D-EC30E49DD953}"/>
              </a:ext>
            </a:extLst>
          </p:cNvPr>
          <p:cNvSpPr txBox="1">
            <a:spLocks/>
          </p:cNvSpPr>
          <p:nvPr/>
        </p:nvSpPr>
        <p:spPr>
          <a:xfrm>
            <a:off x="829734" y="854529"/>
            <a:ext cx="5799665" cy="51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6000" dirty="0" err="1"/>
              <a:t>Fonctions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92834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3B2A4"/>
      </a:accent1>
      <a:accent2>
        <a:srgbClr val="23B2A4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648</Words>
  <Application>Microsoft Office PowerPoint</Application>
  <PresentationFormat>Grand écran</PresentationFormat>
  <Paragraphs>68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ORGANISER SON CODE</vt:lpstr>
      <vt:lpstr>Au programme…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LINUX</dc:title>
  <dc:creator>Jean-Philippe</dc:creator>
  <cp:lastModifiedBy>Jean-Philippe</cp:lastModifiedBy>
  <cp:revision>1</cp:revision>
  <dcterms:created xsi:type="dcterms:W3CDTF">2022-07-11T09:21:04Z</dcterms:created>
  <dcterms:modified xsi:type="dcterms:W3CDTF">2022-07-15T10:10:45Z</dcterms:modified>
</cp:coreProperties>
</file>