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4E_795AEDBC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311" r:id="rId6"/>
    <p:sldId id="331" r:id="rId7"/>
    <p:sldId id="332" r:id="rId8"/>
    <p:sldId id="335" r:id="rId9"/>
    <p:sldId id="334" r:id="rId10"/>
    <p:sldId id="261" r:id="rId11"/>
    <p:sldId id="343" r:id="rId12"/>
    <p:sldId id="341" r:id="rId13"/>
    <p:sldId id="34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50" charset="0"/>
      <p:regular r:id="rId20"/>
      <p:bold r:id="rId21"/>
      <p:italic r:id="rId22"/>
      <p:boldItalic r:id="rId23"/>
    </p:embeddedFont>
    <p:embeddedFont>
      <p:font typeface="Montserrat Alternates" panose="020B0604020202020204" charset="0"/>
      <p:regular r:id="rId24"/>
      <p:bold r:id="rId25"/>
      <p:italic r:id="rId26"/>
      <p:boldItalic r:id="rId27"/>
    </p:embeddedFont>
    <p:embeddedFont>
      <p:font typeface="Montserrat Alternates Black" panose="020B0604020202020204" charset="0"/>
      <p:bold r:id="rId28"/>
      <p:boldItalic r:id="rId29"/>
    </p:embeddedFont>
    <p:embeddedFont>
      <p:font typeface="Montserrat Alternates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510511-27EF-484B-7744-9EC04151F308}" name="Jean-Philippe" initials="JP" userId="5b8fb717330627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5C708-6598-4AFF-9434-51B9E18550B6}" v="1648" dt="2022-07-22T13:18:2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5/10/relationships/revisionInfo" Target="revisionInfo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MON Vincent" userId="ad08da9d-cdff-4aef-b9cd-884e4e40304f" providerId="ADAL" clId="{C80150B7-CE20-4F6E-8C7C-2319C9CFFDBD}"/>
    <pc:docChg chg="custSel modSld">
      <pc:chgData name="RIAMON Vincent" userId="ad08da9d-cdff-4aef-b9cd-884e4e40304f" providerId="ADAL" clId="{C80150B7-CE20-4F6E-8C7C-2319C9CFFDBD}" dt="2022-01-14T10:29:13.913" v="17" actId="1076"/>
      <pc:docMkLst>
        <pc:docMk/>
      </pc:docMkLst>
      <pc:sldChg chg="modAnim">
        <pc:chgData name="RIAMON Vincent" userId="ad08da9d-cdff-4aef-b9cd-884e4e40304f" providerId="ADAL" clId="{C80150B7-CE20-4F6E-8C7C-2319C9CFFDBD}" dt="2022-01-14T10:26:54.455" v="7"/>
        <pc:sldMkLst>
          <pc:docMk/>
          <pc:sldMk cId="0" sldId="257"/>
        </pc:sldMkLst>
      </pc:sldChg>
      <pc:sldChg chg="delSp modSp mod delAnim">
        <pc:chgData name="RIAMON Vincent" userId="ad08da9d-cdff-4aef-b9cd-884e4e40304f" providerId="ADAL" clId="{C80150B7-CE20-4F6E-8C7C-2319C9CFFDBD}" dt="2022-01-14T10:29:13.913" v="17" actId="1076"/>
        <pc:sldMkLst>
          <pc:docMk/>
          <pc:sldMk cId="0" sldId="262"/>
        </pc:sldMkLst>
        <pc:spChg chg="del">
          <ac:chgData name="RIAMON Vincent" userId="ad08da9d-cdff-4aef-b9cd-884e4e40304f" providerId="ADAL" clId="{C80150B7-CE20-4F6E-8C7C-2319C9CFFDBD}" dt="2022-01-14T10:28:17.741" v="8" actId="21"/>
          <ac:spMkLst>
            <pc:docMk/>
            <pc:sldMk cId="0" sldId="262"/>
            <ac:spMk id="22" creationId="{0BA0D05A-8FC3-4D75-964D-2DCE59552601}"/>
          </ac:spMkLst>
        </pc:spChg>
        <pc:spChg chg="mod">
          <ac:chgData name="RIAMON Vincent" userId="ad08da9d-cdff-4aef-b9cd-884e4e40304f" providerId="ADAL" clId="{C80150B7-CE20-4F6E-8C7C-2319C9CFFDBD}" dt="2022-01-14T10:28:48.062" v="13" actId="1076"/>
          <ac:spMkLst>
            <pc:docMk/>
            <pc:sldMk cId="0" sldId="262"/>
            <ac:spMk id="23" creationId="{F6E415D2-1DDD-4C34-9081-DBCBA50041B9}"/>
          </ac:spMkLst>
        </pc:spChg>
        <pc:spChg chg="del">
          <ac:chgData name="RIAMON Vincent" userId="ad08da9d-cdff-4aef-b9cd-884e4e40304f" providerId="ADAL" clId="{C80150B7-CE20-4F6E-8C7C-2319C9CFFDBD}" dt="2022-01-14T10:28:17.741" v="8" actId="21"/>
          <ac:spMkLst>
            <pc:docMk/>
            <pc:sldMk cId="0" sldId="262"/>
            <ac:spMk id="153" creationId="{00000000-0000-0000-0000-000000000000}"/>
          </ac:spMkLst>
        </pc:spChg>
        <pc:spChg chg="del mod">
          <ac:chgData name="RIAMON Vincent" userId="ad08da9d-cdff-4aef-b9cd-884e4e40304f" providerId="ADAL" clId="{C80150B7-CE20-4F6E-8C7C-2319C9CFFDBD}" dt="2022-01-14T10:29:09.031" v="15" actId="478"/>
          <ac:spMkLst>
            <pc:docMk/>
            <pc:sldMk cId="0" sldId="262"/>
            <ac:spMk id="154" creationId="{00000000-0000-0000-0000-000000000000}"/>
          </ac:spMkLst>
        </pc:spChg>
        <pc:picChg chg="mod">
          <ac:chgData name="RIAMON Vincent" userId="ad08da9d-cdff-4aef-b9cd-884e4e40304f" providerId="ADAL" clId="{C80150B7-CE20-4F6E-8C7C-2319C9CFFDBD}" dt="2022-01-14T10:29:13.913" v="17" actId="1076"/>
          <ac:picMkLst>
            <pc:docMk/>
            <pc:sldMk cId="0" sldId="262"/>
            <ac:picMk id="3" creationId="{32E0C2FC-1815-489B-86B2-568EE7C94914}"/>
          </ac:picMkLst>
        </pc:picChg>
      </pc:sldChg>
    </pc:docChg>
  </pc:docChgLst>
  <pc:docChgLst>
    <pc:chgData name="Jean-Philippe" userId="5b8fb71733062750" providerId="LiveId" clId="{8CB5C708-6598-4AFF-9434-51B9E18550B6}"/>
    <pc:docChg chg="undo redo custSel addSld delSld modSld">
      <pc:chgData name="Jean-Philippe" userId="5b8fb71733062750" providerId="LiveId" clId="{8CB5C708-6598-4AFF-9434-51B9E18550B6}" dt="2022-07-22T13:18:25.051" v="3150" actId="5793"/>
      <pc:docMkLst>
        <pc:docMk/>
      </pc:docMkLst>
      <pc:sldChg chg="modSp mod">
        <pc:chgData name="Jean-Philippe" userId="5b8fb71733062750" providerId="LiveId" clId="{8CB5C708-6598-4AFF-9434-51B9E18550B6}" dt="2022-07-22T08:51:15.558" v="13" actId="20577"/>
        <pc:sldMkLst>
          <pc:docMk/>
          <pc:sldMk cId="0" sldId="256"/>
        </pc:sldMkLst>
        <pc:spChg chg="mod">
          <ac:chgData name="Jean-Philippe" userId="5b8fb71733062750" providerId="LiveId" clId="{8CB5C708-6598-4AFF-9434-51B9E18550B6}" dt="2022-07-22T08:51:15.558" v="13" actId="20577"/>
          <ac:spMkLst>
            <pc:docMk/>
            <pc:sldMk cId="0" sldId="256"/>
            <ac:spMk id="92" creationId="{00000000-0000-0000-0000-000000000000}"/>
          </ac:spMkLst>
        </pc:spChg>
      </pc:sldChg>
      <pc:sldChg chg="addSp delSp modSp del mod delAnim modAnim">
        <pc:chgData name="Jean-Philippe" userId="5b8fb71733062750" providerId="LiveId" clId="{8CB5C708-6598-4AFF-9434-51B9E18550B6}" dt="2022-07-22T13:10:04.424" v="3003" actId="47"/>
        <pc:sldMkLst>
          <pc:docMk/>
          <pc:sldMk cId="0" sldId="257"/>
        </pc:sldMkLst>
        <pc:spChg chg="mod">
          <ac:chgData name="Jean-Philippe" userId="5b8fb71733062750" providerId="LiveId" clId="{8CB5C708-6598-4AFF-9434-51B9E18550B6}" dt="2022-07-22T12:39:55.546" v="1853" actId="1076"/>
          <ac:spMkLst>
            <pc:docMk/>
            <pc:sldMk cId="0" sldId="257"/>
            <ac:spMk id="2" creationId="{117BA0AC-4541-4070-BB1F-49138D6417A3}"/>
          </ac:spMkLst>
        </pc:spChg>
        <pc:spChg chg="mod">
          <ac:chgData name="Jean-Philippe" userId="5b8fb71733062750" providerId="LiveId" clId="{8CB5C708-6598-4AFF-9434-51B9E18550B6}" dt="2022-07-22T09:03:59.405" v="1020" actId="20577"/>
          <ac:spMkLst>
            <pc:docMk/>
            <pc:sldMk cId="0" sldId="257"/>
            <ac:spMk id="98" creationId="{00000000-0000-0000-0000-000000000000}"/>
          </ac:spMkLst>
        </pc:spChg>
        <pc:spChg chg="mod">
          <ac:chgData name="Jean-Philippe" userId="5b8fb71733062750" providerId="LiveId" clId="{8CB5C708-6598-4AFF-9434-51B9E18550B6}" dt="2022-07-22T09:06:11.566" v="1215" actId="20577"/>
          <ac:spMkLst>
            <pc:docMk/>
            <pc:sldMk cId="0" sldId="257"/>
            <ac:spMk id="100" creationId="{00000000-0000-0000-0000-000000000000}"/>
          </ac:spMkLst>
        </pc:spChg>
        <pc:picChg chg="add mod">
          <ac:chgData name="Jean-Philippe" userId="5b8fb71733062750" providerId="LiveId" clId="{8CB5C708-6598-4AFF-9434-51B9E18550B6}" dt="2022-07-22T12:34:57.178" v="1218" actId="14100"/>
          <ac:picMkLst>
            <pc:docMk/>
            <pc:sldMk cId="0" sldId="257"/>
            <ac:picMk id="4" creationId="{DB9A596E-D7A8-D8AF-C355-D1CC8B8918C0}"/>
          </ac:picMkLst>
        </pc:picChg>
        <pc:picChg chg="del mod">
          <ac:chgData name="Jean-Philippe" userId="5b8fb71733062750" providerId="LiveId" clId="{8CB5C708-6598-4AFF-9434-51B9E18550B6}" dt="2022-07-22T09:05:24.490" v="1214" actId="478"/>
          <ac:picMkLst>
            <pc:docMk/>
            <pc:sldMk cId="0" sldId="257"/>
            <ac:picMk id="102" creationId="{00000000-0000-0000-0000-000000000000}"/>
          </ac:picMkLst>
        </pc:picChg>
      </pc:sldChg>
      <pc:sldChg chg="modSp del mod">
        <pc:chgData name="Jean-Philippe" userId="5b8fb71733062750" providerId="LiveId" clId="{8CB5C708-6598-4AFF-9434-51B9E18550B6}" dt="2022-07-22T13:10:03.047" v="3002" actId="47"/>
        <pc:sldMkLst>
          <pc:docMk/>
          <pc:sldMk cId="0" sldId="258"/>
        </pc:sldMkLst>
        <pc:spChg chg="mod">
          <ac:chgData name="Jean-Philippe" userId="5b8fb71733062750" providerId="LiveId" clId="{8CB5C708-6598-4AFF-9434-51B9E18550B6}" dt="2022-07-22T12:49:26.270" v="2359" actId="14100"/>
          <ac:spMkLst>
            <pc:docMk/>
            <pc:sldMk cId="0" sldId="258"/>
            <ac:spMk id="9" creationId="{EAFDDED2-5DC0-4CE1-BF73-C22A68D5B7F7}"/>
          </ac:spMkLst>
        </pc:spChg>
        <pc:spChg chg="mod">
          <ac:chgData name="Jean-Philippe" userId="5b8fb71733062750" providerId="LiveId" clId="{8CB5C708-6598-4AFF-9434-51B9E18550B6}" dt="2022-07-22T12:40:18.500" v="1866" actId="6549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Jean-Philippe" userId="5b8fb71733062750" providerId="LiveId" clId="{8CB5C708-6598-4AFF-9434-51B9E18550B6}" dt="2022-07-22T12:48:15.987" v="2234" actId="20577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Jean-Philippe" userId="5b8fb71733062750" providerId="LiveId" clId="{8CB5C708-6598-4AFF-9434-51B9E18550B6}" dt="2022-07-22T12:41:20.198" v="2015" actId="20577"/>
          <ac:spMkLst>
            <pc:docMk/>
            <pc:sldMk cId="0" sldId="258"/>
            <ac:spMk id="111" creationId="{00000000-0000-0000-0000-000000000000}"/>
          </ac:spMkLst>
        </pc:spChg>
      </pc:sldChg>
      <pc:sldChg chg="delSp modSp mod delAnim">
        <pc:chgData name="Jean-Philippe" userId="5b8fb71733062750" providerId="LiveId" clId="{8CB5C708-6598-4AFF-9434-51B9E18550B6}" dt="2022-07-22T12:54:06.531" v="2440" actId="20577"/>
        <pc:sldMkLst>
          <pc:docMk/>
          <pc:sldMk cId="0" sldId="261"/>
        </pc:sldMkLst>
        <pc:spChg chg="mod">
          <ac:chgData name="Jean-Philippe" userId="5b8fb71733062750" providerId="LiveId" clId="{8CB5C708-6598-4AFF-9434-51B9E18550B6}" dt="2022-07-22T12:54:06.531" v="2440" actId="20577"/>
          <ac:spMkLst>
            <pc:docMk/>
            <pc:sldMk cId="0" sldId="261"/>
            <ac:spMk id="145" creationId="{00000000-0000-0000-0000-000000000000}"/>
          </ac:spMkLst>
        </pc:spChg>
        <pc:picChg chg="del">
          <ac:chgData name="Jean-Philippe" userId="5b8fb71733062750" providerId="LiveId" clId="{8CB5C708-6598-4AFF-9434-51B9E18550B6}" dt="2022-07-22T12:53:55.931" v="2385" actId="478"/>
          <ac:picMkLst>
            <pc:docMk/>
            <pc:sldMk cId="0" sldId="261"/>
            <ac:picMk id="146" creationId="{00000000-0000-0000-0000-000000000000}"/>
          </ac:picMkLst>
        </pc:picChg>
      </pc:sldChg>
      <pc:sldChg chg="delSp modSp del mod">
        <pc:chgData name="Jean-Philippe" userId="5b8fb71733062750" providerId="LiveId" clId="{8CB5C708-6598-4AFF-9434-51B9E18550B6}" dt="2022-07-22T12:55:17.104" v="2494" actId="47"/>
        <pc:sldMkLst>
          <pc:docMk/>
          <pc:sldMk cId="0" sldId="262"/>
        </pc:sldMkLst>
        <pc:spChg chg="mod">
          <ac:chgData name="Jean-Philippe" userId="5b8fb71733062750" providerId="LiveId" clId="{8CB5C708-6598-4AFF-9434-51B9E18550B6}" dt="2022-07-22T12:55:10.356" v="2493" actId="20577"/>
          <ac:spMkLst>
            <pc:docMk/>
            <pc:sldMk cId="0" sldId="262"/>
            <ac:spMk id="23" creationId="{F6E415D2-1DDD-4C34-9081-DBCBA50041B9}"/>
          </ac:spMkLst>
        </pc:spChg>
        <pc:spChg chg="mod">
          <ac:chgData name="Jean-Philippe" userId="5b8fb71733062750" providerId="LiveId" clId="{8CB5C708-6598-4AFF-9434-51B9E18550B6}" dt="2022-07-22T12:54:17.414" v="2464" actId="20577"/>
          <ac:spMkLst>
            <pc:docMk/>
            <pc:sldMk cId="0" sldId="262"/>
            <ac:spMk id="152" creationId="{00000000-0000-0000-0000-000000000000}"/>
          </ac:spMkLst>
        </pc:spChg>
        <pc:picChg chg="del">
          <ac:chgData name="Jean-Philippe" userId="5b8fb71733062750" providerId="LiveId" clId="{8CB5C708-6598-4AFF-9434-51B9E18550B6}" dt="2022-07-22T12:54:20.899" v="2465" actId="478"/>
          <ac:picMkLst>
            <pc:docMk/>
            <pc:sldMk cId="0" sldId="262"/>
            <ac:picMk id="3" creationId="{32E0C2FC-1815-489B-86B2-568EE7C94914}"/>
          </ac:picMkLst>
        </pc:picChg>
      </pc:sldChg>
      <pc:sldChg chg="del">
        <pc:chgData name="Jean-Philippe" userId="5b8fb71733062750" providerId="LiveId" clId="{8CB5C708-6598-4AFF-9434-51B9E18550B6}" dt="2022-07-22T13:10:29.180" v="3005" actId="47"/>
        <pc:sldMkLst>
          <pc:docMk/>
          <pc:sldMk cId="0" sldId="270"/>
        </pc:sldMkLst>
      </pc:sldChg>
      <pc:sldChg chg="del">
        <pc:chgData name="Jean-Philippe" userId="5b8fb71733062750" providerId="LiveId" clId="{8CB5C708-6598-4AFF-9434-51B9E18550B6}" dt="2022-07-22T13:10:30.443" v="3006" actId="47"/>
        <pc:sldMkLst>
          <pc:docMk/>
          <pc:sldMk cId="1992201645" sldId="271"/>
        </pc:sldMkLst>
      </pc:sldChg>
      <pc:sldChg chg="del">
        <pc:chgData name="Jean-Philippe" userId="5b8fb71733062750" providerId="LiveId" clId="{8CB5C708-6598-4AFF-9434-51B9E18550B6}" dt="2022-07-22T13:10:27.072" v="3004" actId="47"/>
        <pc:sldMkLst>
          <pc:docMk/>
          <pc:sldMk cId="259533251" sldId="272"/>
        </pc:sldMkLst>
      </pc:sldChg>
      <pc:sldChg chg="addSp delSp modSp mod modAnim">
        <pc:chgData name="Jean-Philippe" userId="5b8fb71733062750" providerId="LiveId" clId="{8CB5C708-6598-4AFF-9434-51B9E18550B6}" dt="2022-07-22T13:15:20.328" v="3130"/>
        <pc:sldMkLst>
          <pc:docMk/>
          <pc:sldMk cId="1116601814" sldId="311"/>
        </pc:sldMkLst>
        <pc:spChg chg="mod">
          <ac:chgData name="Jean-Philippe" userId="5b8fb71733062750" providerId="LiveId" clId="{8CB5C708-6598-4AFF-9434-51B9E18550B6}" dt="2022-07-22T08:53:21.167" v="126" actId="20577"/>
          <ac:spMkLst>
            <pc:docMk/>
            <pc:sldMk cId="1116601814" sldId="311"/>
            <ac:spMk id="2" creationId="{8FA3BBF2-CD9F-401C-B0F8-1C892903C073}"/>
          </ac:spMkLst>
        </pc:spChg>
        <pc:spChg chg="add mod">
          <ac:chgData name="Jean-Philippe" userId="5b8fb71733062750" providerId="LiveId" clId="{8CB5C708-6598-4AFF-9434-51B9E18550B6}" dt="2022-07-22T08:55:03.230" v="372" actId="20577"/>
          <ac:spMkLst>
            <pc:docMk/>
            <pc:sldMk cId="1116601814" sldId="311"/>
            <ac:spMk id="9" creationId="{69DAE538-AE44-1539-6BA2-E68FD620BCED}"/>
          </ac:spMkLst>
        </pc:spChg>
        <pc:spChg chg="mod">
          <ac:chgData name="Jean-Philippe" userId="5b8fb71733062750" providerId="LiveId" clId="{8CB5C708-6598-4AFF-9434-51B9E18550B6}" dt="2022-07-22T08:53:33.125" v="177" actId="20577"/>
          <ac:spMkLst>
            <pc:docMk/>
            <pc:sldMk cId="1116601814" sldId="311"/>
            <ac:spMk id="17" creationId="{1D7CCC23-3ED0-4485-A98C-8AD772221763}"/>
          </ac:spMkLst>
        </pc:spChg>
        <pc:spChg chg="mod">
          <ac:chgData name="Jean-Philippe" userId="5b8fb71733062750" providerId="LiveId" clId="{8CB5C708-6598-4AFF-9434-51B9E18550B6}" dt="2022-07-22T08:53:53.473" v="225" actId="20577"/>
          <ac:spMkLst>
            <pc:docMk/>
            <pc:sldMk cId="1116601814" sldId="311"/>
            <ac:spMk id="21" creationId="{981C28E6-368F-450D-A3B3-E70BAF1F4B8D}"/>
          </ac:spMkLst>
        </pc:spChg>
        <pc:spChg chg="mod">
          <ac:chgData name="Jean-Philippe" userId="5b8fb71733062750" providerId="LiveId" clId="{8CB5C708-6598-4AFF-9434-51B9E18550B6}" dt="2022-07-22T13:12:08.268" v="3033" actId="20577"/>
          <ac:spMkLst>
            <pc:docMk/>
            <pc:sldMk cId="1116601814" sldId="311"/>
            <ac:spMk id="22" creationId="{C475DD60-CACB-4018-B6F9-F387C035E493}"/>
          </ac:spMkLst>
        </pc:spChg>
        <pc:spChg chg="mod">
          <ac:chgData name="Jean-Philippe" userId="5b8fb71733062750" providerId="LiveId" clId="{8CB5C708-6598-4AFF-9434-51B9E18550B6}" dt="2022-07-22T08:54:15.887" v="303" actId="20577"/>
          <ac:spMkLst>
            <pc:docMk/>
            <pc:sldMk cId="1116601814" sldId="311"/>
            <ac:spMk id="23" creationId="{C81D72AA-6BE0-4D79-9221-4A3204D8833F}"/>
          </ac:spMkLst>
        </pc:spChg>
        <pc:spChg chg="mod">
          <ac:chgData name="Jean-Philippe" userId="5b8fb71733062750" providerId="LiveId" clId="{8CB5C708-6598-4AFF-9434-51B9E18550B6}" dt="2022-07-22T08:55:13.466" v="377" actId="20577"/>
          <ac:spMkLst>
            <pc:docMk/>
            <pc:sldMk cId="1116601814" sldId="311"/>
            <ac:spMk id="25" creationId="{96C2CD35-419D-4D88-A60C-89669166F3F1}"/>
          </ac:spMkLst>
        </pc:spChg>
        <pc:picChg chg="add del mod">
          <ac:chgData name="Jean-Philippe" userId="5b8fb71733062750" providerId="LiveId" clId="{8CB5C708-6598-4AFF-9434-51B9E18550B6}" dt="2022-07-22T08:57:41.039" v="382" actId="1076"/>
          <ac:picMkLst>
            <pc:docMk/>
            <pc:sldMk cId="1116601814" sldId="311"/>
            <ac:picMk id="3" creationId="{9EC096AB-D986-4FC6-9E7F-964E11A52E83}"/>
          </ac:picMkLst>
        </pc:picChg>
        <pc:picChg chg="add mod">
          <ac:chgData name="Jean-Philippe" userId="5b8fb71733062750" providerId="LiveId" clId="{8CB5C708-6598-4AFF-9434-51B9E18550B6}" dt="2022-07-22T08:57:47.504" v="384" actId="1076"/>
          <ac:picMkLst>
            <pc:docMk/>
            <pc:sldMk cId="1116601814" sldId="311"/>
            <ac:picMk id="5" creationId="{A3E05CAD-F587-2AC7-9111-2D0FE09B1650}"/>
          </ac:picMkLst>
        </pc:picChg>
      </pc:sldChg>
      <pc:sldChg chg="modSp mod">
        <pc:chgData name="Jean-Philippe" userId="5b8fb71733062750" providerId="LiveId" clId="{8CB5C708-6598-4AFF-9434-51B9E18550B6}" dt="2022-07-22T08:58:07.058" v="388" actId="20577"/>
        <pc:sldMkLst>
          <pc:docMk/>
          <pc:sldMk cId="2022043234" sldId="331"/>
        </pc:sldMkLst>
        <pc:spChg chg="mod">
          <ac:chgData name="Jean-Philippe" userId="5b8fb71733062750" providerId="LiveId" clId="{8CB5C708-6598-4AFF-9434-51B9E18550B6}" dt="2022-07-22T08:58:07.058" v="388" actId="20577"/>
          <ac:spMkLst>
            <pc:docMk/>
            <pc:sldMk cId="2022043234" sldId="331"/>
            <ac:spMk id="10" creationId="{B3546D1A-39CA-4D88-946E-1DE2020D050E}"/>
          </ac:spMkLst>
        </pc:spChg>
      </pc:sldChg>
      <pc:sldChg chg="modSp modAnim">
        <pc:chgData name="Jean-Philippe" userId="5b8fb71733062750" providerId="LiveId" clId="{8CB5C708-6598-4AFF-9434-51B9E18550B6}" dt="2022-07-22T13:13:57.029" v="3128" actId="20577"/>
        <pc:sldMkLst>
          <pc:docMk/>
          <pc:sldMk cId="3212398832" sldId="332"/>
        </pc:sldMkLst>
        <pc:spChg chg="mod">
          <ac:chgData name="Jean-Philippe" userId="5b8fb71733062750" providerId="LiveId" clId="{8CB5C708-6598-4AFF-9434-51B9E18550B6}" dt="2022-07-22T13:13:57.029" v="3128" actId="20577"/>
          <ac:spMkLst>
            <pc:docMk/>
            <pc:sldMk cId="3212398832" sldId="332"/>
            <ac:spMk id="26" creationId="{4E74F3CC-980B-4047-987C-AC7618FD5FF2}"/>
          </ac:spMkLst>
        </pc:spChg>
        <pc:spChg chg="mod">
          <ac:chgData name="Jean-Philippe" userId="5b8fb71733062750" providerId="LiveId" clId="{8CB5C708-6598-4AFF-9434-51B9E18550B6}" dt="2022-07-22T08:58:44.034" v="452" actId="20577"/>
          <ac:spMkLst>
            <pc:docMk/>
            <pc:sldMk cId="3212398832" sldId="332"/>
            <ac:spMk id="34" creationId="{C44309E1-0951-4820-9798-2F156BFE1929}"/>
          </ac:spMkLst>
        </pc:spChg>
        <pc:spChg chg="mod">
          <ac:chgData name="Jean-Philippe" userId="5b8fb71733062750" providerId="LiveId" clId="{8CB5C708-6598-4AFF-9434-51B9E18550B6}" dt="2022-07-22T09:00:15.268" v="841" actId="20577"/>
          <ac:spMkLst>
            <pc:docMk/>
            <pc:sldMk cId="3212398832" sldId="332"/>
            <ac:spMk id="35" creationId="{F891196B-92D4-4587-B364-CB9C7414F0F6}"/>
          </ac:spMkLst>
        </pc:spChg>
        <pc:spChg chg="mod">
          <ac:chgData name="Jean-Philippe" userId="5b8fb71733062750" providerId="LiveId" clId="{8CB5C708-6598-4AFF-9434-51B9E18550B6}" dt="2022-07-22T13:13:42.931" v="3072" actId="20577"/>
          <ac:spMkLst>
            <pc:docMk/>
            <pc:sldMk cId="3212398832" sldId="332"/>
            <ac:spMk id="36" creationId="{026334B7-2DA4-4966-AB7F-92B38D137CCC}"/>
          </ac:spMkLst>
        </pc:spChg>
        <pc:spChg chg="mod">
          <ac:chgData name="Jean-Philippe" userId="5b8fb71733062750" providerId="LiveId" clId="{8CB5C708-6598-4AFF-9434-51B9E18550B6}" dt="2022-07-22T13:13:40.468" v="3070" actId="20577"/>
          <ac:spMkLst>
            <pc:docMk/>
            <pc:sldMk cId="3212398832" sldId="332"/>
            <ac:spMk id="37" creationId="{008D6BD9-62AF-4958-A31F-F15BDD794AB9}"/>
          </ac:spMkLst>
        </pc:spChg>
        <pc:spChg chg="mod">
          <ac:chgData name="Jean-Philippe" userId="5b8fb71733062750" providerId="LiveId" clId="{8CB5C708-6598-4AFF-9434-51B9E18550B6}" dt="2022-07-22T13:12:34.689" v="3036" actId="20577"/>
          <ac:spMkLst>
            <pc:docMk/>
            <pc:sldMk cId="3212398832" sldId="332"/>
            <ac:spMk id="38" creationId="{1E3BE564-D585-4E14-8D80-5101E99B4F06}"/>
          </ac:spMkLst>
        </pc:spChg>
      </pc:sldChg>
      <pc:sldChg chg="addCm">
        <pc:chgData name="Jean-Philippe" userId="5b8fb71733062750" providerId="LiveId" clId="{8CB5C708-6598-4AFF-9434-51B9E18550B6}" dt="2022-07-22T13:14:43.694" v="3129"/>
        <pc:sldMkLst>
          <pc:docMk/>
          <pc:sldMk cId="2036002236" sldId="334"/>
        </pc:sldMkLst>
      </pc:sldChg>
      <pc:sldChg chg="add del mod modShow">
        <pc:chgData name="Jean-Philippe" userId="5b8fb71733062750" providerId="LiveId" clId="{8CB5C708-6598-4AFF-9434-51B9E18550B6}" dt="2022-07-22T09:02:11.891" v="1000" actId="729"/>
        <pc:sldMkLst>
          <pc:docMk/>
          <pc:sldMk cId="2597699926" sldId="335"/>
        </pc:sldMkLst>
      </pc:sldChg>
      <pc:sldChg chg="modSp mod">
        <pc:chgData name="Jean-Philippe" userId="5b8fb71733062750" providerId="LiveId" clId="{8CB5C708-6598-4AFF-9434-51B9E18550B6}" dt="2022-07-22T13:18:25.051" v="3150" actId="5793"/>
        <pc:sldMkLst>
          <pc:docMk/>
          <pc:sldMk cId="3162428639" sldId="342"/>
        </pc:sldMkLst>
        <pc:spChg chg="mod">
          <ac:chgData name="Jean-Philippe" userId="5b8fb71733062750" providerId="LiveId" clId="{8CB5C708-6598-4AFF-9434-51B9E18550B6}" dt="2022-07-22T13:18:25.051" v="3150" actId="5793"/>
          <ac:spMkLst>
            <pc:docMk/>
            <pc:sldMk cId="3162428639" sldId="342"/>
            <ac:spMk id="4" creationId="{C3AE43F6-F07F-BC41-C97A-922448450288}"/>
          </ac:spMkLst>
        </pc:spChg>
      </pc:sldChg>
      <pc:sldChg chg="modSp add mod">
        <pc:chgData name="Jean-Philippe" userId="5b8fb71733062750" providerId="LiveId" clId="{8CB5C708-6598-4AFF-9434-51B9E18550B6}" dt="2022-07-22T13:03:10.139" v="2990" actId="20577"/>
        <pc:sldMkLst>
          <pc:docMk/>
          <pc:sldMk cId="3796010021" sldId="343"/>
        </pc:sldMkLst>
        <pc:spChg chg="mod">
          <ac:chgData name="Jean-Philippe" userId="5b8fb71733062750" providerId="LiveId" clId="{8CB5C708-6598-4AFF-9434-51B9E18550B6}" dt="2022-07-22T13:03:10.139" v="2990" actId="20577"/>
          <ac:spMkLst>
            <pc:docMk/>
            <pc:sldMk cId="3796010021" sldId="343"/>
            <ac:spMk id="9" creationId="{EAFDDED2-5DC0-4CE1-BF73-C22A68D5B7F7}"/>
          </ac:spMkLst>
        </pc:spChg>
        <pc:spChg chg="mod">
          <ac:chgData name="Jean-Philippe" userId="5b8fb71733062750" providerId="LiveId" clId="{8CB5C708-6598-4AFF-9434-51B9E18550B6}" dt="2022-07-22T12:55:32.275" v="2534" actId="113"/>
          <ac:spMkLst>
            <pc:docMk/>
            <pc:sldMk cId="3796010021" sldId="343"/>
            <ac:spMk id="108" creationId="{00000000-0000-0000-0000-000000000000}"/>
          </ac:spMkLst>
        </pc:spChg>
        <pc:spChg chg="mod">
          <ac:chgData name="Jean-Philippe" userId="5b8fb71733062750" providerId="LiveId" clId="{8CB5C708-6598-4AFF-9434-51B9E18550B6}" dt="2022-07-22T13:01:04.822" v="2752" actId="20577"/>
          <ac:spMkLst>
            <pc:docMk/>
            <pc:sldMk cId="3796010021" sldId="343"/>
            <ac:spMk id="109" creationId="{00000000-0000-0000-0000-000000000000}"/>
          </ac:spMkLst>
        </pc:spChg>
        <pc:spChg chg="mod">
          <ac:chgData name="Jean-Philippe" userId="5b8fb71733062750" providerId="LiveId" clId="{8CB5C708-6598-4AFF-9434-51B9E18550B6}" dt="2022-07-22T12:59:10.333" v="2585" actId="1076"/>
          <ac:spMkLst>
            <pc:docMk/>
            <pc:sldMk cId="3796010021" sldId="343"/>
            <ac:spMk id="111" creationId="{00000000-0000-0000-0000-000000000000}"/>
          </ac:spMkLst>
        </pc:spChg>
      </pc:sldChg>
      <pc:sldMasterChg chg="addSldLayout delSldLayout">
        <pc:chgData name="Jean-Philippe" userId="5b8fb71733062750" providerId="LiveId" clId="{8CB5C708-6598-4AFF-9434-51B9E18550B6}" dt="2022-07-22T09:01:51.946" v="998" actId="47"/>
        <pc:sldMasterMkLst>
          <pc:docMk/>
          <pc:sldMasterMk cId="0" sldId="2147483659"/>
        </pc:sldMasterMkLst>
        <pc:sldLayoutChg chg="add del">
          <pc:chgData name="Jean-Philippe" userId="5b8fb71733062750" providerId="LiveId" clId="{8CB5C708-6598-4AFF-9434-51B9E18550B6}" dt="2022-07-22T09:01:51.946" v="998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RIAMON Vincent" userId="S::v.riamon@ynov.com::ad08da9d-cdff-4aef-b9cd-884e4e40304f" providerId="AD" clId="Web-{026C3B16-EB60-4894-804F-63BF4E8FE0FD}"/>
    <pc:docChg chg="modSld">
      <pc:chgData name="RIAMON Vincent" userId="S::v.riamon@ynov.com::ad08da9d-cdff-4aef-b9cd-884e4e40304f" providerId="AD" clId="Web-{026C3B16-EB60-4894-804F-63BF4E8FE0FD}" dt="2022-01-14T10:24:31.818" v="24" actId="1076"/>
      <pc:docMkLst>
        <pc:docMk/>
      </pc:docMkLst>
      <pc:sldChg chg="modSp">
        <pc:chgData name="RIAMON Vincent" userId="S::v.riamon@ynov.com::ad08da9d-cdff-4aef-b9cd-884e4e40304f" providerId="AD" clId="Web-{026C3B16-EB60-4894-804F-63BF4E8FE0FD}" dt="2022-01-14T10:24:31.818" v="24" actId="1076"/>
        <pc:sldMkLst>
          <pc:docMk/>
          <pc:sldMk cId="0" sldId="257"/>
        </pc:sldMkLst>
        <pc:spChg chg="mod">
          <ac:chgData name="RIAMON Vincent" userId="S::v.riamon@ynov.com::ad08da9d-cdff-4aef-b9cd-884e4e40304f" providerId="AD" clId="Web-{026C3B16-EB60-4894-804F-63BF4E8FE0FD}" dt="2022-01-14T10:24:31.818" v="24" actId="1076"/>
          <ac:spMkLst>
            <pc:docMk/>
            <pc:sldMk cId="0" sldId="257"/>
            <ac:spMk id="2" creationId="{117BA0AC-4541-4070-BB1F-49138D6417A3}"/>
          </ac:spMkLst>
        </pc:spChg>
        <pc:spChg chg="mod">
          <ac:chgData name="RIAMON Vincent" userId="S::v.riamon@ynov.com::ad08da9d-cdff-4aef-b9cd-884e4e40304f" providerId="AD" clId="Web-{026C3B16-EB60-4894-804F-63BF4E8FE0FD}" dt="2022-01-14T10:22:12.377" v="16" actId="20577"/>
          <ac:spMkLst>
            <pc:docMk/>
            <pc:sldMk cId="0" sldId="257"/>
            <ac:spMk id="100" creationId="{00000000-0000-0000-0000-000000000000}"/>
          </ac:spMkLst>
        </pc:spChg>
        <pc:picChg chg="mod">
          <ac:chgData name="RIAMON Vincent" userId="S::v.riamon@ynov.com::ad08da9d-cdff-4aef-b9cd-884e4e40304f" providerId="AD" clId="Web-{026C3B16-EB60-4894-804F-63BF4E8FE0FD}" dt="2022-01-14T10:22:28.628" v="21" actId="1076"/>
          <ac:picMkLst>
            <pc:docMk/>
            <pc:sldMk cId="0" sldId="257"/>
            <ac:picMk id="102" creationId="{00000000-0000-0000-0000-000000000000}"/>
          </ac:picMkLst>
        </pc:picChg>
      </pc:sldChg>
    </pc:docChg>
  </pc:docChgLst>
</pc:chgInfo>
</file>

<file path=ppt/comments/modernComment_14E_795AED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41CFEC-3368-4A56-B62E-D67CF8C6BEB6}" authorId="{8C510511-27EF-484B-7744-9EC04151F308}" created="2022-07-22T13:14:43.641">
    <pc:sldMkLst xmlns:pc="http://schemas.microsoft.com/office/powerpoint/2013/main/command">
      <pc:docMk/>
      <pc:sldMk cId="2036002236" sldId="334"/>
    </pc:sldMkLst>
    <p188:txBody>
      <a:bodyPr/>
      <a:lstStyle/>
      <a:p>
        <a:r>
          <a:rPr lang="fr-FR"/>
          <a:t>Faire un petit point au tableau (coder un truc un peu comme la vidéo Atelier GO TO JS JS TO GO de vincent)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637fb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ec637fb60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106" name="Google Shape;106;gec637fb60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62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v2K4wL9Yc&amp;ab_channel=LyonYnovCampus" TargetMode="External"/><Relationship Id="rId2" Type="http://schemas.openxmlformats.org/officeDocument/2006/relationships/hyperlink" Target="https://www.youtube.com/watch?v=Gjv2qMaKDFI&amp;ab_channel=LyonYnovCamp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E_795AEDBC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b="0" i="0" u="none" strike="noStrike" cap="none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FORUM</a:t>
            </a:r>
            <a:endParaRPr sz="66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72245-ED69-F951-EF67-C56FA06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3AE43F6-F07F-BC41-C97A-9224484502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>
                <a:hlinkClick r:id="rId2"/>
              </a:rPr>
              <a:t>https://www.youtube.com/watch?v=Gjv2qMaKDFI&amp;ab_channel=LyonYnovCampus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https://www.youtube.com/watch?v=OHv2K4wL9Yc&amp;ab_channel=LyonYnovCampus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365125"/>
            <a:ext cx="11215396" cy="132556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Montserrat Alternates SemiBold" panose="00000700000000000000" pitchFamily="50" charset="0"/>
              </a:rPr>
              <a:t>Le but: </a:t>
            </a:r>
            <a:br>
              <a:rPr lang="fr-FR" dirty="0">
                <a:latin typeface="Montserrat Alternates SemiBold" panose="00000700000000000000" pitchFamily="50" charset="0"/>
              </a:rPr>
            </a:br>
            <a:r>
              <a:rPr lang="fr-FR" sz="3200" dirty="0">
                <a:latin typeface="Montserrat Alternates SemiBold" panose="00000700000000000000" pitchFamily="50" charset="0"/>
              </a:rPr>
              <a:t>Créer un forum permettant la communication entre utilisateurs et des catégories de </a:t>
            </a:r>
            <a:r>
              <a:rPr lang="fr-FR" sz="3200" dirty="0" err="1">
                <a:latin typeface="Montserrat Alternates SemiBold" panose="00000700000000000000" pitchFamily="50" charset="0"/>
              </a:rPr>
              <a:t>posts</a:t>
            </a:r>
            <a:endParaRPr lang="fr-FR" dirty="0">
              <a:latin typeface="Montserrat Alternates SemiBold" panose="00000700000000000000" pitchFamily="50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621340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Regrouper toutes les apprises durant l’année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4" y="3157352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Gérer une équipe comme dans un vrai projet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4" y="3720738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Réaliser une maquette et un plan de charge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4284124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sa propre API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5410896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tout autour de l’implémentation d’un vrai forum !</a:t>
            </a:r>
          </a:p>
        </p:txBody>
      </p:sp>
      <p:pic>
        <p:nvPicPr>
          <p:cNvPr id="3" name="Picture 2" descr="Api - Icônes interface gratuites">
            <a:extLst>
              <a:ext uri="{FF2B5EF4-FFF2-40B4-BE49-F238E27FC236}">
                <a16:creationId xmlns:a16="http://schemas.microsoft.com/office/drawing/2014/main" id="{9EC096AB-D986-4FC6-9E7F-964E11A5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26" y="2109850"/>
            <a:ext cx="1610888" cy="16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DAE538-AE44-1539-6BA2-E68FD620BCED}"/>
              </a:ext>
            </a:extLst>
          </p:cNvPr>
          <p:cNvSpPr/>
          <p:nvPr/>
        </p:nvSpPr>
        <p:spPr>
          <a:xfrm>
            <a:off x="1024954" y="4847510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Accéder à/Utiliser une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E05CAD-F587-2AC7-9111-2D0FE09B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151" y="3897090"/>
            <a:ext cx="2095238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Les étapes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27" y="2228849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1014328" y="5405771"/>
            <a:ext cx="6278570" cy="365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les données sur la page.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1014328" y="2615415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Réaliser une maquette du site, que souhaitons-nous faire 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1014328" y="3178801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diagramme SQL de la base de données du site.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1014328" y="3742187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En fonction, créer la base de données en GO, et le serveur web</a:t>
            </a:r>
            <a:endParaRPr lang="fr-FR" b="1" i="1" dirty="0">
              <a:solidFill>
                <a:srgbClr val="FF5050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1014328" y="4305505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Faire une fonction en GO, pour appeler les informations d’une table.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1014328" y="4855638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GO pour récupérer ces infos, et l’appeler en JS avec </a:t>
            </a:r>
            <a:r>
              <a:rPr lang="fr-FR" dirty="0" err="1"/>
              <a:t>fetch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7102B-7FCD-4759-9809-5754B28E7D4E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7CDE5-5BE6-427D-B9F9-B077F372C1F4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5B381-6D73-4BF5-B4E8-75FFB90ED01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A3512-1BCD-4EB9-BBE4-D906753FB608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0E948AE-C39F-4F85-8E2F-1476CC58C633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DEMO</a:t>
            </a:r>
            <a:endParaRPr lang="fr-FR" sz="6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715194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Un petit point ?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Les cookies/sessions</a:t>
            </a:r>
            <a:endParaRPr sz="60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b="1" dirty="0"/>
              <a:t>Cookies ou sessions ?</a:t>
            </a:r>
            <a:endParaRPr b="1"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756050" y="3036025"/>
            <a:ext cx="5150228" cy="285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1- les cookies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Fichiers côté client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Durée de vie fixée en amont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Stocké dans la machine locale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Ne dépend pas de la session</a:t>
            </a:r>
          </a:p>
        </p:txBody>
      </p:sp>
      <p:sp>
        <p:nvSpPr>
          <p:cNvPr id="111" name="Google Shape;111;p15"/>
          <p:cNvSpPr txBox="1"/>
          <p:nvPr/>
        </p:nvSpPr>
        <p:spPr>
          <a:xfrm>
            <a:off x="756050" y="1332733"/>
            <a:ext cx="1074859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Un cookie est un petit fichier d'une taille maximale de 4 Ko que le serveur Web stocke sur l'ordinateur du client.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Une session est une variable globale stockée sur le serveur. Chaque session se voit attribuer un identifiant unique qui est utilisé pour récupérer les valeurs stockées.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9;p15">
            <a:extLst>
              <a:ext uri="{FF2B5EF4-FFF2-40B4-BE49-F238E27FC236}">
                <a16:creationId xmlns:a16="http://schemas.microsoft.com/office/drawing/2014/main" id="{EAFDDED2-5DC0-4CE1-BF73-C22A68D5B7F7}"/>
              </a:ext>
            </a:extLst>
          </p:cNvPr>
          <p:cNvSpPr txBox="1"/>
          <p:nvPr/>
        </p:nvSpPr>
        <p:spPr>
          <a:xfrm>
            <a:off x="5986550" y="3030659"/>
            <a:ext cx="5835336" cy="285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2- les sessions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Fichiers côté serveur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Durée de vie = jusqu’à fermeture du navigateur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Doit être démarré pour utilisation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Dépend d’un cookie</a:t>
            </a:r>
          </a:p>
        </p:txBody>
      </p:sp>
    </p:spTree>
    <p:extLst>
      <p:ext uri="{BB962C8B-B14F-4D97-AF65-F5344CB8AC3E}">
        <p14:creationId xmlns:p14="http://schemas.microsoft.com/office/powerpoint/2010/main" val="379601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42CA85B-A6F6-4BC1-BA77-3013502D9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133"/>
            <a:ext cx="12192000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5F3812F-2AC9-BE3C-EABA-4048B5CD0669}"/>
              </a:ext>
            </a:extLst>
          </p:cNvPr>
          <p:cNvSpPr txBox="1">
            <a:spLocks/>
          </p:cNvSpPr>
          <p:nvPr/>
        </p:nvSpPr>
        <p:spPr>
          <a:xfrm>
            <a:off x="1786082" y="4706240"/>
            <a:ext cx="8095036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bg1"/>
                </a:solidFill>
                <a:latin typeface="Montserrat Alternates Black"/>
              </a:rPr>
              <a:t>START OFF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(</a:t>
            </a:r>
            <a:r>
              <a:rPr lang="fr-FR" sz="2000" dirty="0" err="1">
                <a:solidFill>
                  <a:schemeClr val="bg1"/>
                </a:solidFill>
                <a:latin typeface="Montserrat Alternates Black"/>
              </a:rPr>
              <a:t>Tp</a:t>
            </a:r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 démarrage)</a:t>
            </a:r>
            <a:endParaRPr lang="fr-FR" sz="2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37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8" ma:contentTypeDescription="Crée un document." ma:contentTypeScope="" ma:versionID="9cc9b3b604662dde4bd6e60ac269ef70">
  <xsd:schema xmlns:xsd="http://www.w3.org/2001/XMLSchema" xmlns:xs="http://www.w3.org/2001/XMLSchema" xmlns:p="http://schemas.microsoft.com/office/2006/metadata/properties" xmlns:ns2="67f4420f-720a-4844-ab91-e0c41b6d4045" targetNamespace="http://schemas.microsoft.com/office/2006/metadata/properties" ma:root="true" ma:fieldsID="b046e76a0beac460d76b31987e250206" ns2:_="">
    <xsd:import namespace="67f4420f-720a-4844-ab91-e0c41b6d40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76E4C-68EF-46D7-97D7-6DAF15FE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4420f-720a-4844-ab91-e0c41b6d4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06063-E748-4BDB-87DB-F375E9FEC2E7}">
  <ds:schemaRefs>
    <ds:schemaRef ds:uri="http://schemas.openxmlformats.org/package/2006/metadata/core-properties"/>
    <ds:schemaRef ds:uri="http://purl.org/dc/dcmitype/"/>
    <ds:schemaRef ds:uri="67f4420f-720a-4844-ab91-e0c41b6d404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8E4B20-2EE6-46DF-AF0F-0A8DE7DED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396</Words>
  <Application>Microsoft Office PowerPoint</Application>
  <PresentationFormat>Grand écran</PresentationFormat>
  <Paragraphs>53</Paragraphs>
  <Slides>10</Slides>
  <Notes>6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Montserrat</vt:lpstr>
      <vt:lpstr>Montserrat Alternates SemiBold</vt:lpstr>
      <vt:lpstr>Montserrat Alternates</vt:lpstr>
      <vt:lpstr>Montserrat Alternates Black</vt:lpstr>
      <vt:lpstr>Arial</vt:lpstr>
      <vt:lpstr>Calibri</vt:lpstr>
      <vt:lpstr>Thème Office</vt:lpstr>
      <vt:lpstr>Présentation PowerPoint</vt:lpstr>
      <vt:lpstr>Le but:  Créer un forum permettant la communication entre utilisateurs et des catégories de posts</vt:lpstr>
      <vt:lpstr>Présentation PowerPoint</vt:lpstr>
      <vt:lpstr>Les étapes </vt:lpstr>
      <vt:lpstr>Présentation PowerPoint</vt:lpstr>
      <vt:lpstr>Présentation PowerPoint</vt:lpstr>
      <vt:lpstr>Présentation PowerPoint</vt:lpstr>
      <vt:lpstr>Cookies ou sessions ?</vt:lpstr>
      <vt:lpstr>Présentation PowerPoint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silvy</dc:creator>
  <cp:lastModifiedBy>Jean-Philippe</cp:lastModifiedBy>
  <cp:revision>23</cp:revision>
  <dcterms:modified xsi:type="dcterms:W3CDTF">2022-07-22T13:18:35Z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</Properties>
</file>