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311" r:id="rId6"/>
    <p:sldId id="331" r:id="rId7"/>
    <p:sldId id="258" r:id="rId8"/>
    <p:sldId id="334" r:id="rId9"/>
    <p:sldId id="344" r:id="rId10"/>
    <p:sldId id="261" r:id="rId11"/>
    <p:sldId id="262" r:id="rId12"/>
    <p:sldId id="343" r:id="rId13"/>
    <p:sldId id="270" r:id="rId14"/>
    <p:sldId id="341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 Alternates" panose="020B0604020202020204" charset="0"/>
      <p:regular r:id="rId21"/>
      <p:bold r:id="rId22"/>
      <p:italic r:id="rId23"/>
      <p:boldItalic r:id="rId24"/>
    </p:embeddedFont>
    <p:embeddedFont>
      <p:font typeface="Montserrat Alternates Black" panose="020B0604020202020204" charset="0"/>
      <p:bold r:id="rId25"/>
      <p:boldItalic r:id="rId26"/>
    </p:embeddedFont>
    <p:embeddedFont>
      <p:font typeface="Montserrat Alternates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C2952-EFE1-FA6D-1701-8096C0144681}" v="249" dt="2022-07-12T14:48:40.240"/>
    <p1510:client id="{F55D91F5-2845-E4C6-A712-B8B9574F3520}" v="829" dt="2022-07-13T09:56:23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8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637fb6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ec637fb60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Analyser et bien comprendre problème, ici je vais avoir des pâtes et je veux comme résultat des pâtes cuites.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Dans notre métier, l’algorithme est la logique de programmation.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Est-ce que certains ont le permis, sont entrain de la passer ou compte le passer?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Ceci est un algorithme qui met en place des conditions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L’algorithme est la logique de programmation. Mais comme l’ordinateur ne comprend pas le langage humain, on traduit cet algorithme avec un langage de programmation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va maintenant voir comment construire un algorithme</a:t>
            </a:r>
            <a:endParaRPr/>
          </a:p>
        </p:txBody>
      </p:sp>
      <p:sp>
        <p:nvSpPr>
          <p:cNvPr id="106" name="Google Shape;106;gec637fb60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Pointeur de structures</a:t>
            </a:r>
          </a:p>
          <a:p>
            <a:r>
              <a:rPr lang="fr-FR" dirty="0"/>
              <a:t>Lecture fichier + mot aléatoire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2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637fb6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ec637fb60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Analyser et bien comprendre problème, ici je vais avoir des pâtes et je veux comme résultat des pâtes cuites.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Dans notre métier, l’algorithme est la logique de programmation.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Est-ce que certains ont le permis, sont entrain de la passer ou compte le passer?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Ceci est un algorithme qui met en place des conditions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L’algorithme est la logique de programmation. Mais comme l’ordinateur ne comprend pas le langage humain, on traduit cet algorithme avec un langage de programmation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va maintenant voir comment construire un algorithme</a:t>
            </a:r>
            <a:endParaRPr/>
          </a:p>
        </p:txBody>
      </p:sp>
      <p:sp>
        <p:nvSpPr>
          <p:cNvPr id="106" name="Google Shape;106;gec637fb60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728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536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b="0" i="0" u="none" strike="noStrike" cap="none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Gestion de Projet</a:t>
            </a:r>
            <a:endParaRPr sz="6600" b="0" i="0" u="none" strike="noStrike" cap="none" dirty="0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A vous de jouer </a:t>
            </a:r>
            <a:br>
              <a:rPr lang="fr-FR" sz="6000" dirty="0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</a:br>
            <a:r>
              <a:rPr lang="fr-FR" sz="6000" dirty="0" err="1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Tp</a:t>
            </a:r>
            <a:r>
              <a:rPr lang="fr-FR" sz="6000" dirty="0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 Gestion de Projet</a:t>
            </a:r>
            <a:endParaRPr sz="6000" dirty="0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45F3812F-2AC9-BE3C-EABA-4048B5CD0669}"/>
              </a:ext>
            </a:extLst>
          </p:cNvPr>
          <p:cNvSpPr txBox="1">
            <a:spLocks/>
          </p:cNvSpPr>
          <p:nvPr/>
        </p:nvSpPr>
        <p:spPr>
          <a:xfrm>
            <a:off x="1786082" y="4706240"/>
            <a:ext cx="8095036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chemeClr val="bg1"/>
                </a:solidFill>
                <a:latin typeface="Montserrat Alternates Black"/>
              </a:rPr>
              <a:t>e)</a:t>
            </a:r>
            <a:endParaRPr lang="fr-FR" sz="20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  <p:pic>
        <p:nvPicPr>
          <p:cNvPr id="6" name="Image 5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4BD30110-9CEC-0315-FEB7-DD746399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343"/>
            <a:ext cx="12192000" cy="69551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CB50BC-8F54-F496-E748-0342F79A9427}"/>
              </a:ext>
            </a:extLst>
          </p:cNvPr>
          <p:cNvSpPr txBox="1"/>
          <p:nvPr/>
        </p:nvSpPr>
        <p:spPr>
          <a:xfrm>
            <a:off x="3151860" y="5465618"/>
            <a:ext cx="71096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chemeClr val="bg1"/>
                </a:solidFill>
                <a:latin typeface="Montserrat Alternates" panose="020B0604020202020204" charset="0"/>
              </a:rPr>
              <a:t>AU BOULOT.</a:t>
            </a:r>
          </a:p>
        </p:txBody>
      </p:sp>
    </p:spTree>
    <p:extLst>
      <p:ext uri="{BB962C8B-B14F-4D97-AF65-F5344CB8AC3E}">
        <p14:creationId xmlns:p14="http://schemas.microsoft.com/office/powerpoint/2010/main" val="291673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365125"/>
            <a:ext cx="11215396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Montserrat Alternates SemiBold" panose="00000700000000000000" pitchFamily="50" charset="0"/>
              </a:rPr>
              <a:t>Le but: </a:t>
            </a:r>
            <a:br>
              <a:rPr lang="fr-FR" dirty="0">
                <a:latin typeface="Montserrat Alternates SemiBold" panose="00000700000000000000" pitchFamily="50" charset="0"/>
              </a:rPr>
            </a:br>
            <a:r>
              <a:rPr lang="fr-FR" sz="3200" dirty="0">
                <a:latin typeface="Montserrat Alternates SemiBold" panose="00000700000000000000" pitchFamily="50" charset="0"/>
              </a:rPr>
              <a:t>	Avoir une bonne organisation de ses projets</a:t>
            </a:r>
            <a:endParaRPr lang="fr-FR" dirty="0">
              <a:latin typeface="Montserrat Alternates SemiBold" panose="00000700000000000000" pitchFamily="50" charset="0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D7CCC23-3ED0-4485-A98C-8AD772221763}"/>
              </a:ext>
            </a:extLst>
          </p:cNvPr>
          <p:cNvSpPr/>
          <p:nvPr/>
        </p:nvSpPr>
        <p:spPr>
          <a:xfrm>
            <a:off x="1024954" y="2621340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dirty="0">
                <a:cs typeface="Arial"/>
              </a:rPr>
              <a:t>Organiser le code en groupe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81C28E6-368F-450D-A3B3-E70BAF1F4B8D}"/>
              </a:ext>
            </a:extLst>
          </p:cNvPr>
          <p:cNvSpPr/>
          <p:nvPr/>
        </p:nvSpPr>
        <p:spPr>
          <a:xfrm>
            <a:off x="1024954" y="3157352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dirty="0">
                <a:cs typeface="Arial"/>
              </a:rPr>
              <a:t>Git Flow</a:t>
            </a:r>
            <a:endParaRPr lang="fr-FR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475DD60-CACB-4018-B6F9-F387C035E493}"/>
              </a:ext>
            </a:extLst>
          </p:cNvPr>
          <p:cNvSpPr/>
          <p:nvPr/>
        </p:nvSpPr>
        <p:spPr>
          <a:xfrm>
            <a:off x="1024954" y="3720738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Organiser son temps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81D72AA-6BE0-4D79-9221-4A3204D8833F}"/>
              </a:ext>
            </a:extLst>
          </p:cNvPr>
          <p:cNvSpPr/>
          <p:nvPr/>
        </p:nvSpPr>
        <p:spPr>
          <a:xfrm>
            <a:off x="1024954" y="4284124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Se répartir les tâches équitablement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6C2CD35-419D-4D88-A60C-89669166F3F1}"/>
              </a:ext>
            </a:extLst>
          </p:cNvPr>
          <p:cNvSpPr/>
          <p:nvPr/>
        </p:nvSpPr>
        <p:spPr>
          <a:xfrm>
            <a:off x="1024954" y="4852629"/>
            <a:ext cx="5718746" cy="35270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Avoir une organisation de projet carré comme du </a:t>
            </a:r>
            <a:r>
              <a:rPr lang="fr-FR" dirty="0" err="1"/>
              <a:t>kiri</a:t>
            </a:r>
            <a:r>
              <a:rPr lang="fr-FR" dirty="0"/>
              <a:t> !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FC7DE9-A895-F9A4-A64A-741C735D0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23" y="2419639"/>
            <a:ext cx="4411579" cy="10570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E490FD-2EC8-A18A-9195-77E9C3E51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237" y="342900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  <a:solidFill>
            <a:schemeClr val="lt1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Organiser </a:t>
            </a:r>
            <a:r>
              <a:rPr lang="fr-FR" sz="6000" dirty="0">
                <a:solidFill>
                  <a:srgbClr val="000000"/>
                </a:solidFill>
                <a:latin typeface="Montserrat Alternates Black"/>
              </a:rPr>
              <a:t>le code en </a:t>
            </a:r>
            <a:r>
              <a:rPr lang="fr-FR" sz="6000" dirty="0">
                <a:solidFill>
                  <a:srgbClr val="23B2A4"/>
                </a:solidFill>
                <a:latin typeface="Montserrat Alternates Black"/>
              </a:rPr>
              <a:t>groupe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4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fr-FR" dirty="0">
                <a:latin typeface="Montserrat Alternates SemiBold"/>
              </a:rPr>
              <a:t>Les branches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7BE654-2164-AB83-5AAC-86996502D898}"/>
              </a:ext>
            </a:extLst>
          </p:cNvPr>
          <p:cNvSpPr txBox="1"/>
          <p:nvPr/>
        </p:nvSpPr>
        <p:spPr>
          <a:xfrm>
            <a:off x="834788" y="1494430"/>
            <a:ext cx="604140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latin typeface="Montserrat Alternates"/>
                <a:cs typeface="Segoe UI"/>
              </a:rPr>
              <a:t>Pourquoi ?</a:t>
            </a:r>
          </a:p>
          <a:p>
            <a:r>
              <a:rPr lang="fr-FR" sz="2000" dirty="0">
                <a:latin typeface="Montserrat Alternates"/>
                <a:cs typeface="Segoe UI"/>
              </a:rPr>
              <a:t>​</a:t>
            </a:r>
          </a:p>
          <a:p>
            <a:r>
              <a:rPr lang="fr-FR" sz="2000" dirty="0">
                <a:latin typeface="Montserrat Alternates"/>
              </a:rPr>
              <a:t>- Eviter les conflits de code</a:t>
            </a:r>
            <a:endParaRPr lang="en-US" sz="2000" dirty="0">
              <a:latin typeface="Montserrat Alternates"/>
            </a:endParaRPr>
          </a:p>
          <a:p>
            <a:r>
              <a:rPr lang="fr-FR" sz="2000" dirty="0">
                <a:latin typeface="Montserrat Alternates"/>
              </a:rPr>
              <a:t>- Pouvoir travailler facilement en groupe</a:t>
            </a:r>
            <a:endParaRPr lang="en-US" sz="2000" dirty="0">
              <a:latin typeface="Montserrat Alternates"/>
            </a:endParaRPr>
          </a:p>
          <a:p>
            <a:r>
              <a:rPr lang="en-US" sz="2000" dirty="0">
                <a:latin typeface="Montserrat Alternates"/>
              </a:rPr>
              <a:t>- Structurer son </a:t>
            </a:r>
            <a:r>
              <a:rPr lang="en-US" sz="2000" dirty="0" err="1">
                <a:latin typeface="Montserrat Alternates"/>
              </a:rPr>
              <a:t>projet</a:t>
            </a:r>
          </a:p>
          <a:p>
            <a:r>
              <a:rPr lang="en-US" sz="2000" dirty="0">
                <a:cs typeface="Segoe UI"/>
              </a:rPr>
              <a:t>​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75B69B-10B5-EC8A-A468-70B224652FB6}"/>
              </a:ext>
            </a:extLst>
          </p:cNvPr>
          <p:cNvSpPr txBox="1"/>
          <p:nvPr/>
        </p:nvSpPr>
        <p:spPr>
          <a:xfrm>
            <a:off x="834787" y="3571385"/>
            <a:ext cx="604140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latin typeface="Montserrat Alternates"/>
                <a:cs typeface="Segoe UI"/>
              </a:rPr>
              <a:t>Bons conseils</a:t>
            </a:r>
          </a:p>
          <a:p>
            <a:r>
              <a:rPr lang="fr-FR" sz="2000" dirty="0">
                <a:latin typeface="Montserrat Alternates"/>
                <a:cs typeface="Segoe UI"/>
              </a:rPr>
              <a:t>​</a:t>
            </a:r>
          </a:p>
          <a:p>
            <a:r>
              <a:rPr lang="fr-FR" sz="2000" dirty="0">
                <a:latin typeface="Montserrat Alternates"/>
                <a:cs typeface="Segoe UI"/>
              </a:rPr>
              <a:t>- Rédiger les </a:t>
            </a:r>
            <a:r>
              <a:rPr lang="fr-FR" sz="1800" b="1" dirty="0" err="1">
                <a:latin typeface="Montserrat Alternates"/>
                <a:cs typeface="Segoe UI"/>
              </a:rPr>
              <a:t>commits</a:t>
            </a:r>
            <a:r>
              <a:rPr lang="fr-FR" sz="1800" b="1" dirty="0">
                <a:latin typeface="Montserrat Alternates"/>
                <a:cs typeface="Segoe UI"/>
              </a:rPr>
              <a:t> </a:t>
            </a:r>
            <a:r>
              <a:rPr lang="fr-FR" sz="2000" dirty="0">
                <a:latin typeface="Montserrat Alternates"/>
                <a:cs typeface="Segoe UI"/>
              </a:rPr>
              <a:t>avec du sens</a:t>
            </a:r>
          </a:p>
          <a:p>
            <a:r>
              <a:rPr lang="fr-FR" sz="2000" dirty="0">
                <a:latin typeface="Montserrat Alternates"/>
                <a:cs typeface="Segoe UI"/>
              </a:rPr>
              <a:t>- Extension </a:t>
            </a:r>
            <a:r>
              <a:rPr lang="fr-FR" sz="1800" b="1" dirty="0">
                <a:latin typeface="Montserrat Alternates"/>
                <a:cs typeface="Segoe UI"/>
              </a:rPr>
              <a:t>Git Graph</a:t>
            </a:r>
          </a:p>
          <a:p>
            <a:r>
              <a:rPr lang="fr-FR" sz="2000" dirty="0">
                <a:latin typeface="Montserrat Alternates"/>
              </a:rPr>
              <a:t>- Ne push sur la </a:t>
            </a:r>
            <a:r>
              <a:rPr lang="fr-FR" sz="1800" b="1" dirty="0">
                <a:latin typeface="Montserrat Alternates"/>
              </a:rPr>
              <a:t>main </a:t>
            </a:r>
            <a:r>
              <a:rPr lang="fr-FR" sz="2000" dirty="0">
                <a:latin typeface="Montserrat Alternates"/>
              </a:rPr>
              <a:t>qu'une version déployable</a:t>
            </a:r>
            <a:endParaRPr lang="en-US" dirty="0"/>
          </a:p>
          <a:p>
            <a:r>
              <a:rPr lang="fr-FR" sz="2000" dirty="0">
                <a:latin typeface="Montserrat Alternates"/>
              </a:rPr>
              <a:t>- Push son travail </a:t>
            </a:r>
            <a:r>
              <a:rPr lang="fr-FR" sz="1800" b="1" dirty="0">
                <a:latin typeface="Montserrat Alternates"/>
              </a:rPr>
              <a:t>régulièrement </a:t>
            </a:r>
            <a:r>
              <a:rPr lang="fr-FR" sz="2000" dirty="0">
                <a:latin typeface="Montserrat Alternates"/>
              </a:rPr>
              <a:t>sur sa branche</a:t>
            </a:r>
            <a:endParaRPr lang="en-US" sz="2000" dirty="0">
              <a:latin typeface="Montserrat Alternates"/>
            </a:endParaRPr>
          </a:p>
          <a:p>
            <a:r>
              <a:rPr lang="en-US" sz="2000" dirty="0">
                <a:latin typeface="Montserrat Alternates"/>
              </a:rPr>
              <a:t>- </a:t>
            </a:r>
            <a:r>
              <a:rPr lang="en-US" sz="2000" dirty="0" err="1">
                <a:latin typeface="Montserrat Alternates"/>
              </a:rPr>
              <a:t>Effectuer</a:t>
            </a:r>
            <a:r>
              <a:rPr lang="en-US" sz="2000" dirty="0">
                <a:latin typeface="Montserrat Alternates"/>
              </a:rPr>
              <a:t> les tests de </a:t>
            </a:r>
            <a:r>
              <a:rPr lang="en-US" sz="1800" b="1" dirty="0">
                <a:latin typeface="Montserrat Alternates"/>
              </a:rPr>
              <a:t>merge </a:t>
            </a:r>
            <a:r>
              <a:rPr lang="en-US" sz="2000" dirty="0">
                <a:latin typeface="Montserrat Alternates"/>
              </a:rPr>
              <a:t>sur les branches </a:t>
            </a:r>
            <a:r>
              <a:rPr lang="en-US" sz="1800" b="1" dirty="0" err="1">
                <a:latin typeface="Montserrat Alternates"/>
              </a:rPr>
              <a:t>dévelop</a:t>
            </a:r>
            <a:endParaRPr lang="en-US" sz="1800" b="1" dirty="0">
              <a:latin typeface="Montserrat Alternat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715194"/>
            <a:ext cx="10515600" cy="1427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Git Flow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0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27176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fr-FR" dirty="0">
                <a:latin typeface="Montserrat Alternates SemiBold"/>
                <a:sym typeface="Montserrat Alternates SemiBold"/>
              </a:rPr>
              <a:t>Git </a:t>
            </a:r>
            <a:r>
              <a:rPr lang="fr-FR" dirty="0" err="1">
                <a:latin typeface="Montserrat Alternates SemiBold"/>
                <a:sym typeface="Montserrat Alternates SemiBold"/>
              </a:rPr>
              <a:t>workFlow</a:t>
            </a:r>
            <a:r>
              <a:rPr lang="fr-FR" dirty="0">
                <a:latin typeface="Montserrat Alternates SemiBold"/>
                <a:sym typeface="Montserrat Alternates SemiBold"/>
              </a:rPr>
              <a:t> : organiser son travail</a:t>
            </a:r>
            <a:endParaRPr lang="fr-FR" dirty="0">
              <a:latin typeface="Montserrat Alternates SemiBold"/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5170580C-1DAC-AD10-EE0C-F02F6AE8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863" y="1475788"/>
            <a:ext cx="6610065" cy="47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 rot="-54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0" i="0" u="none" strike="noStrike" cap="none" dirty="0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Comment utiliser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0" i="0" u="none" strike="noStrike" cap="none" dirty="0" err="1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trello</a:t>
            </a:r>
            <a:endParaRPr sz="6000" b="0" i="0" u="none" strike="noStrike" cap="none" dirty="0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7766" y="3429000"/>
            <a:ext cx="457304" cy="74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838200" y="1796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 dirty="0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Création des colonnes </a:t>
            </a:r>
            <a:endParaRPr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E415D2-1DDD-4C34-9081-DBCBA50041B9}"/>
              </a:ext>
            </a:extLst>
          </p:cNvPr>
          <p:cNvSpPr txBox="1"/>
          <p:nvPr/>
        </p:nvSpPr>
        <p:spPr>
          <a:xfrm>
            <a:off x="3185042" y="4523896"/>
            <a:ext cx="542368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3 Colonnes   </a:t>
            </a:r>
          </a:p>
          <a:p>
            <a:endParaRPr lang="fr-FR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 faire :</a:t>
            </a:r>
            <a:r>
              <a:rPr lang="fr-FR" sz="16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Toutes les tâches à faire sont ici 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En cours :</a:t>
            </a:r>
            <a:r>
              <a:rPr lang="fr-FR" sz="1600" dirty="0">
                <a:latin typeface="Montserrat Alternates" panose="020B0604020202020204" charset="0"/>
              </a:rPr>
              <a:t> Si vous vous positionnez sur une tâche il faut la glisser ici </a:t>
            </a:r>
            <a:endParaRPr lang="fr-FR" sz="1600" b="1" dirty="0">
              <a:solidFill>
                <a:schemeClr val="dk1"/>
              </a:solidFill>
              <a:latin typeface="Montserrat Alternates" panose="020B0604020202020204" charset="0"/>
              <a:sym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Terminé : </a:t>
            </a:r>
            <a:r>
              <a:rPr lang="fr-FR" sz="1600" dirty="0">
                <a:latin typeface="Montserrat Alternates" panose="020B0604020202020204" charset="0"/>
              </a:rPr>
              <a:t>Une fois la tâche terminée c’est dans cette colonne qu’il faudra la glisser</a:t>
            </a:r>
          </a:p>
          <a:p>
            <a:endParaRPr lang="fr-FR" sz="1600" dirty="0">
              <a:latin typeface="Montserrat Alternates" panose="020B060402020202020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89D5BD-8DD2-DAF4-C390-EF6E69C5D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04"/>
          <a:stretch/>
        </p:blipFill>
        <p:spPr>
          <a:xfrm>
            <a:off x="1771981" y="1406679"/>
            <a:ext cx="8249801" cy="28460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838200" y="1796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 dirty="0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Gestion d’une tâche </a:t>
            </a:r>
            <a:endParaRPr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E415D2-1DDD-4C34-9081-DBCBA50041B9}"/>
              </a:ext>
            </a:extLst>
          </p:cNvPr>
          <p:cNvSpPr txBox="1"/>
          <p:nvPr/>
        </p:nvSpPr>
        <p:spPr>
          <a:xfrm>
            <a:off x="955915" y="4388197"/>
            <a:ext cx="5423681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Organisation d’une tâche   </a:t>
            </a:r>
          </a:p>
          <a:p>
            <a:endParaRPr lang="fr-FR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Qui :</a:t>
            </a:r>
            <a:r>
              <a:rPr lang="fr-FR" sz="16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 En fonction de la répartition des tâches, ajoutez-vous sur une tâche</a:t>
            </a:r>
            <a:endParaRPr lang="fr-FR" sz="16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Etiquettes :</a:t>
            </a:r>
            <a:r>
              <a:rPr lang="fr-FR" sz="16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ex: Priorités(Forte, Optionnel…), Doc existante 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Date :</a:t>
            </a:r>
            <a:r>
              <a:rPr lang="fr-FR" sz="16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Deadline / Date intermédiaire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Commentaire :</a:t>
            </a:r>
            <a:r>
              <a:rPr lang="fr-FR" sz="16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Commentaire ou description du Projet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F9424A-CE53-76B2-852E-DFE3ADEA2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58"/>
          <a:stretch/>
        </p:blipFill>
        <p:spPr>
          <a:xfrm>
            <a:off x="1303806" y="1325433"/>
            <a:ext cx="5955247" cy="29814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BDBF0B-ACF8-F4B6-9569-6661D497D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270" y="3415723"/>
            <a:ext cx="3673185" cy="32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6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B60A052E10844BC23992ABEC4C4DE" ma:contentTypeVersion="7" ma:contentTypeDescription="Crée un document." ma:contentTypeScope="" ma:versionID="3e19e2b1819302091d255d81a71a725e">
  <xsd:schema xmlns:xsd="http://www.w3.org/2001/XMLSchema" xmlns:xs="http://www.w3.org/2001/XMLSchema" xmlns:p="http://schemas.microsoft.com/office/2006/metadata/properties" xmlns:ns3="5280f4dc-00c1-4132-8510-15979960b333" xmlns:ns4="f16f3fa3-6aee-49ba-a8f4-47d852f0a30f" targetNamespace="http://schemas.microsoft.com/office/2006/metadata/properties" ma:root="true" ma:fieldsID="dca738ae841b5cb1ad95ca136d340359" ns3:_="" ns4:_="">
    <xsd:import namespace="5280f4dc-00c1-4132-8510-15979960b333"/>
    <xsd:import namespace="f16f3fa3-6aee-49ba-a8f4-47d852f0a3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0f4dc-00c1-4132-8510-15979960b3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f3fa3-6aee-49ba-a8f4-47d852f0a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E4B20-2EE6-46DF-AF0F-0A8DE7DED3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806063-E748-4BDB-87DB-F375E9FEC2E7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f16f3fa3-6aee-49ba-a8f4-47d852f0a30f"/>
    <ds:schemaRef ds:uri="5280f4dc-00c1-4132-8510-15979960b333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3BE215-B222-4D5B-8FFF-6848AE8E7E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80f4dc-00c1-4132-8510-15979960b333"/>
    <ds:schemaRef ds:uri="f16f3fa3-6aee-49ba-a8f4-47d852f0a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567</Words>
  <Application>Microsoft Office PowerPoint</Application>
  <PresentationFormat>Grand écran</PresentationFormat>
  <Paragraphs>80</Paragraphs>
  <Slides>11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Le but:   Avoir une bonne organisation de ses projets</vt:lpstr>
      <vt:lpstr>Présentation PowerPoint</vt:lpstr>
      <vt:lpstr>Les branches</vt:lpstr>
      <vt:lpstr>Présentation PowerPoint</vt:lpstr>
      <vt:lpstr>Git workFlow : organiser son travail</vt:lpstr>
      <vt:lpstr>Présentation PowerPoint</vt:lpstr>
      <vt:lpstr>Création des colonnes </vt:lpstr>
      <vt:lpstr>Gestion d’une tâche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silvy</dc:creator>
  <cp:lastModifiedBy>SÉGURET Emile</cp:lastModifiedBy>
  <cp:revision>162</cp:revision>
  <dcterms:modified xsi:type="dcterms:W3CDTF">2022-08-22T07:20:59Z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0x0101005B3B60A052E10844BC23992ABEC4C4DE</vt:lpwstr>
  </property>
</Properties>
</file>