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22" r:id="rId4"/>
    <p:sldMasterId id="2147483934" r:id="rId5"/>
    <p:sldMasterId id="2147483942" r:id="rId6"/>
    <p:sldMasterId id="2147483949" r:id="rId7"/>
    <p:sldMasterId id="2147483956" r:id="rId8"/>
    <p:sldMasterId id="2147483963" r:id="rId9"/>
    <p:sldMasterId id="2147483979" r:id="rId10"/>
  </p:sldMasterIdLst>
  <p:notesMasterIdLst>
    <p:notesMasterId r:id="rId21"/>
  </p:notesMasterIdLst>
  <p:handoutMasterIdLst>
    <p:handoutMasterId r:id="rId22"/>
  </p:handoutMasterIdLst>
  <p:sldIdLst>
    <p:sldId id="256" r:id="rId11"/>
    <p:sldId id="281" r:id="rId12"/>
    <p:sldId id="269" r:id="rId13"/>
    <p:sldId id="279" r:id="rId14"/>
    <p:sldId id="283" r:id="rId15"/>
    <p:sldId id="282" r:id="rId16"/>
    <p:sldId id="284" r:id="rId17"/>
    <p:sldId id="285" r:id="rId18"/>
    <p:sldId id="286" r:id="rId19"/>
    <p:sldId id="26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GEREAU Julien" initials="AJ" lastIdx="1" clrIdx="0">
    <p:extLst>
      <p:ext uri="{19B8F6BF-5375-455C-9EA6-DF929625EA0E}">
        <p15:presenceInfo xmlns:p15="http://schemas.microsoft.com/office/powerpoint/2012/main" userId="S-1-5-21-3198387495-1818796161-3380390422-12869" providerId="AD"/>
      </p:ext>
    </p:extLst>
  </p:cmAuthor>
  <p:cmAuthor id="2" name="RUAUD Emmanuel" initials="RE" lastIdx="1" clrIdx="1">
    <p:extLst>
      <p:ext uri="{19B8F6BF-5375-455C-9EA6-DF929625EA0E}">
        <p15:presenceInfo xmlns:p15="http://schemas.microsoft.com/office/powerpoint/2012/main" userId="S::e.ruaud@ynov.com::408ec088-c9f0-4ef3-bc6b-46c91ce5e1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BC4E9"/>
    <a:srgbClr val="862986"/>
    <a:srgbClr val="44DB3E"/>
    <a:srgbClr val="FFCC00"/>
    <a:srgbClr val="822C87"/>
    <a:srgbClr val="E9F7F4"/>
    <a:srgbClr val="C4EAE1"/>
    <a:srgbClr val="45B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8F982-E7DC-4FDB-86F4-69E71E4EAF86}" v="53" dt="2021-05-06T04:45:11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1" d="100"/>
          <a:sy n="71" d="100"/>
        </p:scale>
        <p:origin x="2848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LOPEZ Rania" userId="ef71b47c-4e2f-4fb9-bead-29db954c749a" providerId="ADAL" clId="{3E08F982-E7DC-4FDB-86F4-69E71E4EAF86}"/>
    <pc:docChg chg="undo custSel addSld modSld delMainMaster modMainMaster">
      <pc:chgData name="DE LOPEZ Rania" userId="ef71b47c-4e2f-4fb9-bead-29db954c749a" providerId="ADAL" clId="{3E08F982-E7DC-4FDB-86F4-69E71E4EAF86}" dt="2021-05-06T04:48:07.962" v="334" actId="478"/>
      <pc:docMkLst>
        <pc:docMk/>
      </pc:docMkLst>
      <pc:sldChg chg="new">
        <pc:chgData name="DE LOPEZ Rania" userId="ef71b47c-4e2f-4fb9-bead-29db954c749a" providerId="ADAL" clId="{3E08F982-E7DC-4FDB-86F4-69E71E4EAF86}" dt="2021-05-06T04:45:58.032" v="323" actId="680"/>
        <pc:sldMkLst>
          <pc:docMk/>
          <pc:sldMk cId="3710069116" sldId="257"/>
        </pc:sldMkLst>
      </pc:sldChg>
      <pc:sldChg chg="addSp delSp modSp new mod modClrScheme chgLayout">
        <pc:chgData name="DE LOPEZ Rania" userId="ef71b47c-4e2f-4fb9-bead-29db954c749a" providerId="ADAL" clId="{3E08F982-E7DC-4FDB-86F4-69E71E4EAF86}" dt="2021-05-06T04:46:19.266" v="325" actId="700"/>
        <pc:sldMkLst>
          <pc:docMk/>
          <pc:sldMk cId="1710419031" sldId="258"/>
        </pc:sldMkLst>
        <pc:spChg chg="del mod ord">
          <ac:chgData name="DE LOPEZ Rania" userId="ef71b47c-4e2f-4fb9-bead-29db954c749a" providerId="ADAL" clId="{3E08F982-E7DC-4FDB-86F4-69E71E4EAF86}" dt="2021-05-06T04:46:19.266" v="325" actId="700"/>
          <ac:spMkLst>
            <pc:docMk/>
            <pc:sldMk cId="1710419031" sldId="258"/>
            <ac:spMk id="2" creationId="{8AF69F3C-F471-4858-997F-5B5CFC56E645}"/>
          </ac:spMkLst>
        </pc:spChg>
        <pc:spChg chg="del mod ord">
          <ac:chgData name="DE LOPEZ Rania" userId="ef71b47c-4e2f-4fb9-bead-29db954c749a" providerId="ADAL" clId="{3E08F982-E7DC-4FDB-86F4-69E71E4EAF86}" dt="2021-05-06T04:46:19.266" v="325" actId="700"/>
          <ac:spMkLst>
            <pc:docMk/>
            <pc:sldMk cId="1710419031" sldId="258"/>
            <ac:spMk id="3" creationId="{2A28B4AC-25D2-4062-9696-9312157C9242}"/>
          </ac:spMkLst>
        </pc:spChg>
        <pc:spChg chg="add mod ord">
          <ac:chgData name="DE LOPEZ Rania" userId="ef71b47c-4e2f-4fb9-bead-29db954c749a" providerId="ADAL" clId="{3E08F982-E7DC-4FDB-86F4-69E71E4EAF86}" dt="2021-05-06T04:46:19.266" v="325" actId="700"/>
          <ac:spMkLst>
            <pc:docMk/>
            <pc:sldMk cId="1710419031" sldId="258"/>
            <ac:spMk id="4" creationId="{BF4EE089-AD0B-446B-A7C0-F99BE00B9DC2}"/>
          </ac:spMkLst>
        </pc:spChg>
        <pc:spChg chg="add mod ord">
          <ac:chgData name="DE LOPEZ Rania" userId="ef71b47c-4e2f-4fb9-bead-29db954c749a" providerId="ADAL" clId="{3E08F982-E7DC-4FDB-86F4-69E71E4EAF86}" dt="2021-05-06T04:46:19.266" v="325" actId="700"/>
          <ac:spMkLst>
            <pc:docMk/>
            <pc:sldMk cId="1710419031" sldId="258"/>
            <ac:spMk id="5" creationId="{7684C6E2-B561-411D-A9CF-3DBBBE07066A}"/>
          </ac:spMkLst>
        </pc:spChg>
      </pc:sldChg>
      <pc:sldChg chg="addSp delSp modSp new mod modClrScheme chgLayout">
        <pc:chgData name="DE LOPEZ Rania" userId="ef71b47c-4e2f-4fb9-bead-29db954c749a" providerId="ADAL" clId="{3E08F982-E7DC-4FDB-86F4-69E71E4EAF86}" dt="2021-05-06T04:46:44.325" v="327" actId="700"/>
        <pc:sldMkLst>
          <pc:docMk/>
          <pc:sldMk cId="694967391" sldId="259"/>
        </pc:sldMkLst>
        <pc:spChg chg="del mod ord">
          <ac:chgData name="DE LOPEZ Rania" userId="ef71b47c-4e2f-4fb9-bead-29db954c749a" providerId="ADAL" clId="{3E08F982-E7DC-4FDB-86F4-69E71E4EAF86}" dt="2021-05-06T04:46:44.325" v="327" actId="700"/>
          <ac:spMkLst>
            <pc:docMk/>
            <pc:sldMk cId="694967391" sldId="259"/>
            <ac:spMk id="2" creationId="{62089606-F87D-4221-A445-56482385E5A7}"/>
          </ac:spMkLst>
        </pc:spChg>
        <pc:spChg chg="del mod ord">
          <ac:chgData name="DE LOPEZ Rania" userId="ef71b47c-4e2f-4fb9-bead-29db954c749a" providerId="ADAL" clId="{3E08F982-E7DC-4FDB-86F4-69E71E4EAF86}" dt="2021-05-06T04:46:44.325" v="327" actId="700"/>
          <ac:spMkLst>
            <pc:docMk/>
            <pc:sldMk cId="694967391" sldId="259"/>
            <ac:spMk id="3" creationId="{F26B476C-7259-4E1B-84D7-AD16307181EF}"/>
          </ac:spMkLst>
        </pc:spChg>
        <pc:spChg chg="add mod ord">
          <ac:chgData name="DE LOPEZ Rania" userId="ef71b47c-4e2f-4fb9-bead-29db954c749a" providerId="ADAL" clId="{3E08F982-E7DC-4FDB-86F4-69E71E4EAF86}" dt="2021-05-06T04:46:44.325" v="327" actId="700"/>
          <ac:spMkLst>
            <pc:docMk/>
            <pc:sldMk cId="694967391" sldId="259"/>
            <ac:spMk id="4" creationId="{6A4C04BA-E1AC-4841-8A4F-8A2A33DE72C0}"/>
          </ac:spMkLst>
        </pc:spChg>
        <pc:spChg chg="add mod ord">
          <ac:chgData name="DE LOPEZ Rania" userId="ef71b47c-4e2f-4fb9-bead-29db954c749a" providerId="ADAL" clId="{3E08F982-E7DC-4FDB-86F4-69E71E4EAF86}" dt="2021-05-06T04:46:44.325" v="327" actId="700"/>
          <ac:spMkLst>
            <pc:docMk/>
            <pc:sldMk cId="694967391" sldId="259"/>
            <ac:spMk id="5" creationId="{F48CB186-4160-461C-9341-6E894A59F03A}"/>
          </ac:spMkLst>
        </pc:spChg>
      </pc:sldChg>
      <pc:sldChg chg="addSp delSp modSp new mod modClrScheme chgLayout">
        <pc:chgData name="DE LOPEZ Rania" userId="ef71b47c-4e2f-4fb9-bead-29db954c749a" providerId="ADAL" clId="{3E08F982-E7DC-4FDB-86F4-69E71E4EAF86}" dt="2021-05-06T04:46:55.545" v="329" actId="700"/>
        <pc:sldMkLst>
          <pc:docMk/>
          <pc:sldMk cId="1751356495" sldId="260"/>
        </pc:sldMkLst>
        <pc:spChg chg="del mod ord">
          <ac:chgData name="DE LOPEZ Rania" userId="ef71b47c-4e2f-4fb9-bead-29db954c749a" providerId="ADAL" clId="{3E08F982-E7DC-4FDB-86F4-69E71E4EAF86}" dt="2021-05-06T04:46:55.545" v="329" actId="700"/>
          <ac:spMkLst>
            <pc:docMk/>
            <pc:sldMk cId="1751356495" sldId="260"/>
            <ac:spMk id="2" creationId="{9C666CB7-4A8F-449E-9D08-0FE96CCAD234}"/>
          </ac:spMkLst>
        </pc:spChg>
        <pc:spChg chg="del mod ord">
          <ac:chgData name="DE LOPEZ Rania" userId="ef71b47c-4e2f-4fb9-bead-29db954c749a" providerId="ADAL" clId="{3E08F982-E7DC-4FDB-86F4-69E71E4EAF86}" dt="2021-05-06T04:46:55.545" v="329" actId="700"/>
          <ac:spMkLst>
            <pc:docMk/>
            <pc:sldMk cId="1751356495" sldId="260"/>
            <ac:spMk id="3" creationId="{D3666C18-3543-4758-942E-386CFFB92049}"/>
          </ac:spMkLst>
        </pc:spChg>
        <pc:spChg chg="add mod ord">
          <ac:chgData name="DE LOPEZ Rania" userId="ef71b47c-4e2f-4fb9-bead-29db954c749a" providerId="ADAL" clId="{3E08F982-E7DC-4FDB-86F4-69E71E4EAF86}" dt="2021-05-06T04:46:55.545" v="329" actId="700"/>
          <ac:spMkLst>
            <pc:docMk/>
            <pc:sldMk cId="1751356495" sldId="260"/>
            <ac:spMk id="4" creationId="{1A086800-BC92-4201-ABBC-DC1E49E1BB02}"/>
          </ac:spMkLst>
        </pc:spChg>
        <pc:spChg chg="add mod ord">
          <ac:chgData name="DE LOPEZ Rania" userId="ef71b47c-4e2f-4fb9-bead-29db954c749a" providerId="ADAL" clId="{3E08F982-E7DC-4FDB-86F4-69E71E4EAF86}" dt="2021-05-06T04:46:55.545" v="329" actId="700"/>
          <ac:spMkLst>
            <pc:docMk/>
            <pc:sldMk cId="1751356495" sldId="260"/>
            <ac:spMk id="5" creationId="{135719DC-00B4-45D0-B351-B277DC4CAD3A}"/>
          </ac:spMkLst>
        </pc:spChg>
      </pc:sldChg>
      <pc:sldChg chg="addSp delSp modSp new mod modClrScheme chgLayout">
        <pc:chgData name="DE LOPEZ Rania" userId="ef71b47c-4e2f-4fb9-bead-29db954c749a" providerId="ADAL" clId="{3E08F982-E7DC-4FDB-86F4-69E71E4EAF86}" dt="2021-05-06T04:47:18.852" v="331" actId="700"/>
        <pc:sldMkLst>
          <pc:docMk/>
          <pc:sldMk cId="1445799187" sldId="261"/>
        </pc:sldMkLst>
        <pc:spChg chg="del mod ord">
          <ac:chgData name="DE LOPEZ Rania" userId="ef71b47c-4e2f-4fb9-bead-29db954c749a" providerId="ADAL" clId="{3E08F982-E7DC-4FDB-86F4-69E71E4EAF86}" dt="2021-05-06T04:47:18.852" v="331" actId="700"/>
          <ac:spMkLst>
            <pc:docMk/>
            <pc:sldMk cId="1445799187" sldId="261"/>
            <ac:spMk id="2" creationId="{D6D4EB0C-CD2C-4F9E-B1B4-4277FEA1B690}"/>
          </ac:spMkLst>
        </pc:spChg>
        <pc:spChg chg="del mod ord">
          <ac:chgData name="DE LOPEZ Rania" userId="ef71b47c-4e2f-4fb9-bead-29db954c749a" providerId="ADAL" clId="{3E08F982-E7DC-4FDB-86F4-69E71E4EAF86}" dt="2021-05-06T04:47:18.852" v="331" actId="700"/>
          <ac:spMkLst>
            <pc:docMk/>
            <pc:sldMk cId="1445799187" sldId="261"/>
            <ac:spMk id="3" creationId="{03988BFD-D445-4350-A321-1081E4D3E3CD}"/>
          </ac:spMkLst>
        </pc:spChg>
        <pc:spChg chg="add mod ord">
          <ac:chgData name="DE LOPEZ Rania" userId="ef71b47c-4e2f-4fb9-bead-29db954c749a" providerId="ADAL" clId="{3E08F982-E7DC-4FDB-86F4-69E71E4EAF86}" dt="2021-05-06T04:47:18.852" v="331" actId="700"/>
          <ac:spMkLst>
            <pc:docMk/>
            <pc:sldMk cId="1445799187" sldId="261"/>
            <ac:spMk id="4" creationId="{59AB5724-EBB2-4F5E-97D2-7F37314BCC11}"/>
          </ac:spMkLst>
        </pc:spChg>
        <pc:spChg chg="add mod ord">
          <ac:chgData name="DE LOPEZ Rania" userId="ef71b47c-4e2f-4fb9-bead-29db954c749a" providerId="ADAL" clId="{3E08F982-E7DC-4FDB-86F4-69E71E4EAF86}" dt="2021-05-06T04:47:18.852" v="331" actId="700"/>
          <ac:spMkLst>
            <pc:docMk/>
            <pc:sldMk cId="1445799187" sldId="261"/>
            <ac:spMk id="5" creationId="{FB81AB92-CA79-4097-9425-6A8511D1D0D2}"/>
          </ac:spMkLst>
        </pc:spChg>
      </pc:sldChg>
      <pc:sldChg chg="delSp new mod modClrScheme chgLayout">
        <pc:chgData name="DE LOPEZ Rania" userId="ef71b47c-4e2f-4fb9-bead-29db954c749a" providerId="ADAL" clId="{3E08F982-E7DC-4FDB-86F4-69E71E4EAF86}" dt="2021-05-06T04:47:37.746" v="333" actId="700"/>
        <pc:sldMkLst>
          <pc:docMk/>
          <pc:sldMk cId="3422138750" sldId="262"/>
        </pc:sldMkLst>
        <pc:spChg chg="del">
          <ac:chgData name="DE LOPEZ Rania" userId="ef71b47c-4e2f-4fb9-bead-29db954c749a" providerId="ADAL" clId="{3E08F982-E7DC-4FDB-86F4-69E71E4EAF86}" dt="2021-05-06T04:47:37.746" v="333" actId="700"/>
          <ac:spMkLst>
            <pc:docMk/>
            <pc:sldMk cId="3422138750" sldId="262"/>
            <ac:spMk id="2" creationId="{D56C09BD-8B69-4F61-AA3C-836668934A3C}"/>
          </ac:spMkLst>
        </pc:spChg>
        <pc:spChg chg="del">
          <ac:chgData name="DE LOPEZ Rania" userId="ef71b47c-4e2f-4fb9-bead-29db954c749a" providerId="ADAL" clId="{3E08F982-E7DC-4FDB-86F4-69E71E4EAF86}" dt="2021-05-06T04:47:37.746" v="333" actId="700"/>
          <ac:spMkLst>
            <pc:docMk/>
            <pc:sldMk cId="3422138750" sldId="262"/>
            <ac:spMk id="3" creationId="{8DC286B3-CFA7-4432-8DE0-9178D3CC4BFB}"/>
          </ac:spMkLst>
        </pc:spChg>
      </pc:sldChg>
      <pc:sldMasterChg chg="addSp modSp mod modSldLayout">
        <pc:chgData name="DE LOPEZ Rania" userId="ef71b47c-4e2f-4fb9-bead-29db954c749a" providerId="ADAL" clId="{3E08F982-E7DC-4FDB-86F4-69E71E4EAF86}" dt="2021-05-06T04:33:41.681" v="196"/>
        <pc:sldMasterMkLst>
          <pc:docMk/>
          <pc:sldMasterMk cId="657881385" sldId="2147483922"/>
        </pc:sldMasterMkLst>
        <pc:spChg chg="add mod ord">
          <ac:chgData name="DE LOPEZ Rania" userId="ef71b47c-4e2f-4fb9-bead-29db954c749a" providerId="ADAL" clId="{3E08F982-E7DC-4FDB-86F4-69E71E4EAF86}" dt="2021-05-06T04:33:09.877" v="194" actId="1035"/>
          <ac:spMkLst>
            <pc:docMk/>
            <pc:sldMasterMk cId="657881385" sldId="2147483922"/>
            <ac:spMk id="8" creationId="{5CEDFEA6-39A2-49AB-B7B2-453F5240A57C}"/>
          </ac:spMkLst>
        </pc:spChg>
        <pc:spChg chg="mod">
          <ac:chgData name="DE LOPEZ Rania" userId="ef71b47c-4e2f-4fb9-bead-29db954c749a" providerId="ADAL" clId="{3E08F982-E7DC-4FDB-86F4-69E71E4EAF86}" dt="2021-05-06T04:28:42.489" v="134" actId="207"/>
          <ac:spMkLst>
            <pc:docMk/>
            <pc:sldMasterMk cId="657881385" sldId="2147483922"/>
            <ac:spMk id="11" creationId="{533A4E69-9D2C-4A3A-A420-4A1E03FAF07B}"/>
          </ac:spMkLst>
        </pc:spChg>
        <pc:sldLayoutChg chg="addSp delSp modSp mod">
          <pc:chgData name="DE LOPEZ Rania" userId="ef71b47c-4e2f-4fb9-bead-29db954c749a" providerId="ADAL" clId="{3E08F982-E7DC-4FDB-86F4-69E71E4EAF86}" dt="2021-05-06T04:30:54.920" v="168"/>
          <pc:sldLayoutMkLst>
            <pc:docMk/>
            <pc:sldMasterMk cId="657881385" sldId="2147483922"/>
            <pc:sldLayoutMk cId="1182426634" sldId="2147483817"/>
          </pc:sldLayoutMkLst>
          <pc:spChg chg="del mod">
            <ac:chgData name="DE LOPEZ Rania" userId="ef71b47c-4e2f-4fb9-bead-29db954c749a" providerId="ADAL" clId="{3E08F982-E7DC-4FDB-86F4-69E71E4EAF86}" dt="2021-05-06T04:24:24.241" v="9" actId="478"/>
            <ac:spMkLst>
              <pc:docMk/>
              <pc:sldMasterMk cId="657881385" sldId="2147483922"/>
              <pc:sldLayoutMk cId="1182426634" sldId="2147483817"/>
              <ac:spMk id="9" creationId="{4A1CD768-B947-4CDA-8F96-7C585E7699C8}"/>
            </ac:spMkLst>
          </pc:spChg>
          <pc:spChg chg="del mod">
            <ac:chgData name="DE LOPEZ Rania" userId="ef71b47c-4e2f-4fb9-bead-29db954c749a" providerId="ADAL" clId="{3E08F982-E7DC-4FDB-86F4-69E71E4EAF86}" dt="2021-05-06T04:24:47.310" v="14" actId="478"/>
            <ac:spMkLst>
              <pc:docMk/>
              <pc:sldMasterMk cId="657881385" sldId="2147483922"/>
              <pc:sldLayoutMk cId="1182426634" sldId="2147483817"/>
              <ac:spMk id="10" creationId="{644291A9-780F-45C4-A2B3-522D5F970A92}"/>
            </ac:spMkLst>
          </pc:spChg>
          <pc:spChg chg="add del mod">
            <ac:chgData name="DE LOPEZ Rania" userId="ef71b47c-4e2f-4fb9-bead-29db954c749a" providerId="ADAL" clId="{3E08F982-E7DC-4FDB-86F4-69E71E4EAF86}" dt="2021-05-06T04:24:26.138" v="11" actId="478"/>
            <ac:spMkLst>
              <pc:docMk/>
              <pc:sldMasterMk cId="657881385" sldId="2147483922"/>
              <pc:sldLayoutMk cId="1182426634" sldId="2147483817"/>
              <ac:spMk id="13" creationId="{57BE56ED-2E8B-408A-8EFD-2BB16B5403FC}"/>
            </ac:spMkLst>
          </pc:spChg>
          <pc:spChg chg="del">
            <ac:chgData name="DE LOPEZ Rania" userId="ef71b47c-4e2f-4fb9-bead-29db954c749a" providerId="ADAL" clId="{3E08F982-E7DC-4FDB-86F4-69E71E4EAF86}" dt="2021-05-06T04:26:49.736" v="103" actId="478"/>
            <ac:spMkLst>
              <pc:docMk/>
              <pc:sldMasterMk cId="657881385" sldId="2147483922"/>
              <pc:sldLayoutMk cId="1182426634" sldId="2147483817"/>
              <ac:spMk id="14" creationId="{59089F65-E3DF-42AB-9C2D-9F866DFAEBD6}"/>
            </ac:spMkLst>
          </pc:spChg>
          <pc:spChg chg="add del mod">
            <ac:chgData name="DE LOPEZ Rania" userId="ef71b47c-4e2f-4fb9-bead-29db954c749a" providerId="ADAL" clId="{3E08F982-E7DC-4FDB-86F4-69E71E4EAF86}" dt="2021-05-06T04:24:25.215" v="10" actId="478"/>
            <ac:spMkLst>
              <pc:docMk/>
              <pc:sldMasterMk cId="657881385" sldId="2147483922"/>
              <pc:sldLayoutMk cId="1182426634" sldId="2147483817"/>
              <ac:spMk id="15" creationId="{AF2E5501-BCB2-408C-99C9-3CF9EF153E1C}"/>
            </ac:spMkLst>
          </pc:spChg>
          <pc:spChg chg="add mod ord">
            <ac:chgData name="DE LOPEZ Rania" userId="ef71b47c-4e2f-4fb9-bead-29db954c749a" providerId="ADAL" clId="{3E08F982-E7DC-4FDB-86F4-69E71E4EAF86}" dt="2021-05-06T04:26:30.970" v="100" actId="1076"/>
            <ac:spMkLst>
              <pc:docMk/>
              <pc:sldMasterMk cId="657881385" sldId="2147483922"/>
              <pc:sldLayoutMk cId="1182426634" sldId="2147483817"/>
              <ac:spMk id="16" creationId="{9B453C44-8CDD-4CF0-B1CE-A28F0EE35E20}"/>
            </ac:spMkLst>
          </pc:spChg>
          <pc:spChg chg="add del mod">
            <ac:chgData name="DE LOPEZ Rania" userId="ef71b47c-4e2f-4fb9-bead-29db954c749a" providerId="ADAL" clId="{3E08F982-E7DC-4FDB-86F4-69E71E4EAF86}" dt="2021-05-06T04:30:54.435" v="167" actId="478"/>
            <ac:spMkLst>
              <pc:docMk/>
              <pc:sldMasterMk cId="657881385" sldId="2147483922"/>
              <pc:sldLayoutMk cId="1182426634" sldId="2147483817"/>
              <ac:spMk id="17" creationId="{CAF26601-78BE-47F2-848D-32B5D7BC5BD0}"/>
            </ac:spMkLst>
          </pc:spChg>
          <pc:spChg chg="add mod">
            <ac:chgData name="DE LOPEZ Rania" userId="ef71b47c-4e2f-4fb9-bead-29db954c749a" providerId="ADAL" clId="{3E08F982-E7DC-4FDB-86F4-69E71E4EAF86}" dt="2021-05-06T04:27:04.886" v="105" actId="571"/>
            <ac:spMkLst>
              <pc:docMk/>
              <pc:sldMasterMk cId="657881385" sldId="2147483922"/>
              <pc:sldLayoutMk cId="1182426634" sldId="2147483817"/>
              <ac:spMk id="18" creationId="{47CADF60-5635-4010-B9AF-17094D7453DB}"/>
            </ac:spMkLst>
          </pc:spChg>
          <pc:spChg chg="add mod">
            <ac:chgData name="DE LOPEZ Rania" userId="ef71b47c-4e2f-4fb9-bead-29db954c749a" providerId="ADAL" clId="{3E08F982-E7DC-4FDB-86F4-69E71E4EAF86}" dt="2021-05-06T04:30:54.920" v="168"/>
            <ac:spMkLst>
              <pc:docMk/>
              <pc:sldMasterMk cId="657881385" sldId="2147483922"/>
              <pc:sldLayoutMk cId="1182426634" sldId="2147483817"/>
              <ac:spMk id="19" creationId="{E902BE55-A895-4F14-82AE-8C671AABB256}"/>
            </ac:spMkLst>
          </pc:spChg>
        </pc:sldLayoutChg>
        <pc:sldLayoutChg chg="addSp delSp modSp mod">
          <pc:chgData name="DE LOPEZ Rania" userId="ef71b47c-4e2f-4fb9-bead-29db954c749a" providerId="ADAL" clId="{3E08F982-E7DC-4FDB-86F4-69E71E4EAF86}" dt="2021-05-06T04:30:48.810" v="166" actId="207"/>
          <pc:sldLayoutMkLst>
            <pc:docMk/>
            <pc:sldMasterMk cId="657881385" sldId="2147483922"/>
            <pc:sldLayoutMk cId="942383278" sldId="2147483923"/>
          </pc:sldLayoutMkLst>
          <pc:spChg chg="add del mod">
            <ac:chgData name="DE LOPEZ Rania" userId="ef71b47c-4e2f-4fb9-bead-29db954c749a" providerId="ADAL" clId="{3E08F982-E7DC-4FDB-86F4-69E71E4EAF86}" dt="2021-05-06T04:30:14.040" v="161" actId="1037"/>
            <ac:spMkLst>
              <pc:docMk/>
              <pc:sldMasterMk cId="657881385" sldId="2147483922"/>
              <pc:sldLayoutMk cId="942383278" sldId="2147483923"/>
              <ac:spMk id="8" creationId="{1143D362-9851-433D-A733-50CEAD709737}"/>
            </ac:spMkLst>
          </pc:spChg>
          <pc:spChg chg="del">
            <ac:chgData name="DE LOPEZ Rania" userId="ef71b47c-4e2f-4fb9-bead-29db954c749a" providerId="ADAL" clId="{3E08F982-E7DC-4FDB-86F4-69E71E4EAF86}" dt="2021-05-06T04:29:57.371" v="145" actId="478"/>
            <ac:spMkLst>
              <pc:docMk/>
              <pc:sldMasterMk cId="657881385" sldId="2147483922"/>
              <pc:sldLayoutMk cId="942383278" sldId="2147483923"/>
              <ac:spMk id="10" creationId="{4A06E97F-CACE-496B-B4CB-1E2729DFF01C}"/>
            </ac:spMkLst>
          </pc:spChg>
          <pc:spChg chg="add mod">
            <ac:chgData name="DE LOPEZ Rania" userId="ef71b47c-4e2f-4fb9-bead-29db954c749a" providerId="ADAL" clId="{3E08F982-E7DC-4FDB-86F4-69E71E4EAF86}" dt="2021-05-06T04:30:48.810" v="166" actId="207"/>
            <ac:spMkLst>
              <pc:docMk/>
              <pc:sldMasterMk cId="657881385" sldId="2147483922"/>
              <pc:sldLayoutMk cId="942383278" sldId="2147483923"/>
              <ac:spMk id="11" creationId="{94A559FF-FA2E-4088-BDD8-0E91F8079036}"/>
            </ac:spMkLst>
          </pc:spChg>
          <pc:spChg chg="add del">
            <ac:chgData name="DE LOPEZ Rania" userId="ef71b47c-4e2f-4fb9-bead-29db954c749a" providerId="ADAL" clId="{3E08F982-E7DC-4FDB-86F4-69E71E4EAF86}" dt="2021-05-06T04:29:46.281" v="142" actId="478"/>
            <ac:spMkLst>
              <pc:docMk/>
              <pc:sldMasterMk cId="657881385" sldId="2147483922"/>
              <pc:sldLayoutMk cId="942383278" sldId="2147483923"/>
              <ac:spMk id="15" creationId="{EEE9BF35-EBAE-49AB-BFA1-C15F016401B8}"/>
            </ac:spMkLst>
          </pc:spChg>
        </pc:sldLayoutChg>
        <pc:sldLayoutChg chg="delSp mod">
          <pc:chgData name="DE LOPEZ Rania" userId="ef71b47c-4e2f-4fb9-bead-29db954c749a" providerId="ADAL" clId="{3E08F982-E7DC-4FDB-86F4-69E71E4EAF86}" dt="2021-05-06T04:31:13.196" v="169" actId="478"/>
          <pc:sldLayoutMkLst>
            <pc:docMk/>
            <pc:sldMasterMk cId="657881385" sldId="2147483922"/>
            <pc:sldLayoutMk cId="945848808" sldId="2147483926"/>
          </pc:sldLayoutMkLst>
          <pc:picChg chg="del">
            <ac:chgData name="DE LOPEZ Rania" userId="ef71b47c-4e2f-4fb9-bead-29db954c749a" providerId="ADAL" clId="{3E08F982-E7DC-4FDB-86F4-69E71E4EAF86}" dt="2021-05-06T04:31:13.196" v="169" actId="478"/>
            <ac:picMkLst>
              <pc:docMk/>
              <pc:sldMasterMk cId="657881385" sldId="2147483922"/>
              <pc:sldLayoutMk cId="945848808" sldId="2147483926"/>
              <ac:picMk id="10" creationId="{B2F56076-CC15-4ADC-816C-18C3766ECA37}"/>
            </ac:picMkLst>
          </pc:picChg>
        </pc:sldLayoutChg>
        <pc:sldLayoutChg chg="addSp delSp modSp mod">
          <pc:chgData name="DE LOPEZ Rania" userId="ef71b47c-4e2f-4fb9-bead-29db954c749a" providerId="ADAL" clId="{3E08F982-E7DC-4FDB-86F4-69E71E4EAF86}" dt="2021-05-06T04:33:41.681" v="196"/>
          <pc:sldLayoutMkLst>
            <pc:docMk/>
            <pc:sldMasterMk cId="657881385" sldId="2147483922"/>
            <pc:sldLayoutMk cId="437466158" sldId="2147483930"/>
          </pc:sldLayoutMkLst>
          <pc:spChg chg="add mod">
            <ac:chgData name="DE LOPEZ Rania" userId="ef71b47c-4e2f-4fb9-bead-29db954c749a" providerId="ADAL" clId="{3E08F982-E7DC-4FDB-86F4-69E71E4EAF86}" dt="2021-05-06T04:33:41.681" v="196"/>
            <ac:spMkLst>
              <pc:docMk/>
              <pc:sldMasterMk cId="657881385" sldId="2147483922"/>
              <pc:sldLayoutMk cId="437466158" sldId="2147483930"/>
              <ac:spMk id="5" creationId="{AF788C5C-E6AB-4DAF-86D2-658699AA8276}"/>
            </ac:spMkLst>
          </pc:spChg>
          <pc:spChg chg="add mod">
            <ac:chgData name="DE LOPEZ Rania" userId="ef71b47c-4e2f-4fb9-bead-29db954c749a" providerId="ADAL" clId="{3E08F982-E7DC-4FDB-86F4-69E71E4EAF86}" dt="2021-05-06T04:33:41.681" v="196"/>
            <ac:spMkLst>
              <pc:docMk/>
              <pc:sldMasterMk cId="657881385" sldId="2147483922"/>
              <pc:sldLayoutMk cId="437466158" sldId="2147483930"/>
              <ac:spMk id="6" creationId="{58FB2824-8D03-4353-8453-01471D79A1DB}"/>
            </ac:spMkLst>
          </pc:spChg>
          <pc:spChg chg="del">
            <ac:chgData name="DE LOPEZ Rania" userId="ef71b47c-4e2f-4fb9-bead-29db954c749a" providerId="ADAL" clId="{3E08F982-E7DC-4FDB-86F4-69E71E4EAF86}" dt="2021-05-06T04:33:41.142" v="195" actId="478"/>
            <ac:spMkLst>
              <pc:docMk/>
              <pc:sldMasterMk cId="657881385" sldId="2147483922"/>
              <pc:sldLayoutMk cId="437466158" sldId="2147483930"/>
              <ac:spMk id="8" creationId="{6D71DE74-49A9-4D82-BD92-15859D317FB7}"/>
            </ac:spMkLst>
          </pc:spChg>
          <pc:spChg chg="del">
            <ac:chgData name="DE LOPEZ Rania" userId="ef71b47c-4e2f-4fb9-bead-29db954c749a" providerId="ADAL" clId="{3E08F982-E7DC-4FDB-86F4-69E71E4EAF86}" dt="2021-05-06T04:33:41.142" v="195" actId="478"/>
            <ac:spMkLst>
              <pc:docMk/>
              <pc:sldMasterMk cId="657881385" sldId="2147483922"/>
              <pc:sldLayoutMk cId="437466158" sldId="2147483930"/>
              <ac:spMk id="11" creationId="{8CB1E11A-023E-4C95-B4AF-914078671885}"/>
            </ac:spMkLst>
          </pc:spChg>
        </pc:sldLayoutChg>
        <pc:sldLayoutChg chg="modSp mod">
          <pc:chgData name="DE LOPEZ Rania" userId="ef71b47c-4e2f-4fb9-bead-29db954c749a" providerId="ADAL" clId="{3E08F982-E7DC-4FDB-86F4-69E71E4EAF86}" dt="2021-05-06T04:33:01.758" v="192" actId="1035"/>
          <pc:sldLayoutMkLst>
            <pc:docMk/>
            <pc:sldMasterMk cId="657881385" sldId="2147483922"/>
            <pc:sldLayoutMk cId="1489828838" sldId="2147483933"/>
          </pc:sldLayoutMkLst>
          <pc:spChg chg="mod">
            <ac:chgData name="DE LOPEZ Rania" userId="ef71b47c-4e2f-4fb9-bead-29db954c749a" providerId="ADAL" clId="{3E08F982-E7DC-4FDB-86F4-69E71E4EAF86}" dt="2021-05-06T04:33:01.758" v="192" actId="1035"/>
            <ac:spMkLst>
              <pc:docMk/>
              <pc:sldMasterMk cId="657881385" sldId="2147483922"/>
              <pc:sldLayoutMk cId="1489828838" sldId="2147483933"/>
              <ac:spMk id="8" creationId="{045A0B28-5245-4267-8607-76405FEF19F3}"/>
            </ac:spMkLst>
          </pc:spChg>
        </pc:sldLayoutChg>
      </pc:sldMasterChg>
      <pc:sldMasterChg chg="addSp delSp modSp mod delSldLayout modSldLayout">
        <pc:chgData name="DE LOPEZ Rania" userId="ef71b47c-4e2f-4fb9-bead-29db954c749a" providerId="ADAL" clId="{3E08F982-E7DC-4FDB-86F4-69E71E4EAF86}" dt="2021-05-06T04:40:03.066" v="254"/>
        <pc:sldMasterMkLst>
          <pc:docMk/>
          <pc:sldMasterMk cId="99518855" sldId="2147483934"/>
        </pc:sldMasterMkLst>
        <pc:spChg chg="add mod">
          <ac:chgData name="DE LOPEZ Rania" userId="ef71b47c-4e2f-4fb9-bead-29db954c749a" providerId="ADAL" clId="{3E08F982-E7DC-4FDB-86F4-69E71E4EAF86}" dt="2021-05-06T04:39:28.538" v="246"/>
          <ac:spMkLst>
            <pc:docMk/>
            <pc:sldMasterMk cId="99518855" sldId="2147483934"/>
            <ac:spMk id="6" creationId="{8C896D84-0D3A-4709-A9C9-D603EB7B3F4B}"/>
          </ac:spMkLst>
        </pc:spChg>
        <pc:spChg chg="del">
          <ac:chgData name="DE LOPEZ Rania" userId="ef71b47c-4e2f-4fb9-bead-29db954c749a" providerId="ADAL" clId="{3E08F982-E7DC-4FDB-86F4-69E71E4EAF86}" dt="2021-05-06T04:39:27.870" v="245" actId="478"/>
          <ac:spMkLst>
            <pc:docMk/>
            <pc:sldMasterMk cId="99518855" sldId="2147483934"/>
            <ac:spMk id="8" creationId="{B8F53D27-0780-4652-91E9-D216CC0814AF}"/>
          </ac:spMkLst>
        </pc:spChg>
        <pc:sldLayoutChg chg="addSp delSp modSp mod">
          <pc:chgData name="DE LOPEZ Rania" userId="ef71b47c-4e2f-4fb9-bead-29db954c749a" providerId="ADAL" clId="{3E08F982-E7DC-4FDB-86F4-69E71E4EAF86}" dt="2021-05-06T04:39:23.993" v="244"/>
          <pc:sldLayoutMkLst>
            <pc:docMk/>
            <pc:sldMasterMk cId="99518855" sldId="2147483934"/>
            <pc:sldLayoutMk cId="121886954" sldId="2147483936"/>
          </pc:sldLayoutMkLst>
          <pc:spChg chg="add del mod">
            <ac:chgData name="DE LOPEZ Rania" userId="ef71b47c-4e2f-4fb9-bead-29db954c749a" providerId="ADAL" clId="{3E08F982-E7DC-4FDB-86F4-69E71E4EAF86}" dt="2021-05-06T04:39:20.263" v="243" actId="478"/>
            <ac:spMkLst>
              <pc:docMk/>
              <pc:sldMasterMk cId="99518855" sldId="2147483934"/>
              <pc:sldLayoutMk cId="121886954" sldId="2147483936"/>
              <ac:spMk id="3" creationId="{A9CDED60-BFEF-4DD8-9260-253FF3FA4C37}"/>
            </ac:spMkLst>
          </pc:spChg>
          <pc:spChg chg="add del mod">
            <ac:chgData name="DE LOPEZ Rania" userId="ef71b47c-4e2f-4fb9-bead-29db954c749a" providerId="ADAL" clId="{3E08F982-E7DC-4FDB-86F4-69E71E4EAF86}" dt="2021-05-06T04:39:15.407" v="241"/>
            <ac:spMkLst>
              <pc:docMk/>
              <pc:sldMasterMk cId="99518855" sldId="2147483934"/>
              <pc:sldLayoutMk cId="121886954" sldId="2147483936"/>
              <ac:spMk id="6" creationId="{4895BAB5-15FB-4491-BFDA-71071950EE63}"/>
            </ac:spMkLst>
          </pc:spChg>
          <pc:spChg chg="add mod">
            <ac:chgData name="DE LOPEZ Rania" userId="ef71b47c-4e2f-4fb9-bead-29db954c749a" providerId="ADAL" clId="{3E08F982-E7DC-4FDB-86F4-69E71E4EAF86}" dt="2021-05-06T04:39:23.993" v="244"/>
            <ac:spMkLst>
              <pc:docMk/>
              <pc:sldMasterMk cId="99518855" sldId="2147483934"/>
              <pc:sldLayoutMk cId="121886954" sldId="2147483936"/>
              <ac:spMk id="7" creationId="{91F4386F-7C87-46C5-9401-D1A4329DC488}"/>
            </ac:spMkLst>
          </pc:spChg>
          <pc:picChg chg="add del mod">
            <ac:chgData name="DE LOPEZ Rania" userId="ef71b47c-4e2f-4fb9-bead-29db954c749a" providerId="ADAL" clId="{3E08F982-E7DC-4FDB-86F4-69E71E4EAF86}" dt="2021-05-06T04:37:01.115" v="217" actId="478"/>
            <ac:picMkLst>
              <pc:docMk/>
              <pc:sldMasterMk cId="99518855" sldId="2147483934"/>
              <pc:sldLayoutMk cId="121886954" sldId="2147483936"/>
              <ac:picMk id="4" creationId="{CA21E2E4-1EE1-4BBD-BAF0-C22E69CA39CC}"/>
            </ac:picMkLst>
          </pc:picChg>
        </pc:sldLayoutChg>
        <pc:sldLayoutChg chg="addSp delSp modSp mod">
          <pc:chgData name="DE LOPEZ Rania" userId="ef71b47c-4e2f-4fb9-bead-29db954c749a" providerId="ADAL" clId="{3E08F982-E7DC-4FDB-86F4-69E71E4EAF86}" dt="2021-05-06T04:39:41.600" v="250"/>
          <pc:sldLayoutMkLst>
            <pc:docMk/>
            <pc:sldMasterMk cId="99518855" sldId="2147483934"/>
            <pc:sldLayoutMk cId="2290778306" sldId="2147483938"/>
          </pc:sldLayoutMkLst>
          <pc:spChg chg="del">
            <ac:chgData name="DE LOPEZ Rania" userId="ef71b47c-4e2f-4fb9-bead-29db954c749a" providerId="ADAL" clId="{3E08F982-E7DC-4FDB-86F4-69E71E4EAF86}" dt="2021-05-06T04:39:40.885" v="249" actId="478"/>
            <ac:spMkLst>
              <pc:docMk/>
              <pc:sldMasterMk cId="99518855" sldId="2147483934"/>
              <pc:sldLayoutMk cId="2290778306" sldId="2147483938"/>
              <ac:spMk id="7" creationId="{B92FBB35-D685-43F0-9E66-91AC299D5201}"/>
            </ac:spMkLst>
          </pc:spChg>
          <pc:spChg chg="add mod">
            <ac:chgData name="DE LOPEZ Rania" userId="ef71b47c-4e2f-4fb9-bead-29db954c749a" providerId="ADAL" clId="{3E08F982-E7DC-4FDB-86F4-69E71E4EAF86}" dt="2021-05-06T04:34:53.738" v="204"/>
            <ac:spMkLst>
              <pc:docMk/>
              <pc:sldMasterMk cId="99518855" sldId="2147483934"/>
              <pc:sldLayoutMk cId="2290778306" sldId="2147483938"/>
              <ac:spMk id="8" creationId="{87EB20F9-B4AA-41B5-8024-ACF3B4D6E4E9}"/>
            </ac:spMkLst>
          </pc:spChg>
          <pc:spChg chg="add mod">
            <ac:chgData name="DE LOPEZ Rania" userId="ef71b47c-4e2f-4fb9-bead-29db954c749a" providerId="ADAL" clId="{3E08F982-E7DC-4FDB-86F4-69E71E4EAF86}" dt="2021-05-06T04:39:41.600" v="250"/>
            <ac:spMkLst>
              <pc:docMk/>
              <pc:sldMasterMk cId="99518855" sldId="2147483934"/>
              <pc:sldLayoutMk cId="2290778306" sldId="2147483938"/>
              <ac:spMk id="11" creationId="{2D73F80E-B87E-40EB-A1D0-B3B1826FE269}"/>
            </ac:spMkLst>
          </pc:spChg>
        </pc:sldLayoutChg>
        <pc:sldLayoutChg chg="addSp delSp modSp mod">
          <pc:chgData name="DE LOPEZ Rania" userId="ef71b47c-4e2f-4fb9-bead-29db954c749a" providerId="ADAL" clId="{3E08F982-E7DC-4FDB-86F4-69E71E4EAF86}" dt="2021-05-06T04:39:34.221" v="248"/>
          <pc:sldLayoutMkLst>
            <pc:docMk/>
            <pc:sldMasterMk cId="99518855" sldId="2147483934"/>
            <pc:sldLayoutMk cId="3227880775" sldId="2147483939"/>
          </pc:sldLayoutMkLst>
          <pc:spChg chg="mod ord">
            <ac:chgData name="DE LOPEZ Rania" userId="ef71b47c-4e2f-4fb9-bead-29db954c749a" providerId="ADAL" clId="{3E08F982-E7DC-4FDB-86F4-69E71E4EAF86}" dt="2021-05-06T04:34:41.734" v="202" actId="167"/>
            <ac:spMkLst>
              <pc:docMk/>
              <pc:sldMasterMk cId="99518855" sldId="2147483934"/>
              <pc:sldLayoutMk cId="3227880775" sldId="2147483939"/>
              <ac:spMk id="6" creationId="{54831015-EA79-456E-B6ED-BE641C5152DB}"/>
            </ac:spMkLst>
          </pc:spChg>
          <pc:spChg chg="add del mod">
            <ac:chgData name="DE LOPEZ Rania" userId="ef71b47c-4e2f-4fb9-bead-29db954c749a" providerId="ADAL" clId="{3E08F982-E7DC-4FDB-86F4-69E71E4EAF86}" dt="2021-05-06T04:34:43.729" v="203" actId="478"/>
            <ac:spMkLst>
              <pc:docMk/>
              <pc:sldMasterMk cId="99518855" sldId="2147483934"/>
              <pc:sldLayoutMk cId="3227880775" sldId="2147483939"/>
              <ac:spMk id="7" creationId="{9F6F592B-3825-4C1F-B9F0-4F9B2CAF4DDB}"/>
            </ac:spMkLst>
          </pc:spChg>
          <pc:spChg chg="del">
            <ac:chgData name="DE LOPEZ Rania" userId="ef71b47c-4e2f-4fb9-bead-29db954c749a" providerId="ADAL" clId="{3E08F982-E7DC-4FDB-86F4-69E71E4EAF86}" dt="2021-05-06T04:39:33.508" v="247" actId="478"/>
            <ac:spMkLst>
              <pc:docMk/>
              <pc:sldMasterMk cId="99518855" sldId="2147483934"/>
              <pc:sldLayoutMk cId="3227880775" sldId="2147483939"/>
              <ac:spMk id="8" creationId="{D52FA3B6-165B-4DBE-AB65-E5E7DF8279E6}"/>
            </ac:spMkLst>
          </pc:spChg>
          <pc:spChg chg="add mod">
            <ac:chgData name="DE LOPEZ Rania" userId="ef71b47c-4e2f-4fb9-bead-29db954c749a" providerId="ADAL" clId="{3E08F982-E7DC-4FDB-86F4-69E71E4EAF86}" dt="2021-05-06T04:39:34.221" v="248"/>
            <ac:spMkLst>
              <pc:docMk/>
              <pc:sldMasterMk cId="99518855" sldId="2147483934"/>
              <pc:sldLayoutMk cId="3227880775" sldId="2147483939"/>
              <ac:spMk id="12" creationId="{D28E262E-38BE-463D-82C0-5E65E78EB97A}"/>
            </ac:spMkLst>
          </pc:spChg>
          <pc:picChg chg="add del mod">
            <ac:chgData name="DE LOPEZ Rania" userId="ef71b47c-4e2f-4fb9-bead-29db954c749a" providerId="ADAL" clId="{3E08F982-E7DC-4FDB-86F4-69E71E4EAF86}" dt="2021-05-06T04:36:48.454" v="214"/>
            <ac:picMkLst>
              <pc:docMk/>
              <pc:sldMasterMk cId="99518855" sldId="2147483934"/>
              <pc:sldLayoutMk cId="3227880775" sldId="2147483939"/>
              <ac:picMk id="11" creationId="{FEAB7A12-B5A9-4FC3-A145-606B672CAE61}"/>
            </ac:picMkLst>
          </pc:picChg>
        </pc:sldLayoutChg>
        <pc:sldLayoutChg chg="addSp delSp modSp mod">
          <pc:chgData name="DE LOPEZ Rania" userId="ef71b47c-4e2f-4fb9-bead-29db954c749a" providerId="ADAL" clId="{3E08F982-E7DC-4FDB-86F4-69E71E4EAF86}" dt="2021-05-06T04:39:58.822" v="252"/>
          <pc:sldLayoutMkLst>
            <pc:docMk/>
            <pc:sldMasterMk cId="99518855" sldId="2147483934"/>
            <pc:sldLayoutMk cId="948110244" sldId="2147483940"/>
          </pc:sldLayoutMkLst>
          <pc:spChg chg="mod">
            <ac:chgData name="DE LOPEZ Rania" userId="ef71b47c-4e2f-4fb9-bead-29db954c749a" providerId="ADAL" clId="{3E08F982-E7DC-4FDB-86F4-69E71E4EAF86}" dt="2021-05-06T04:35:15.396" v="206" actId="1076"/>
            <ac:spMkLst>
              <pc:docMk/>
              <pc:sldMasterMk cId="99518855" sldId="2147483934"/>
              <pc:sldLayoutMk cId="948110244" sldId="2147483940"/>
              <ac:spMk id="9" creationId="{57A44E71-3274-4703-B427-BA2613628873}"/>
            </ac:spMkLst>
          </pc:spChg>
          <pc:spChg chg="add mod">
            <ac:chgData name="DE LOPEZ Rania" userId="ef71b47c-4e2f-4fb9-bead-29db954c749a" providerId="ADAL" clId="{3E08F982-E7DC-4FDB-86F4-69E71E4EAF86}" dt="2021-05-06T04:39:58.822" v="252"/>
            <ac:spMkLst>
              <pc:docMk/>
              <pc:sldMasterMk cId="99518855" sldId="2147483934"/>
              <pc:sldLayoutMk cId="948110244" sldId="2147483940"/>
              <ac:spMk id="10" creationId="{E39D39C4-E1F3-4631-AAE7-8967BE2FC805}"/>
            </ac:spMkLst>
          </pc:spChg>
          <pc:spChg chg="del">
            <ac:chgData name="DE LOPEZ Rania" userId="ef71b47c-4e2f-4fb9-bead-29db954c749a" providerId="ADAL" clId="{3E08F982-E7DC-4FDB-86F4-69E71E4EAF86}" dt="2021-05-06T04:39:58.014" v="251" actId="478"/>
            <ac:spMkLst>
              <pc:docMk/>
              <pc:sldMasterMk cId="99518855" sldId="2147483934"/>
              <pc:sldLayoutMk cId="948110244" sldId="2147483940"/>
              <ac:spMk id="12" creationId="{F884E7E7-A181-4CC6-8D5E-B0D1171B7A3B}"/>
            </ac:spMkLst>
          </pc:spChg>
        </pc:sldLayoutChg>
        <pc:sldLayoutChg chg="del">
          <pc:chgData name="DE LOPEZ Rania" userId="ef71b47c-4e2f-4fb9-bead-29db954c749a" providerId="ADAL" clId="{3E08F982-E7DC-4FDB-86F4-69E71E4EAF86}" dt="2021-05-06T04:35:44.875" v="212" actId="2696"/>
          <pc:sldLayoutMkLst>
            <pc:docMk/>
            <pc:sldMasterMk cId="99518855" sldId="2147483934"/>
            <pc:sldLayoutMk cId="1945128750" sldId="2147483941"/>
          </pc:sldLayoutMkLst>
        </pc:sldLayoutChg>
        <pc:sldLayoutChg chg="addSp delSp modSp mod">
          <pc:chgData name="DE LOPEZ Rania" userId="ef71b47c-4e2f-4fb9-bead-29db954c749a" providerId="ADAL" clId="{3E08F982-E7DC-4FDB-86F4-69E71E4EAF86}" dt="2021-05-06T04:40:03.066" v="254"/>
          <pc:sldLayoutMkLst>
            <pc:docMk/>
            <pc:sldMasterMk cId="99518855" sldId="2147483934"/>
            <pc:sldLayoutMk cId="2093493995" sldId="2147483988"/>
          </pc:sldLayoutMkLst>
          <pc:spChg chg="mod">
            <ac:chgData name="DE LOPEZ Rania" userId="ef71b47c-4e2f-4fb9-bead-29db954c749a" providerId="ADAL" clId="{3E08F982-E7DC-4FDB-86F4-69E71E4EAF86}" dt="2021-05-06T04:35:38.479" v="211" actId="1076"/>
            <ac:spMkLst>
              <pc:docMk/>
              <pc:sldMasterMk cId="99518855" sldId="2147483934"/>
              <pc:sldLayoutMk cId="2093493995" sldId="2147483988"/>
              <ac:spMk id="9" creationId="{1FF26707-5797-4543-97A0-204F2FB3845F}"/>
            </ac:spMkLst>
          </pc:spChg>
          <pc:spChg chg="add del mod">
            <ac:chgData name="DE LOPEZ Rania" userId="ef71b47c-4e2f-4fb9-bead-29db954c749a" providerId="ADAL" clId="{3E08F982-E7DC-4FDB-86F4-69E71E4EAF86}" dt="2021-05-06T04:39:14.753" v="240"/>
            <ac:spMkLst>
              <pc:docMk/>
              <pc:sldMasterMk cId="99518855" sldId="2147483934"/>
              <pc:sldLayoutMk cId="2093493995" sldId="2147483988"/>
              <ac:spMk id="10" creationId="{86AAEE51-7351-40C0-974E-F639475C8DAC}"/>
            </ac:spMkLst>
          </pc:spChg>
          <pc:spChg chg="add mod">
            <ac:chgData name="DE LOPEZ Rania" userId="ef71b47c-4e2f-4fb9-bead-29db954c749a" providerId="ADAL" clId="{3E08F982-E7DC-4FDB-86F4-69E71E4EAF86}" dt="2021-05-06T04:40:03.066" v="254"/>
            <ac:spMkLst>
              <pc:docMk/>
              <pc:sldMasterMk cId="99518855" sldId="2147483934"/>
              <pc:sldLayoutMk cId="2093493995" sldId="2147483988"/>
              <ac:spMk id="11" creationId="{F333DAA5-B352-4401-B485-DBFCCA1D4B76}"/>
            </ac:spMkLst>
          </pc:spChg>
          <pc:spChg chg="del">
            <ac:chgData name="DE LOPEZ Rania" userId="ef71b47c-4e2f-4fb9-bead-29db954c749a" providerId="ADAL" clId="{3E08F982-E7DC-4FDB-86F4-69E71E4EAF86}" dt="2021-05-06T04:40:02.319" v="253" actId="478"/>
            <ac:spMkLst>
              <pc:docMk/>
              <pc:sldMasterMk cId="99518855" sldId="2147483934"/>
              <pc:sldLayoutMk cId="2093493995" sldId="2147483988"/>
              <ac:spMk id="12" creationId="{F884E7E7-A181-4CC6-8D5E-B0D1171B7A3B}"/>
            </ac:spMkLst>
          </pc:spChg>
        </pc:sldLayoutChg>
      </pc:sldMasterChg>
      <pc:sldMasterChg chg="addSp delSp modSp mod addSldLayout delSldLayout modSldLayout">
        <pc:chgData name="DE LOPEZ Rania" userId="ef71b47c-4e2f-4fb9-bead-29db954c749a" providerId="ADAL" clId="{3E08F982-E7DC-4FDB-86F4-69E71E4EAF86}" dt="2021-05-06T04:40:45.712" v="263"/>
        <pc:sldMasterMkLst>
          <pc:docMk/>
          <pc:sldMasterMk cId="1207907580" sldId="2147483942"/>
        </pc:sldMasterMkLst>
        <pc:spChg chg="add mod">
          <ac:chgData name="DE LOPEZ Rania" userId="ef71b47c-4e2f-4fb9-bead-29db954c749a" providerId="ADAL" clId="{3E08F982-E7DC-4FDB-86F4-69E71E4EAF86}" dt="2021-05-06T04:40:09.761" v="256"/>
          <ac:spMkLst>
            <pc:docMk/>
            <pc:sldMasterMk cId="1207907580" sldId="2147483942"/>
            <ac:spMk id="5" creationId="{3D65B50E-2124-483D-941E-A9C54EA8060B}"/>
          </ac:spMkLst>
        </pc:spChg>
        <pc:spChg chg="del mod">
          <ac:chgData name="DE LOPEZ Rania" userId="ef71b47c-4e2f-4fb9-bead-29db954c749a" providerId="ADAL" clId="{3E08F982-E7DC-4FDB-86F4-69E71E4EAF86}" dt="2021-05-06T04:40:09.162" v="255" actId="478"/>
          <ac:spMkLst>
            <pc:docMk/>
            <pc:sldMasterMk cId="1207907580" sldId="2147483942"/>
            <ac:spMk id="7" creationId="{57B952F5-C9F3-403E-BA18-5C341600A685}"/>
          </ac:spMkLst>
        </pc:spChg>
        <pc:sldLayoutChg chg="addSp modSp mod">
          <pc:chgData name="DE LOPEZ Rania" userId="ef71b47c-4e2f-4fb9-bead-29db954c749a" providerId="ADAL" clId="{3E08F982-E7DC-4FDB-86F4-69E71E4EAF86}" dt="2021-05-06T04:40:45.712" v="263"/>
          <pc:sldLayoutMkLst>
            <pc:docMk/>
            <pc:sldMasterMk cId="1207907580" sldId="2147483942"/>
            <pc:sldLayoutMk cId="2024295" sldId="2147483944"/>
          </pc:sldLayoutMkLst>
          <pc:spChg chg="add mod">
            <ac:chgData name="DE LOPEZ Rania" userId="ef71b47c-4e2f-4fb9-bead-29db954c749a" providerId="ADAL" clId="{3E08F982-E7DC-4FDB-86F4-69E71E4EAF86}" dt="2021-05-06T04:38:27.423" v="226"/>
            <ac:spMkLst>
              <pc:docMk/>
              <pc:sldMasterMk cId="1207907580" sldId="2147483942"/>
              <pc:sldLayoutMk cId="2024295" sldId="2147483944"/>
              <ac:spMk id="3" creationId="{52500ACF-CEA4-4BC9-A376-02F48AD637D9}"/>
            </ac:spMkLst>
          </pc:spChg>
          <pc:spChg chg="add mod">
            <ac:chgData name="DE LOPEZ Rania" userId="ef71b47c-4e2f-4fb9-bead-29db954c749a" providerId="ADAL" clId="{3E08F982-E7DC-4FDB-86F4-69E71E4EAF86}" dt="2021-05-06T04:38:46.916" v="230" actId="1076"/>
            <ac:spMkLst>
              <pc:docMk/>
              <pc:sldMasterMk cId="1207907580" sldId="2147483942"/>
              <pc:sldLayoutMk cId="2024295" sldId="2147483944"/>
              <ac:spMk id="4" creationId="{42994DC0-57C4-40C6-BE2D-113E815B3EA3}"/>
            </ac:spMkLst>
          </pc:spChg>
          <pc:spChg chg="add mod">
            <ac:chgData name="DE LOPEZ Rania" userId="ef71b47c-4e2f-4fb9-bead-29db954c749a" providerId="ADAL" clId="{3E08F982-E7DC-4FDB-86F4-69E71E4EAF86}" dt="2021-05-06T04:38:46.916" v="230" actId="1076"/>
            <ac:spMkLst>
              <pc:docMk/>
              <pc:sldMasterMk cId="1207907580" sldId="2147483942"/>
              <pc:sldLayoutMk cId="2024295" sldId="2147483944"/>
              <ac:spMk id="6" creationId="{D7209896-C4E9-4C5C-ABB6-41DA662E3F55}"/>
            </ac:spMkLst>
          </pc:spChg>
          <pc:spChg chg="add mod">
            <ac:chgData name="DE LOPEZ Rania" userId="ef71b47c-4e2f-4fb9-bead-29db954c749a" providerId="ADAL" clId="{3E08F982-E7DC-4FDB-86F4-69E71E4EAF86}" dt="2021-05-06T04:40:45.712" v="263"/>
            <ac:spMkLst>
              <pc:docMk/>
              <pc:sldMasterMk cId="1207907580" sldId="2147483942"/>
              <pc:sldLayoutMk cId="2024295" sldId="2147483944"/>
              <ac:spMk id="7" creationId="{21812399-D9F0-4742-A0AB-215E940016A4}"/>
            </ac:spMkLst>
          </pc:spChg>
        </pc:sldLayoutChg>
        <pc:sldLayoutChg chg="modSp mod">
          <pc:chgData name="DE LOPEZ Rania" userId="ef71b47c-4e2f-4fb9-bead-29db954c749a" providerId="ADAL" clId="{3E08F982-E7DC-4FDB-86F4-69E71E4EAF86}" dt="2021-05-06T04:37:35.166" v="222" actId="1076"/>
          <pc:sldLayoutMkLst>
            <pc:docMk/>
            <pc:sldMasterMk cId="1207907580" sldId="2147483942"/>
            <pc:sldLayoutMk cId="2273217993" sldId="2147483945"/>
          </pc:sldLayoutMkLst>
          <pc:picChg chg="mod">
            <ac:chgData name="DE LOPEZ Rania" userId="ef71b47c-4e2f-4fb9-bead-29db954c749a" providerId="ADAL" clId="{3E08F982-E7DC-4FDB-86F4-69E71E4EAF86}" dt="2021-05-06T04:37:35.166" v="222" actId="1076"/>
            <ac:picMkLst>
              <pc:docMk/>
              <pc:sldMasterMk cId="1207907580" sldId="2147483942"/>
              <pc:sldLayoutMk cId="2273217993" sldId="2147483945"/>
              <ac:picMk id="3" creationId="{C2E9ECE0-A0C6-43E3-AB4C-C7AD646256C4}"/>
            </ac:picMkLst>
          </pc:picChg>
        </pc:sldLayoutChg>
        <pc:sldLayoutChg chg="del">
          <pc:chgData name="DE LOPEZ Rania" userId="ef71b47c-4e2f-4fb9-bead-29db954c749a" providerId="ADAL" clId="{3E08F982-E7DC-4FDB-86F4-69E71E4EAF86}" dt="2021-05-06T04:37:43.709" v="223" actId="2696"/>
          <pc:sldLayoutMkLst>
            <pc:docMk/>
            <pc:sldMasterMk cId="1207907580" sldId="2147483942"/>
            <pc:sldLayoutMk cId="1794984072" sldId="2147483946"/>
          </pc:sldLayoutMkLst>
        </pc:sldLayoutChg>
        <pc:sldLayoutChg chg="addSp delSp modSp mod">
          <pc:chgData name="DE LOPEZ Rania" userId="ef71b47c-4e2f-4fb9-bead-29db954c749a" providerId="ADAL" clId="{3E08F982-E7DC-4FDB-86F4-69E71E4EAF86}" dt="2021-05-06T04:40:37.597" v="261"/>
          <pc:sldLayoutMkLst>
            <pc:docMk/>
            <pc:sldMasterMk cId="1207907580" sldId="2147483942"/>
            <pc:sldLayoutMk cId="2829770602" sldId="2147483947"/>
          </pc:sldLayoutMkLst>
          <pc:spChg chg="del">
            <ac:chgData name="DE LOPEZ Rania" userId="ef71b47c-4e2f-4fb9-bead-29db954c749a" providerId="ADAL" clId="{3E08F982-E7DC-4FDB-86F4-69E71E4EAF86}" dt="2021-05-06T04:40:35.598" v="260" actId="478"/>
            <ac:spMkLst>
              <pc:docMk/>
              <pc:sldMasterMk cId="1207907580" sldId="2147483942"/>
              <pc:sldLayoutMk cId="2829770602" sldId="2147483947"/>
              <ac:spMk id="8" creationId="{70FCC83A-DB5B-4360-A0CD-671EFAD31FAB}"/>
            </ac:spMkLst>
          </pc:spChg>
          <pc:spChg chg="add mod">
            <ac:chgData name="DE LOPEZ Rania" userId="ef71b47c-4e2f-4fb9-bead-29db954c749a" providerId="ADAL" clId="{3E08F982-E7DC-4FDB-86F4-69E71E4EAF86}" dt="2021-05-06T04:40:37.597" v="261"/>
            <ac:spMkLst>
              <pc:docMk/>
              <pc:sldMasterMk cId="1207907580" sldId="2147483942"/>
              <pc:sldLayoutMk cId="2829770602" sldId="2147483947"/>
              <ac:spMk id="11" creationId="{78FD35C0-C4CA-4CC3-9A51-5D77A53909F5}"/>
            </ac:spMkLst>
          </pc:spChg>
        </pc:sldLayoutChg>
        <pc:sldLayoutChg chg="add del">
          <pc:chgData name="DE LOPEZ Rania" userId="ef71b47c-4e2f-4fb9-bead-29db954c749a" providerId="ADAL" clId="{3E08F982-E7DC-4FDB-86F4-69E71E4EAF86}" dt="2021-05-06T04:40:41.574" v="262" actId="2696"/>
          <pc:sldLayoutMkLst>
            <pc:docMk/>
            <pc:sldMasterMk cId="1207907580" sldId="2147483942"/>
            <pc:sldLayoutMk cId="1823957188" sldId="2147483948"/>
          </pc:sldLayoutMkLst>
        </pc:sldLayoutChg>
        <pc:sldLayoutChg chg="addSp delSp modSp mod">
          <pc:chgData name="DE LOPEZ Rania" userId="ef71b47c-4e2f-4fb9-bead-29db954c749a" providerId="ADAL" clId="{3E08F982-E7DC-4FDB-86F4-69E71E4EAF86}" dt="2021-05-06T04:40:21.718" v="259" actId="571"/>
          <pc:sldLayoutMkLst>
            <pc:docMk/>
            <pc:sldMasterMk cId="1207907580" sldId="2147483942"/>
            <pc:sldLayoutMk cId="4050134910" sldId="2147483989"/>
          </pc:sldLayoutMkLst>
          <pc:spChg chg="del">
            <ac:chgData name="DE LOPEZ Rania" userId="ef71b47c-4e2f-4fb9-bead-29db954c749a" providerId="ADAL" clId="{3E08F982-E7DC-4FDB-86F4-69E71E4EAF86}" dt="2021-05-06T04:40:20.681" v="257" actId="478"/>
            <ac:spMkLst>
              <pc:docMk/>
              <pc:sldMasterMk cId="1207907580" sldId="2147483942"/>
              <pc:sldLayoutMk cId="4050134910" sldId="2147483989"/>
              <ac:spMk id="9" creationId="{6E0DF857-AF63-4811-87E3-BBEFED99C810}"/>
            </ac:spMkLst>
          </pc:spChg>
          <pc:spChg chg="add mod">
            <ac:chgData name="DE LOPEZ Rania" userId="ef71b47c-4e2f-4fb9-bead-29db954c749a" providerId="ADAL" clId="{3E08F982-E7DC-4FDB-86F4-69E71E4EAF86}" dt="2021-05-06T04:40:21.474" v="258"/>
            <ac:spMkLst>
              <pc:docMk/>
              <pc:sldMasterMk cId="1207907580" sldId="2147483942"/>
              <pc:sldLayoutMk cId="4050134910" sldId="2147483989"/>
              <ac:spMk id="10" creationId="{6F66CCCD-5BF0-470F-B5D2-576E535CC74B}"/>
            </ac:spMkLst>
          </pc:spChg>
          <pc:spChg chg="add mod">
            <ac:chgData name="DE LOPEZ Rania" userId="ef71b47c-4e2f-4fb9-bead-29db954c749a" providerId="ADAL" clId="{3E08F982-E7DC-4FDB-86F4-69E71E4EAF86}" dt="2021-05-06T04:40:21.718" v="259" actId="571"/>
            <ac:spMkLst>
              <pc:docMk/>
              <pc:sldMasterMk cId="1207907580" sldId="2147483942"/>
              <pc:sldLayoutMk cId="4050134910" sldId="2147483989"/>
              <ac:spMk id="13" creationId="{6EEA76ED-61DD-487B-8AE6-D76F01AD912F}"/>
            </ac:spMkLst>
          </pc:spChg>
          <pc:picChg chg="add mod">
            <ac:chgData name="DE LOPEZ Rania" userId="ef71b47c-4e2f-4fb9-bead-29db954c749a" providerId="ADAL" clId="{3E08F982-E7DC-4FDB-86F4-69E71E4EAF86}" dt="2021-05-06T04:40:21.718" v="259" actId="571"/>
            <ac:picMkLst>
              <pc:docMk/>
              <pc:sldMasterMk cId="1207907580" sldId="2147483942"/>
              <pc:sldLayoutMk cId="4050134910" sldId="2147483989"/>
              <ac:picMk id="12" creationId="{81D4DD22-EE93-44F7-8208-BC15598EEDFF}"/>
            </ac:picMkLst>
          </pc:picChg>
        </pc:sldLayoutChg>
      </pc:sldMasterChg>
      <pc:sldMasterChg chg="addSp delSp modSp mod delSldLayout modSldLayout">
        <pc:chgData name="DE LOPEZ Rania" userId="ef71b47c-4e2f-4fb9-bead-29db954c749a" providerId="ADAL" clId="{3E08F982-E7DC-4FDB-86F4-69E71E4EAF86}" dt="2021-05-06T04:43:50.957" v="310"/>
        <pc:sldMasterMkLst>
          <pc:docMk/>
          <pc:sldMasterMk cId="869469749" sldId="2147483949"/>
        </pc:sldMasterMkLst>
        <pc:spChg chg="add mod">
          <ac:chgData name="DE LOPEZ Rania" userId="ef71b47c-4e2f-4fb9-bead-29db954c749a" providerId="ADAL" clId="{3E08F982-E7DC-4FDB-86F4-69E71E4EAF86}" dt="2021-05-06T04:40:50.040" v="265"/>
          <ac:spMkLst>
            <pc:docMk/>
            <pc:sldMasterMk cId="869469749" sldId="2147483949"/>
            <ac:spMk id="5" creationId="{B1479D84-040C-4724-A8F2-DEF43EB4EBEE}"/>
          </ac:spMkLst>
        </pc:spChg>
        <pc:spChg chg="del">
          <ac:chgData name="DE LOPEZ Rania" userId="ef71b47c-4e2f-4fb9-bead-29db954c749a" providerId="ADAL" clId="{3E08F982-E7DC-4FDB-86F4-69E71E4EAF86}" dt="2021-05-06T04:40:49.356" v="264" actId="478"/>
          <ac:spMkLst>
            <pc:docMk/>
            <pc:sldMasterMk cId="869469749" sldId="2147483949"/>
            <ac:spMk id="7" creationId="{35918111-A0F3-4E56-890B-FC20AB9C5DD2}"/>
          </ac:spMkLst>
        </pc:spChg>
        <pc:sldLayoutChg chg="modSp mod">
          <pc:chgData name="DE LOPEZ Rania" userId="ef71b47c-4e2f-4fb9-bead-29db954c749a" providerId="ADAL" clId="{3E08F982-E7DC-4FDB-86F4-69E71E4EAF86}" dt="2021-05-06T04:41:00.555" v="266" actId="1076"/>
          <pc:sldLayoutMkLst>
            <pc:docMk/>
            <pc:sldMasterMk cId="869469749" sldId="2147483949"/>
            <pc:sldLayoutMk cId="644944481" sldId="2147483951"/>
          </pc:sldLayoutMkLst>
          <pc:picChg chg="mod">
            <ac:chgData name="DE LOPEZ Rania" userId="ef71b47c-4e2f-4fb9-bead-29db954c749a" providerId="ADAL" clId="{3E08F982-E7DC-4FDB-86F4-69E71E4EAF86}" dt="2021-05-06T04:41:00.555" v="266" actId="1076"/>
            <ac:picMkLst>
              <pc:docMk/>
              <pc:sldMasterMk cId="869469749" sldId="2147483949"/>
              <pc:sldLayoutMk cId="644944481" sldId="2147483951"/>
              <ac:picMk id="5" creationId="{095833CC-501A-4AA4-A3D7-24E12BD82838}"/>
            </ac:picMkLst>
          </pc:picChg>
        </pc:sldLayoutChg>
        <pc:sldLayoutChg chg="addSp delSp modSp mod">
          <pc:chgData name="DE LOPEZ Rania" userId="ef71b47c-4e2f-4fb9-bead-29db954c749a" providerId="ADAL" clId="{3E08F982-E7DC-4FDB-86F4-69E71E4EAF86}" dt="2021-05-06T04:41:07.145" v="268"/>
          <pc:sldLayoutMkLst>
            <pc:docMk/>
            <pc:sldMasterMk cId="869469749" sldId="2147483949"/>
            <pc:sldLayoutMk cId="3262257906" sldId="2147483952"/>
          </pc:sldLayoutMkLst>
          <pc:spChg chg="add mod">
            <ac:chgData name="DE LOPEZ Rania" userId="ef71b47c-4e2f-4fb9-bead-29db954c749a" providerId="ADAL" clId="{3E08F982-E7DC-4FDB-86F4-69E71E4EAF86}" dt="2021-05-06T04:41:07.145" v="268"/>
            <ac:spMkLst>
              <pc:docMk/>
              <pc:sldMasterMk cId="869469749" sldId="2147483949"/>
              <pc:sldLayoutMk cId="3262257906" sldId="2147483952"/>
              <ac:spMk id="9" creationId="{32BAAF00-6E5D-4E91-A8D2-48C491A2A80A}"/>
            </ac:spMkLst>
          </pc:spChg>
          <pc:spChg chg="del">
            <ac:chgData name="DE LOPEZ Rania" userId="ef71b47c-4e2f-4fb9-bead-29db954c749a" providerId="ADAL" clId="{3E08F982-E7DC-4FDB-86F4-69E71E4EAF86}" dt="2021-05-06T04:41:06.512" v="267" actId="478"/>
            <ac:spMkLst>
              <pc:docMk/>
              <pc:sldMasterMk cId="869469749" sldId="2147483949"/>
              <pc:sldLayoutMk cId="3262257906" sldId="2147483952"/>
              <ac:spMk id="11" creationId="{73E08BD9-7FBE-4BD7-BE1C-5C0DDAB7BA7D}"/>
            </ac:spMkLst>
          </pc:spChg>
        </pc:sldLayoutChg>
        <pc:sldLayoutChg chg="del">
          <pc:chgData name="DE LOPEZ Rania" userId="ef71b47c-4e2f-4fb9-bead-29db954c749a" providerId="ADAL" clId="{3E08F982-E7DC-4FDB-86F4-69E71E4EAF86}" dt="2021-05-06T04:41:15.933" v="271" actId="2696"/>
          <pc:sldLayoutMkLst>
            <pc:docMk/>
            <pc:sldMasterMk cId="869469749" sldId="2147483949"/>
            <pc:sldLayoutMk cId="1802056756" sldId="2147483953"/>
          </pc:sldLayoutMkLst>
        </pc:sldLayoutChg>
        <pc:sldLayoutChg chg="addSp delSp modSp mod">
          <pc:chgData name="DE LOPEZ Rania" userId="ef71b47c-4e2f-4fb9-bead-29db954c749a" providerId="ADAL" clId="{3E08F982-E7DC-4FDB-86F4-69E71E4EAF86}" dt="2021-05-06T04:41:20.176" v="273"/>
          <pc:sldLayoutMkLst>
            <pc:docMk/>
            <pc:sldMasterMk cId="869469749" sldId="2147483949"/>
            <pc:sldLayoutMk cId="3788466636" sldId="2147483954"/>
          </pc:sldLayoutMkLst>
          <pc:spChg chg="del">
            <ac:chgData name="DE LOPEZ Rania" userId="ef71b47c-4e2f-4fb9-bead-29db954c749a" providerId="ADAL" clId="{3E08F982-E7DC-4FDB-86F4-69E71E4EAF86}" dt="2021-05-06T04:41:19.453" v="272" actId="478"/>
            <ac:spMkLst>
              <pc:docMk/>
              <pc:sldMasterMk cId="869469749" sldId="2147483949"/>
              <pc:sldLayoutMk cId="3788466636" sldId="2147483954"/>
              <ac:spMk id="8" creationId="{C6D32D88-AD80-405B-BD53-5CA63B78DB55}"/>
            </ac:spMkLst>
          </pc:spChg>
          <pc:spChg chg="add mod">
            <ac:chgData name="DE LOPEZ Rania" userId="ef71b47c-4e2f-4fb9-bead-29db954c749a" providerId="ADAL" clId="{3E08F982-E7DC-4FDB-86F4-69E71E4EAF86}" dt="2021-05-06T04:41:20.176" v="273"/>
            <ac:spMkLst>
              <pc:docMk/>
              <pc:sldMasterMk cId="869469749" sldId="2147483949"/>
              <pc:sldLayoutMk cId="3788466636" sldId="2147483954"/>
              <ac:spMk id="11" creationId="{4976538C-6750-4553-9683-F0BCB18DBB95}"/>
            </ac:spMkLst>
          </pc:spChg>
        </pc:sldLayoutChg>
        <pc:sldLayoutChg chg="addSp delSp modSp mod">
          <pc:chgData name="DE LOPEZ Rania" userId="ef71b47c-4e2f-4fb9-bead-29db954c749a" providerId="ADAL" clId="{3E08F982-E7DC-4FDB-86F4-69E71E4EAF86}" dt="2021-05-06T04:43:50.957" v="310"/>
          <pc:sldLayoutMkLst>
            <pc:docMk/>
            <pc:sldMasterMk cId="869469749" sldId="2147483949"/>
            <pc:sldLayoutMk cId="345484768" sldId="2147483955"/>
          </pc:sldLayoutMkLst>
          <pc:spChg chg="del">
            <ac:chgData name="DE LOPEZ Rania" userId="ef71b47c-4e2f-4fb9-bead-29db954c749a" providerId="ADAL" clId="{3E08F982-E7DC-4FDB-86F4-69E71E4EAF86}" dt="2021-05-06T04:43:40.377" v="309" actId="478"/>
            <ac:spMkLst>
              <pc:docMk/>
              <pc:sldMasterMk cId="869469749" sldId="2147483949"/>
              <pc:sldLayoutMk cId="345484768" sldId="2147483955"/>
              <ac:spMk id="8" creationId="{973B811B-1340-4AC8-8AB0-04C9AE7BCC13}"/>
            </ac:spMkLst>
          </pc:spChg>
          <pc:spChg chg="del">
            <ac:chgData name="DE LOPEZ Rania" userId="ef71b47c-4e2f-4fb9-bead-29db954c749a" providerId="ADAL" clId="{3E08F982-E7DC-4FDB-86F4-69E71E4EAF86}" dt="2021-05-06T04:43:37.907" v="308" actId="478"/>
            <ac:spMkLst>
              <pc:docMk/>
              <pc:sldMasterMk cId="869469749" sldId="2147483949"/>
              <pc:sldLayoutMk cId="345484768" sldId="2147483955"/>
              <ac:spMk id="10" creationId="{444259BC-ACC1-436F-B2E8-32F6E4854529}"/>
            </ac:spMkLst>
          </pc:spChg>
          <pc:spChg chg="add del mod">
            <ac:chgData name="DE LOPEZ Rania" userId="ef71b47c-4e2f-4fb9-bead-29db954c749a" providerId="ADAL" clId="{3E08F982-E7DC-4FDB-86F4-69E71E4EAF86}" dt="2021-05-06T04:43:40.377" v="309" actId="478"/>
            <ac:spMkLst>
              <pc:docMk/>
              <pc:sldMasterMk cId="869469749" sldId="2147483949"/>
              <pc:sldLayoutMk cId="345484768" sldId="2147483955"/>
              <ac:spMk id="11" creationId="{17D7B2BE-EE45-4477-B16A-345B5A87B16A}"/>
            </ac:spMkLst>
          </pc:spChg>
          <pc:spChg chg="add mod ord">
            <ac:chgData name="DE LOPEZ Rania" userId="ef71b47c-4e2f-4fb9-bead-29db954c749a" providerId="ADAL" clId="{3E08F982-E7DC-4FDB-86F4-69E71E4EAF86}" dt="2021-05-06T04:43:36.009" v="307" actId="167"/>
            <ac:spMkLst>
              <pc:docMk/>
              <pc:sldMasterMk cId="869469749" sldId="2147483949"/>
              <pc:sldLayoutMk cId="345484768" sldId="2147483955"/>
              <ac:spMk id="12" creationId="{B6F06DAF-9E05-4E5B-9031-D4C203E2A886}"/>
            </ac:spMkLst>
          </pc:spChg>
          <pc:spChg chg="add mod">
            <ac:chgData name="DE LOPEZ Rania" userId="ef71b47c-4e2f-4fb9-bead-29db954c749a" providerId="ADAL" clId="{3E08F982-E7DC-4FDB-86F4-69E71E4EAF86}" dt="2021-05-06T04:43:50.957" v="310"/>
            <ac:spMkLst>
              <pc:docMk/>
              <pc:sldMasterMk cId="869469749" sldId="2147483949"/>
              <pc:sldLayoutMk cId="345484768" sldId="2147483955"/>
              <ac:spMk id="13" creationId="{6BA78306-A9A7-48FC-A136-DCA5B85C74DC}"/>
            </ac:spMkLst>
          </pc:spChg>
        </pc:sldLayoutChg>
        <pc:sldLayoutChg chg="addSp delSp modSp mod">
          <pc:chgData name="DE LOPEZ Rania" userId="ef71b47c-4e2f-4fb9-bead-29db954c749a" providerId="ADAL" clId="{3E08F982-E7DC-4FDB-86F4-69E71E4EAF86}" dt="2021-05-06T04:41:12.381" v="270"/>
          <pc:sldLayoutMkLst>
            <pc:docMk/>
            <pc:sldMasterMk cId="869469749" sldId="2147483949"/>
            <pc:sldLayoutMk cId="2872559318" sldId="2147483990"/>
          </pc:sldLayoutMkLst>
          <pc:spChg chg="add mod">
            <ac:chgData name="DE LOPEZ Rania" userId="ef71b47c-4e2f-4fb9-bead-29db954c749a" providerId="ADAL" clId="{3E08F982-E7DC-4FDB-86F4-69E71E4EAF86}" dt="2021-05-06T04:41:12.381" v="270"/>
            <ac:spMkLst>
              <pc:docMk/>
              <pc:sldMasterMk cId="869469749" sldId="2147483949"/>
              <pc:sldLayoutMk cId="2872559318" sldId="2147483990"/>
              <ac:spMk id="9" creationId="{523B8E31-C201-40C6-82FA-8EA228601135}"/>
            </ac:spMkLst>
          </pc:spChg>
          <pc:spChg chg="del">
            <ac:chgData name="DE LOPEZ Rania" userId="ef71b47c-4e2f-4fb9-bead-29db954c749a" providerId="ADAL" clId="{3E08F982-E7DC-4FDB-86F4-69E71E4EAF86}" dt="2021-05-06T04:41:11.790" v="269" actId="478"/>
            <ac:spMkLst>
              <pc:docMk/>
              <pc:sldMasterMk cId="869469749" sldId="2147483949"/>
              <pc:sldLayoutMk cId="2872559318" sldId="2147483990"/>
              <ac:spMk id="11" creationId="{73E08BD9-7FBE-4BD7-BE1C-5C0DDAB7BA7D}"/>
            </ac:spMkLst>
          </pc:spChg>
        </pc:sldLayoutChg>
      </pc:sldMasterChg>
      <pc:sldMasterChg chg="addSp delSp modSp mod delSldLayout modSldLayout">
        <pc:chgData name="DE LOPEZ Rania" userId="ef71b47c-4e2f-4fb9-bead-29db954c749a" providerId="ADAL" clId="{3E08F982-E7DC-4FDB-86F4-69E71E4EAF86}" dt="2021-05-06T04:45:05.659" v="318" actId="167"/>
        <pc:sldMasterMkLst>
          <pc:docMk/>
          <pc:sldMasterMk cId="1899201628" sldId="2147483956"/>
        </pc:sldMasterMkLst>
        <pc:spChg chg="add mod">
          <ac:chgData name="DE LOPEZ Rania" userId="ef71b47c-4e2f-4fb9-bead-29db954c749a" providerId="ADAL" clId="{3E08F982-E7DC-4FDB-86F4-69E71E4EAF86}" dt="2021-05-06T04:41:31.147" v="276"/>
          <ac:spMkLst>
            <pc:docMk/>
            <pc:sldMasterMk cId="1899201628" sldId="2147483956"/>
            <ac:spMk id="5" creationId="{B9C0DEFC-FFC0-4E51-8A46-0ED5011BE791}"/>
          </ac:spMkLst>
        </pc:spChg>
        <pc:spChg chg="del">
          <ac:chgData name="DE LOPEZ Rania" userId="ef71b47c-4e2f-4fb9-bead-29db954c749a" providerId="ADAL" clId="{3E08F982-E7DC-4FDB-86F4-69E71E4EAF86}" dt="2021-05-06T04:41:30.508" v="275" actId="478"/>
          <ac:spMkLst>
            <pc:docMk/>
            <pc:sldMasterMk cId="1899201628" sldId="2147483956"/>
            <ac:spMk id="7" creationId="{BFA0F06E-E203-465E-B18F-94AAC7134015}"/>
          </ac:spMkLst>
        </pc:spChg>
        <pc:sldLayoutChg chg="addSp delSp modSp mod">
          <pc:chgData name="DE LOPEZ Rania" userId="ef71b47c-4e2f-4fb9-bead-29db954c749a" providerId="ADAL" clId="{3E08F982-E7DC-4FDB-86F4-69E71E4EAF86}" dt="2021-05-06T04:41:41.125" v="278"/>
          <pc:sldLayoutMkLst>
            <pc:docMk/>
            <pc:sldMasterMk cId="1899201628" sldId="2147483956"/>
            <pc:sldLayoutMk cId="551182362" sldId="2147483959"/>
          </pc:sldLayoutMkLst>
          <pc:spChg chg="del">
            <ac:chgData name="DE LOPEZ Rania" userId="ef71b47c-4e2f-4fb9-bead-29db954c749a" providerId="ADAL" clId="{3E08F982-E7DC-4FDB-86F4-69E71E4EAF86}" dt="2021-05-06T04:41:40.309" v="277" actId="478"/>
            <ac:spMkLst>
              <pc:docMk/>
              <pc:sldMasterMk cId="1899201628" sldId="2147483956"/>
              <pc:sldLayoutMk cId="551182362" sldId="2147483959"/>
              <ac:spMk id="9" creationId="{160DE105-7D05-4E11-8EC3-BC1C01DFEF5A}"/>
            </ac:spMkLst>
          </pc:spChg>
          <pc:spChg chg="add mod">
            <ac:chgData name="DE LOPEZ Rania" userId="ef71b47c-4e2f-4fb9-bead-29db954c749a" providerId="ADAL" clId="{3E08F982-E7DC-4FDB-86F4-69E71E4EAF86}" dt="2021-05-06T04:41:41.125" v="278"/>
            <ac:spMkLst>
              <pc:docMk/>
              <pc:sldMasterMk cId="1899201628" sldId="2147483956"/>
              <pc:sldLayoutMk cId="551182362" sldId="2147483959"/>
              <ac:spMk id="11" creationId="{3CD5EADC-2F88-4D49-BE1B-26D8F14A1852}"/>
            </ac:spMkLst>
          </pc:spChg>
        </pc:sldLayoutChg>
        <pc:sldLayoutChg chg="del">
          <pc:chgData name="DE LOPEZ Rania" userId="ef71b47c-4e2f-4fb9-bead-29db954c749a" providerId="ADAL" clId="{3E08F982-E7DC-4FDB-86F4-69E71E4EAF86}" dt="2021-05-06T04:41:50.594" v="281" actId="2696"/>
          <pc:sldLayoutMkLst>
            <pc:docMk/>
            <pc:sldMasterMk cId="1899201628" sldId="2147483956"/>
            <pc:sldLayoutMk cId="2843269685" sldId="2147483960"/>
          </pc:sldLayoutMkLst>
        </pc:sldLayoutChg>
        <pc:sldLayoutChg chg="addSp delSp modSp mod">
          <pc:chgData name="DE LOPEZ Rania" userId="ef71b47c-4e2f-4fb9-bead-29db954c749a" providerId="ADAL" clId="{3E08F982-E7DC-4FDB-86F4-69E71E4EAF86}" dt="2021-05-06T04:45:05.659" v="318" actId="167"/>
          <pc:sldLayoutMkLst>
            <pc:docMk/>
            <pc:sldMasterMk cId="1899201628" sldId="2147483956"/>
            <pc:sldLayoutMk cId="2776884428" sldId="2147483961"/>
          </pc:sldLayoutMkLst>
          <pc:spChg chg="del">
            <ac:chgData name="DE LOPEZ Rania" userId="ef71b47c-4e2f-4fb9-bead-29db954c749a" providerId="ADAL" clId="{3E08F982-E7DC-4FDB-86F4-69E71E4EAF86}" dt="2021-05-06T04:41:54.212" v="282" actId="478"/>
            <ac:spMkLst>
              <pc:docMk/>
              <pc:sldMasterMk cId="1899201628" sldId="2147483956"/>
              <pc:sldLayoutMk cId="2776884428" sldId="2147483961"/>
              <ac:spMk id="8" creationId="{8D0ADA32-7353-402C-9EE4-5353DD56BF2A}"/>
            </ac:spMkLst>
          </pc:spChg>
          <pc:spChg chg="ord">
            <ac:chgData name="DE LOPEZ Rania" userId="ef71b47c-4e2f-4fb9-bead-29db954c749a" providerId="ADAL" clId="{3E08F982-E7DC-4FDB-86F4-69E71E4EAF86}" dt="2021-05-06T04:45:05.659" v="318" actId="167"/>
            <ac:spMkLst>
              <pc:docMk/>
              <pc:sldMasterMk cId="1899201628" sldId="2147483956"/>
              <pc:sldLayoutMk cId="2776884428" sldId="2147483961"/>
              <ac:spMk id="10" creationId="{D32C1EDF-54BA-45DF-9AC9-354A19F2DF4D}"/>
            </ac:spMkLst>
          </pc:spChg>
          <pc:spChg chg="add mod">
            <ac:chgData name="DE LOPEZ Rania" userId="ef71b47c-4e2f-4fb9-bead-29db954c749a" providerId="ADAL" clId="{3E08F982-E7DC-4FDB-86F4-69E71E4EAF86}" dt="2021-05-06T04:41:54.768" v="283"/>
            <ac:spMkLst>
              <pc:docMk/>
              <pc:sldMasterMk cId="1899201628" sldId="2147483956"/>
              <pc:sldLayoutMk cId="2776884428" sldId="2147483961"/>
              <ac:spMk id="11" creationId="{80DC8135-321B-4D1D-9084-29C6D2ECFE4F}"/>
            </ac:spMkLst>
          </pc:spChg>
        </pc:sldLayoutChg>
        <pc:sldLayoutChg chg="addSp delSp modSp mod">
          <pc:chgData name="DE LOPEZ Rania" userId="ef71b47c-4e2f-4fb9-bead-29db954c749a" providerId="ADAL" clId="{3E08F982-E7DC-4FDB-86F4-69E71E4EAF86}" dt="2021-05-06T04:44:59.619" v="317" actId="167"/>
          <pc:sldLayoutMkLst>
            <pc:docMk/>
            <pc:sldMasterMk cId="1899201628" sldId="2147483956"/>
            <pc:sldLayoutMk cId="3182978296" sldId="2147483962"/>
          </pc:sldLayoutMkLst>
          <pc:spChg chg="del">
            <ac:chgData name="DE LOPEZ Rania" userId="ef71b47c-4e2f-4fb9-bead-29db954c749a" providerId="ADAL" clId="{3E08F982-E7DC-4FDB-86F4-69E71E4EAF86}" dt="2021-05-06T04:41:58.543" v="284" actId="478"/>
            <ac:spMkLst>
              <pc:docMk/>
              <pc:sldMasterMk cId="1899201628" sldId="2147483956"/>
              <pc:sldLayoutMk cId="3182978296" sldId="2147483962"/>
              <ac:spMk id="8" creationId="{6A4682A8-DD61-4C86-AE34-090B2A9C51A0}"/>
            </ac:spMkLst>
          </pc:spChg>
          <pc:spChg chg="del">
            <ac:chgData name="DE LOPEZ Rania" userId="ef71b47c-4e2f-4fb9-bead-29db954c749a" providerId="ADAL" clId="{3E08F982-E7DC-4FDB-86F4-69E71E4EAF86}" dt="2021-05-06T04:44:55.137" v="316" actId="478"/>
            <ac:spMkLst>
              <pc:docMk/>
              <pc:sldMasterMk cId="1899201628" sldId="2147483956"/>
              <pc:sldLayoutMk cId="3182978296" sldId="2147483962"/>
              <ac:spMk id="10" creationId="{C012FD44-B5B5-46C6-800F-33A353A36253}"/>
            </ac:spMkLst>
          </pc:spChg>
          <pc:spChg chg="add mod">
            <ac:chgData name="DE LOPEZ Rania" userId="ef71b47c-4e2f-4fb9-bead-29db954c749a" providerId="ADAL" clId="{3E08F982-E7DC-4FDB-86F4-69E71E4EAF86}" dt="2021-05-06T04:41:59.123" v="285"/>
            <ac:spMkLst>
              <pc:docMk/>
              <pc:sldMasterMk cId="1899201628" sldId="2147483956"/>
              <pc:sldLayoutMk cId="3182978296" sldId="2147483962"/>
              <ac:spMk id="11" creationId="{D4F33477-5B65-4160-AC3B-EDB5CC1C8518}"/>
            </ac:spMkLst>
          </pc:spChg>
          <pc:spChg chg="add del mod">
            <ac:chgData name="DE LOPEZ Rania" userId="ef71b47c-4e2f-4fb9-bead-29db954c749a" providerId="ADAL" clId="{3E08F982-E7DC-4FDB-86F4-69E71E4EAF86}" dt="2021-05-06T04:44:08.314" v="312"/>
            <ac:spMkLst>
              <pc:docMk/>
              <pc:sldMasterMk cId="1899201628" sldId="2147483956"/>
              <pc:sldLayoutMk cId="3182978296" sldId="2147483962"/>
              <ac:spMk id="12" creationId="{84F63380-2992-4558-A611-D4FD44484EC5}"/>
            </ac:spMkLst>
          </pc:spChg>
          <pc:spChg chg="add mod ord">
            <ac:chgData name="DE LOPEZ Rania" userId="ef71b47c-4e2f-4fb9-bead-29db954c749a" providerId="ADAL" clId="{3E08F982-E7DC-4FDB-86F4-69E71E4EAF86}" dt="2021-05-06T04:44:59.619" v="317" actId="167"/>
            <ac:spMkLst>
              <pc:docMk/>
              <pc:sldMasterMk cId="1899201628" sldId="2147483956"/>
              <pc:sldLayoutMk cId="3182978296" sldId="2147483962"/>
              <ac:spMk id="13" creationId="{86B5F1A4-3D45-45F6-A830-63A6FB14EF08}"/>
            </ac:spMkLst>
          </pc:spChg>
        </pc:sldLayoutChg>
        <pc:sldLayoutChg chg="addSp delSp modSp mod">
          <pc:chgData name="DE LOPEZ Rania" userId="ef71b47c-4e2f-4fb9-bead-29db954c749a" providerId="ADAL" clId="{3E08F982-E7DC-4FDB-86F4-69E71E4EAF86}" dt="2021-05-06T04:41:45.871" v="280"/>
          <pc:sldLayoutMkLst>
            <pc:docMk/>
            <pc:sldMasterMk cId="1899201628" sldId="2147483956"/>
            <pc:sldLayoutMk cId="2600188228" sldId="2147483991"/>
          </pc:sldLayoutMkLst>
          <pc:spChg chg="del">
            <ac:chgData name="DE LOPEZ Rania" userId="ef71b47c-4e2f-4fb9-bead-29db954c749a" providerId="ADAL" clId="{3E08F982-E7DC-4FDB-86F4-69E71E4EAF86}" dt="2021-05-06T04:41:45.001" v="279" actId="478"/>
            <ac:spMkLst>
              <pc:docMk/>
              <pc:sldMasterMk cId="1899201628" sldId="2147483956"/>
              <pc:sldLayoutMk cId="2600188228" sldId="2147483991"/>
              <ac:spMk id="9" creationId="{160DE105-7D05-4E11-8EC3-BC1C01DFEF5A}"/>
            </ac:spMkLst>
          </pc:spChg>
          <pc:spChg chg="add mod">
            <ac:chgData name="DE LOPEZ Rania" userId="ef71b47c-4e2f-4fb9-bead-29db954c749a" providerId="ADAL" clId="{3E08F982-E7DC-4FDB-86F4-69E71E4EAF86}" dt="2021-05-06T04:41:45.871" v="280"/>
            <ac:spMkLst>
              <pc:docMk/>
              <pc:sldMasterMk cId="1899201628" sldId="2147483956"/>
              <pc:sldLayoutMk cId="2600188228" sldId="2147483991"/>
              <ac:spMk id="11" creationId="{5203A0E9-AF70-4FA1-8691-C51739B83833}"/>
            </ac:spMkLst>
          </pc:spChg>
        </pc:sldLayoutChg>
      </pc:sldMasterChg>
      <pc:sldMasterChg chg="addSp delSp modSp mod delSldLayout modSldLayout">
        <pc:chgData name="DE LOPEZ Rania" userId="ef71b47c-4e2f-4fb9-bead-29db954c749a" providerId="ADAL" clId="{3E08F982-E7DC-4FDB-86F4-69E71E4EAF86}" dt="2021-05-06T04:45:16.827" v="322" actId="478"/>
        <pc:sldMasterMkLst>
          <pc:docMk/>
          <pc:sldMasterMk cId="3602253423" sldId="2147483963"/>
        </pc:sldMasterMkLst>
        <pc:spChg chg="add mod">
          <ac:chgData name="DE LOPEZ Rania" userId="ef71b47c-4e2f-4fb9-bead-29db954c749a" providerId="ADAL" clId="{3E08F982-E7DC-4FDB-86F4-69E71E4EAF86}" dt="2021-05-06T04:42:07.918" v="287"/>
          <ac:spMkLst>
            <pc:docMk/>
            <pc:sldMasterMk cId="3602253423" sldId="2147483963"/>
            <ac:spMk id="5" creationId="{B262E013-C470-4434-8131-714FA2937A85}"/>
          </ac:spMkLst>
        </pc:spChg>
        <pc:spChg chg="del">
          <ac:chgData name="DE LOPEZ Rania" userId="ef71b47c-4e2f-4fb9-bead-29db954c749a" providerId="ADAL" clId="{3E08F982-E7DC-4FDB-86F4-69E71E4EAF86}" dt="2021-05-06T04:42:07.290" v="286" actId="478"/>
          <ac:spMkLst>
            <pc:docMk/>
            <pc:sldMasterMk cId="3602253423" sldId="2147483963"/>
            <ac:spMk id="7" creationId="{0223BC1E-BEFB-4616-8CC9-D552242B5B27}"/>
          </ac:spMkLst>
        </pc:spChg>
        <pc:sldLayoutChg chg="addSp delSp modSp mod">
          <pc:chgData name="DE LOPEZ Rania" userId="ef71b47c-4e2f-4fb9-bead-29db954c749a" providerId="ADAL" clId="{3E08F982-E7DC-4FDB-86F4-69E71E4EAF86}" dt="2021-05-06T04:42:16.763" v="289"/>
          <pc:sldLayoutMkLst>
            <pc:docMk/>
            <pc:sldMasterMk cId="3602253423" sldId="2147483963"/>
            <pc:sldLayoutMk cId="3726968889" sldId="2147483966"/>
          </pc:sldLayoutMkLst>
          <pc:spChg chg="del">
            <ac:chgData name="DE LOPEZ Rania" userId="ef71b47c-4e2f-4fb9-bead-29db954c749a" providerId="ADAL" clId="{3E08F982-E7DC-4FDB-86F4-69E71E4EAF86}" dt="2021-05-06T04:42:16.019" v="288" actId="478"/>
            <ac:spMkLst>
              <pc:docMk/>
              <pc:sldMasterMk cId="3602253423" sldId="2147483963"/>
              <pc:sldLayoutMk cId="3726968889" sldId="2147483966"/>
              <ac:spMk id="11" creationId="{B594928A-0C3A-443E-8DD8-4AAEDD6631DA}"/>
            </ac:spMkLst>
          </pc:spChg>
          <pc:spChg chg="add mod">
            <ac:chgData name="DE LOPEZ Rania" userId="ef71b47c-4e2f-4fb9-bead-29db954c749a" providerId="ADAL" clId="{3E08F982-E7DC-4FDB-86F4-69E71E4EAF86}" dt="2021-05-06T04:42:16.763" v="289"/>
            <ac:spMkLst>
              <pc:docMk/>
              <pc:sldMasterMk cId="3602253423" sldId="2147483963"/>
              <pc:sldLayoutMk cId="3726968889" sldId="2147483966"/>
              <ac:spMk id="12" creationId="{CA3FE03A-6427-43FC-83CF-CF2E34FAEC8A}"/>
            </ac:spMkLst>
          </pc:spChg>
        </pc:sldLayoutChg>
        <pc:sldLayoutChg chg="del">
          <pc:chgData name="DE LOPEZ Rania" userId="ef71b47c-4e2f-4fb9-bead-29db954c749a" providerId="ADAL" clId="{3E08F982-E7DC-4FDB-86F4-69E71E4EAF86}" dt="2021-05-06T04:42:28.252" v="292" actId="2696"/>
          <pc:sldLayoutMkLst>
            <pc:docMk/>
            <pc:sldMasterMk cId="3602253423" sldId="2147483963"/>
            <pc:sldLayoutMk cId="769362469" sldId="2147483967"/>
          </pc:sldLayoutMkLst>
        </pc:sldLayoutChg>
        <pc:sldLayoutChg chg="addSp modSp">
          <pc:chgData name="DE LOPEZ Rania" userId="ef71b47c-4e2f-4fb9-bead-29db954c749a" providerId="ADAL" clId="{3E08F982-E7DC-4FDB-86F4-69E71E4EAF86}" dt="2021-05-06T04:42:30.777" v="293"/>
          <pc:sldLayoutMkLst>
            <pc:docMk/>
            <pc:sldMasterMk cId="3602253423" sldId="2147483963"/>
            <pc:sldLayoutMk cId="1690111977" sldId="2147483968"/>
          </pc:sldLayoutMkLst>
          <pc:spChg chg="add mod">
            <ac:chgData name="DE LOPEZ Rania" userId="ef71b47c-4e2f-4fb9-bead-29db954c749a" providerId="ADAL" clId="{3E08F982-E7DC-4FDB-86F4-69E71E4EAF86}" dt="2021-05-06T04:42:30.777" v="293"/>
            <ac:spMkLst>
              <pc:docMk/>
              <pc:sldMasterMk cId="3602253423" sldId="2147483963"/>
              <pc:sldLayoutMk cId="1690111977" sldId="2147483968"/>
              <ac:spMk id="11" creationId="{4B4FC29F-85D5-4477-B265-FBA5B25B3492}"/>
            </ac:spMkLst>
          </pc:spChg>
        </pc:sldLayoutChg>
        <pc:sldLayoutChg chg="addSp delSp modSp mod">
          <pc:chgData name="DE LOPEZ Rania" userId="ef71b47c-4e2f-4fb9-bead-29db954c749a" providerId="ADAL" clId="{3E08F982-E7DC-4FDB-86F4-69E71E4EAF86}" dt="2021-05-06T04:45:16.827" v="322" actId="478"/>
          <pc:sldLayoutMkLst>
            <pc:docMk/>
            <pc:sldMasterMk cId="3602253423" sldId="2147483963"/>
            <pc:sldLayoutMk cId="666900044" sldId="2147483969"/>
          </pc:sldLayoutMkLst>
          <pc:spChg chg="del">
            <ac:chgData name="DE LOPEZ Rania" userId="ef71b47c-4e2f-4fb9-bead-29db954c749a" providerId="ADAL" clId="{3E08F982-E7DC-4FDB-86F4-69E71E4EAF86}" dt="2021-05-06T04:45:16.827" v="322" actId="478"/>
            <ac:spMkLst>
              <pc:docMk/>
              <pc:sldMasterMk cId="3602253423" sldId="2147483963"/>
              <pc:sldLayoutMk cId="666900044" sldId="2147483969"/>
              <ac:spMk id="10" creationId="{9C887716-7097-4F7E-97FE-4D12B9BE578C}"/>
            </ac:spMkLst>
          </pc:spChg>
          <pc:spChg chg="add mod">
            <ac:chgData name="DE LOPEZ Rania" userId="ef71b47c-4e2f-4fb9-bead-29db954c749a" providerId="ADAL" clId="{3E08F982-E7DC-4FDB-86F4-69E71E4EAF86}" dt="2021-05-06T04:42:37.571" v="294"/>
            <ac:spMkLst>
              <pc:docMk/>
              <pc:sldMasterMk cId="3602253423" sldId="2147483963"/>
              <pc:sldLayoutMk cId="666900044" sldId="2147483969"/>
              <ac:spMk id="11" creationId="{61E81557-B088-485F-A325-6AB2A46CCC2B}"/>
            </ac:spMkLst>
          </pc:spChg>
          <pc:spChg chg="add mod">
            <ac:chgData name="DE LOPEZ Rania" userId="ef71b47c-4e2f-4fb9-bead-29db954c749a" providerId="ADAL" clId="{3E08F982-E7DC-4FDB-86F4-69E71E4EAF86}" dt="2021-05-06T04:45:15.341" v="321"/>
            <ac:spMkLst>
              <pc:docMk/>
              <pc:sldMasterMk cId="3602253423" sldId="2147483963"/>
              <pc:sldLayoutMk cId="666900044" sldId="2147483969"/>
              <ac:spMk id="12" creationId="{30DB01AE-1516-4BEA-A41E-24F2D3ED8E81}"/>
            </ac:spMkLst>
          </pc:spChg>
        </pc:sldLayoutChg>
        <pc:sldLayoutChg chg="addSp delSp modSp mod">
          <pc:chgData name="DE LOPEZ Rania" userId="ef71b47c-4e2f-4fb9-bead-29db954c749a" providerId="ADAL" clId="{3E08F982-E7DC-4FDB-86F4-69E71E4EAF86}" dt="2021-05-06T04:42:22.756" v="291"/>
          <pc:sldLayoutMkLst>
            <pc:docMk/>
            <pc:sldMasterMk cId="3602253423" sldId="2147483963"/>
            <pc:sldLayoutMk cId="1669500732" sldId="2147483970"/>
          </pc:sldLayoutMkLst>
          <pc:spChg chg="del">
            <ac:chgData name="DE LOPEZ Rania" userId="ef71b47c-4e2f-4fb9-bead-29db954c749a" providerId="ADAL" clId="{3E08F982-E7DC-4FDB-86F4-69E71E4EAF86}" dt="2021-05-06T04:42:22.072" v="290" actId="478"/>
            <ac:spMkLst>
              <pc:docMk/>
              <pc:sldMasterMk cId="3602253423" sldId="2147483963"/>
              <pc:sldLayoutMk cId="1669500732" sldId="2147483970"/>
              <ac:spMk id="11" creationId="{B594928A-0C3A-443E-8DD8-4AAEDD6631DA}"/>
            </ac:spMkLst>
          </pc:spChg>
          <pc:spChg chg="add mod">
            <ac:chgData name="DE LOPEZ Rania" userId="ef71b47c-4e2f-4fb9-bead-29db954c749a" providerId="ADAL" clId="{3E08F982-E7DC-4FDB-86F4-69E71E4EAF86}" dt="2021-05-06T04:42:22.756" v="291"/>
            <ac:spMkLst>
              <pc:docMk/>
              <pc:sldMasterMk cId="3602253423" sldId="2147483963"/>
              <pc:sldLayoutMk cId="1669500732" sldId="2147483970"/>
              <ac:spMk id="12" creationId="{2BD65564-3C02-476A-BE34-5824A0B73CA9}"/>
            </ac:spMkLst>
          </pc:spChg>
        </pc:sldLayoutChg>
      </pc:sldMasterChg>
      <pc:sldMasterChg chg="addSp delSp modSp mod addSldLayout delSldLayout modSldLayout">
        <pc:chgData name="DE LOPEZ Rania" userId="ef71b47c-4e2f-4fb9-bead-29db954c749a" providerId="ADAL" clId="{3E08F982-E7DC-4FDB-86F4-69E71E4EAF86}" dt="2021-05-06T04:48:07.962" v="334" actId="478"/>
        <pc:sldMasterMkLst>
          <pc:docMk/>
          <pc:sldMasterMk cId="2544816948" sldId="2147483979"/>
        </pc:sldMasterMkLst>
        <pc:spChg chg="add mod">
          <ac:chgData name="DE LOPEZ Rania" userId="ef71b47c-4e2f-4fb9-bead-29db954c749a" providerId="ADAL" clId="{3E08F982-E7DC-4FDB-86F4-69E71E4EAF86}" dt="2021-05-06T04:42:43.472" v="296"/>
          <ac:spMkLst>
            <pc:docMk/>
            <pc:sldMasterMk cId="2544816948" sldId="2147483979"/>
            <ac:spMk id="3" creationId="{C0310E63-7966-44DA-ABD1-CD0811F00236}"/>
          </ac:spMkLst>
        </pc:spChg>
        <pc:spChg chg="del">
          <ac:chgData name="DE LOPEZ Rania" userId="ef71b47c-4e2f-4fb9-bead-29db954c749a" providerId="ADAL" clId="{3E08F982-E7DC-4FDB-86F4-69E71E4EAF86}" dt="2021-05-06T04:42:42.738" v="295" actId="478"/>
          <ac:spMkLst>
            <pc:docMk/>
            <pc:sldMasterMk cId="2544816948" sldId="2147483979"/>
            <ac:spMk id="4" creationId="{26AD34FE-9C32-4F44-B8F1-08E41F031BF9}"/>
          </ac:spMkLst>
        </pc:spChg>
        <pc:sldLayoutChg chg="delSp mod">
          <pc:chgData name="DE LOPEZ Rania" userId="ef71b47c-4e2f-4fb9-bead-29db954c749a" providerId="ADAL" clId="{3E08F982-E7DC-4FDB-86F4-69E71E4EAF86}" dt="2021-05-06T04:48:07.962" v="334" actId="478"/>
          <pc:sldLayoutMkLst>
            <pc:docMk/>
            <pc:sldMasterMk cId="2544816948" sldId="2147483979"/>
            <pc:sldLayoutMk cId="770696289" sldId="2147483981"/>
          </pc:sldLayoutMkLst>
          <pc:spChg chg="del">
            <ac:chgData name="DE LOPEZ Rania" userId="ef71b47c-4e2f-4fb9-bead-29db954c749a" providerId="ADAL" clId="{3E08F982-E7DC-4FDB-86F4-69E71E4EAF86}" dt="2021-05-06T04:48:07.962" v="334" actId="478"/>
            <ac:spMkLst>
              <pc:docMk/>
              <pc:sldMasterMk cId="2544816948" sldId="2147483979"/>
              <pc:sldLayoutMk cId="770696289" sldId="2147483981"/>
              <ac:spMk id="5" creationId="{1B477507-81E4-41C4-9388-FC73E22D96FA}"/>
            </ac:spMkLst>
          </pc:spChg>
        </pc:sldLayoutChg>
        <pc:sldLayoutChg chg="del">
          <pc:chgData name="DE LOPEZ Rania" userId="ef71b47c-4e2f-4fb9-bead-29db954c749a" providerId="ADAL" clId="{3E08F982-E7DC-4FDB-86F4-69E71E4EAF86}" dt="2021-05-06T04:42:55.848" v="300" actId="2696"/>
          <pc:sldLayoutMkLst>
            <pc:docMk/>
            <pc:sldMasterMk cId="2544816948" sldId="2147483979"/>
            <pc:sldLayoutMk cId="1674967832" sldId="2147483982"/>
          </pc:sldLayoutMkLst>
        </pc:sldLayoutChg>
        <pc:sldLayoutChg chg="add del">
          <pc:chgData name="DE LOPEZ Rania" userId="ef71b47c-4e2f-4fb9-bead-29db954c749a" providerId="ADAL" clId="{3E08F982-E7DC-4FDB-86F4-69E71E4EAF86}" dt="2021-05-06T04:42:53.493" v="299" actId="2696"/>
          <pc:sldLayoutMkLst>
            <pc:docMk/>
            <pc:sldMasterMk cId="2544816948" sldId="2147483979"/>
            <pc:sldLayoutMk cId="3870225117" sldId="2147483984"/>
          </pc:sldLayoutMkLst>
        </pc:sldLayoutChg>
        <pc:sldLayoutChg chg="del">
          <pc:chgData name="DE LOPEZ Rania" userId="ef71b47c-4e2f-4fb9-bead-29db954c749a" providerId="ADAL" clId="{3E08F982-E7DC-4FDB-86F4-69E71E4EAF86}" dt="2021-05-06T04:43:01.278" v="301" actId="2696"/>
          <pc:sldLayoutMkLst>
            <pc:docMk/>
            <pc:sldMasterMk cId="2544816948" sldId="2147483979"/>
            <pc:sldLayoutMk cId="172866402" sldId="2147483985"/>
          </pc:sldLayoutMkLst>
        </pc:sldLayoutChg>
      </pc:sldMasterChg>
      <pc:sldMasterChg chg="del delSldLayout">
        <pc:chgData name="DE LOPEZ Rania" userId="ef71b47c-4e2f-4fb9-bead-29db954c749a" providerId="ADAL" clId="{3E08F982-E7DC-4FDB-86F4-69E71E4EAF86}" dt="2021-05-06T04:43:10.497" v="303" actId="2696"/>
        <pc:sldMasterMkLst>
          <pc:docMk/>
          <pc:sldMasterMk cId="2432243256" sldId="2147483986"/>
        </pc:sldMasterMkLst>
        <pc:sldLayoutChg chg="del">
          <pc:chgData name="DE LOPEZ Rania" userId="ef71b47c-4e2f-4fb9-bead-29db954c749a" providerId="ADAL" clId="{3E08F982-E7DC-4FDB-86F4-69E71E4EAF86}" dt="2021-05-06T04:43:10.375" v="302" actId="2696"/>
          <pc:sldLayoutMkLst>
            <pc:docMk/>
            <pc:sldMasterMk cId="2432243256" sldId="2147483986"/>
            <pc:sldLayoutMk cId="460203505" sldId="2147483987"/>
          </pc:sldLayoutMkLst>
        </pc:sldLayoutChg>
      </pc:sldMasterChg>
    </pc:docChg>
  </pc:docChgLst>
  <pc:docChgLst>
    <pc:chgData name="AMBEAU Dorian" userId="S::d.ambeau@ynov.com::922beaac-1389-45e6-9af6-f3a03e757161" providerId="AD" clId="Web-{78C88D38-E9A6-BC61-D4AC-2B59B77C8116}"/>
    <pc:docChg chg="modSld">
      <pc:chgData name="AMBEAU Dorian" userId="S::d.ambeau@ynov.com::922beaac-1389-45e6-9af6-f3a03e757161" providerId="AD" clId="Web-{78C88D38-E9A6-BC61-D4AC-2B59B77C8116}" dt="2021-05-03T09:21:04.209" v="1"/>
      <pc:docMkLst>
        <pc:docMk/>
      </pc:docMkLst>
      <pc:sldChg chg="modSp mod modClrScheme chgLayout">
        <pc:chgData name="AMBEAU Dorian" userId="S::d.ambeau@ynov.com::922beaac-1389-45e6-9af6-f3a03e757161" providerId="AD" clId="Web-{78C88D38-E9A6-BC61-D4AC-2B59B77C8116}" dt="2021-05-03T09:21:04.209" v="1"/>
        <pc:sldMkLst>
          <pc:docMk/>
          <pc:sldMk cId="1619271771" sldId="256"/>
        </pc:sldMkLst>
        <pc:spChg chg="mod ord">
          <ac:chgData name="AMBEAU Dorian" userId="S::d.ambeau@ynov.com::922beaac-1389-45e6-9af6-f3a03e757161" providerId="AD" clId="Web-{78C88D38-E9A6-BC61-D4AC-2B59B77C8116}" dt="2021-05-03T09:21:04.209" v="1"/>
          <ac:spMkLst>
            <pc:docMk/>
            <pc:sldMk cId="1619271771" sldId="256"/>
            <ac:spMk id="7" creationId="{03A98D29-A731-4420-BC37-0314FDBD95B8}"/>
          </ac:spMkLst>
        </pc:spChg>
        <pc:spChg chg="mod ord">
          <ac:chgData name="AMBEAU Dorian" userId="S::d.ambeau@ynov.com::922beaac-1389-45e6-9af6-f3a03e757161" providerId="AD" clId="Web-{78C88D38-E9A6-BC61-D4AC-2B59B77C8116}" dt="2021-05-03T09:21:04.209" v="1"/>
          <ac:spMkLst>
            <pc:docMk/>
            <pc:sldMk cId="1619271771" sldId="256"/>
            <ac:spMk id="8" creationId="{11103F85-5016-4BCC-9949-DA8948E1D32B}"/>
          </ac:spMkLst>
        </pc:spChg>
        <pc:spChg chg="mod ord">
          <ac:chgData name="AMBEAU Dorian" userId="S::d.ambeau@ynov.com::922beaac-1389-45e6-9af6-f3a03e757161" providerId="AD" clId="Web-{78C88D38-E9A6-BC61-D4AC-2B59B77C8116}" dt="2021-05-03T09:21:04.209" v="1"/>
          <ac:spMkLst>
            <pc:docMk/>
            <pc:sldMk cId="1619271771" sldId="256"/>
            <ac:spMk id="9" creationId="{5F72A170-61F4-4703-96A5-F0C437B75D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9E7C0-5816-4E73-8270-90928D8D0973}" type="doc">
      <dgm:prSet loTypeId="urn:microsoft.com/office/officeart/2005/8/layout/hProcess9" loCatId="process" qsTypeId="urn:microsoft.com/office/officeart/2005/8/quickstyle/simple5" qsCatId="simple" csTypeId="urn:microsoft.com/office/officeart/2005/8/colors/accent3_2" csCatId="accent3" phldr="1"/>
      <dgm:spPr/>
    </dgm:pt>
    <dgm:pt modelId="{28A8B0F3-43A2-482A-9AD4-71223C0A69FA}">
      <dgm:prSet phldrT="[Texte]"/>
      <dgm:spPr/>
      <dgm:t>
        <a:bodyPr/>
        <a:lstStyle/>
        <a:p>
          <a:r>
            <a:rPr lang="fr-FR" dirty="0"/>
            <a:t>Système</a:t>
          </a:r>
        </a:p>
      </dgm:t>
    </dgm:pt>
    <dgm:pt modelId="{E3C0861D-DE3E-434B-A2D3-5480AA0901E8}" type="parTrans" cxnId="{59F03858-67F8-4808-BA97-3E3E042E1FAF}">
      <dgm:prSet/>
      <dgm:spPr/>
      <dgm:t>
        <a:bodyPr/>
        <a:lstStyle/>
        <a:p>
          <a:endParaRPr lang="fr-FR"/>
        </a:p>
      </dgm:t>
    </dgm:pt>
    <dgm:pt modelId="{C2A4E4FD-BE41-4582-B039-9FA8FF2035CA}" type="sibTrans" cxnId="{59F03858-67F8-4808-BA97-3E3E042E1FAF}">
      <dgm:prSet/>
      <dgm:spPr/>
      <dgm:t>
        <a:bodyPr/>
        <a:lstStyle/>
        <a:p>
          <a:endParaRPr lang="fr-FR"/>
        </a:p>
      </dgm:t>
    </dgm:pt>
    <dgm:pt modelId="{217B518E-A2A7-4F0F-A59F-3370C3587104}">
      <dgm:prSet phldrT="[Texte]"/>
      <dgm:spPr/>
      <dgm:t>
        <a:bodyPr/>
        <a:lstStyle/>
        <a:p>
          <a:r>
            <a:rPr lang="fr-FR" dirty="0"/>
            <a:t>Transport</a:t>
          </a:r>
        </a:p>
        <a:p>
          <a:r>
            <a:rPr lang="fr-FR" dirty="0"/>
            <a:t>- Routage</a:t>
          </a:r>
        </a:p>
        <a:p>
          <a:r>
            <a:rPr lang="fr-FR" dirty="0"/>
            <a:t>- Protocole</a:t>
          </a:r>
        </a:p>
      </dgm:t>
    </dgm:pt>
    <dgm:pt modelId="{86F338B9-4B31-4818-B79E-4A475CDA8D13}" type="parTrans" cxnId="{B600B5F3-DD17-4F3E-9D30-C4E7F73EB8BE}">
      <dgm:prSet/>
      <dgm:spPr/>
      <dgm:t>
        <a:bodyPr/>
        <a:lstStyle/>
        <a:p>
          <a:endParaRPr lang="fr-FR"/>
        </a:p>
      </dgm:t>
    </dgm:pt>
    <dgm:pt modelId="{0A1B4955-7224-4B62-AFB3-858383E9E722}" type="sibTrans" cxnId="{B600B5F3-DD17-4F3E-9D30-C4E7F73EB8BE}">
      <dgm:prSet/>
      <dgm:spPr/>
      <dgm:t>
        <a:bodyPr/>
        <a:lstStyle/>
        <a:p>
          <a:endParaRPr lang="fr-FR"/>
        </a:p>
      </dgm:t>
    </dgm:pt>
    <dgm:pt modelId="{136AA040-5BC3-4865-A847-7517D154E3E6}">
      <dgm:prSet phldrT="[Texte]"/>
      <dgm:spPr/>
      <dgm:t>
        <a:bodyPr/>
        <a:lstStyle/>
        <a:p>
          <a:r>
            <a:rPr lang="fr-FR" dirty="0"/>
            <a:t>Connexion</a:t>
          </a:r>
        </a:p>
        <a:p>
          <a:r>
            <a:rPr lang="fr-FR" dirty="0"/>
            <a:t>- Cable</a:t>
          </a:r>
        </a:p>
        <a:p>
          <a:r>
            <a:rPr lang="fr-FR" dirty="0"/>
            <a:t>- Sans-fil</a:t>
          </a:r>
        </a:p>
      </dgm:t>
    </dgm:pt>
    <dgm:pt modelId="{8CFEC8B4-43A1-4CB3-8154-A7825A3D837B}" type="parTrans" cxnId="{FB544362-FED4-4288-A807-43B4EDD7169B}">
      <dgm:prSet/>
      <dgm:spPr/>
      <dgm:t>
        <a:bodyPr/>
        <a:lstStyle/>
        <a:p>
          <a:endParaRPr lang="fr-FR"/>
        </a:p>
      </dgm:t>
    </dgm:pt>
    <dgm:pt modelId="{1A5EFBDA-B9D1-4F92-8DB0-08619C6D759F}" type="sibTrans" cxnId="{FB544362-FED4-4288-A807-43B4EDD7169B}">
      <dgm:prSet/>
      <dgm:spPr/>
      <dgm:t>
        <a:bodyPr/>
        <a:lstStyle/>
        <a:p>
          <a:endParaRPr lang="fr-FR"/>
        </a:p>
      </dgm:t>
    </dgm:pt>
    <dgm:pt modelId="{BA8D34A6-DBFA-43DF-BADA-7F069CD8B99C}">
      <dgm:prSet phldrT="[Texte]"/>
      <dgm:spPr/>
      <dgm:t>
        <a:bodyPr/>
        <a:lstStyle/>
        <a:p>
          <a:r>
            <a:rPr lang="fr-FR" dirty="0"/>
            <a:t>Hardware</a:t>
          </a:r>
        </a:p>
      </dgm:t>
    </dgm:pt>
    <dgm:pt modelId="{BADD9DFC-9AA8-4477-9BC3-9B53A8E3AA80}" type="parTrans" cxnId="{277960D4-A5EA-4AFF-8ED1-B2E7C8DD13E2}">
      <dgm:prSet/>
      <dgm:spPr/>
      <dgm:t>
        <a:bodyPr/>
        <a:lstStyle/>
        <a:p>
          <a:endParaRPr lang="fr-FR"/>
        </a:p>
      </dgm:t>
    </dgm:pt>
    <dgm:pt modelId="{294A51AA-B177-4FB5-B7B8-1C94040D3161}" type="sibTrans" cxnId="{277960D4-A5EA-4AFF-8ED1-B2E7C8DD13E2}">
      <dgm:prSet/>
      <dgm:spPr/>
      <dgm:t>
        <a:bodyPr/>
        <a:lstStyle/>
        <a:p>
          <a:endParaRPr lang="fr-FR"/>
        </a:p>
      </dgm:t>
    </dgm:pt>
    <dgm:pt modelId="{F0F94CBD-2B45-499B-82C7-73C51C52DB78}">
      <dgm:prSet phldrT="[Texte]"/>
      <dgm:spPr/>
      <dgm:t>
        <a:bodyPr/>
        <a:lstStyle/>
        <a:p>
          <a:r>
            <a:rPr lang="fr-FR" dirty="0"/>
            <a:t>Interface réseau</a:t>
          </a:r>
        </a:p>
      </dgm:t>
    </dgm:pt>
    <dgm:pt modelId="{EDD770CB-D4AB-4E4F-B900-EFD937CD15C1}" type="parTrans" cxnId="{16600544-C0AF-4BF2-9491-34A28437B9F8}">
      <dgm:prSet/>
      <dgm:spPr/>
      <dgm:t>
        <a:bodyPr/>
        <a:lstStyle/>
        <a:p>
          <a:endParaRPr lang="fr-FR"/>
        </a:p>
      </dgm:t>
    </dgm:pt>
    <dgm:pt modelId="{DB9D9CB0-E834-493C-8877-BEFB6F043899}" type="sibTrans" cxnId="{16600544-C0AF-4BF2-9491-34A28437B9F8}">
      <dgm:prSet/>
      <dgm:spPr/>
      <dgm:t>
        <a:bodyPr/>
        <a:lstStyle/>
        <a:p>
          <a:endParaRPr lang="fr-FR"/>
        </a:p>
      </dgm:t>
    </dgm:pt>
    <dgm:pt modelId="{B9F6B2A0-9BED-4C84-BBB5-5CFA8E180631}">
      <dgm:prSet phldrT="[Texte]"/>
      <dgm:spPr/>
      <dgm:t>
        <a:bodyPr/>
        <a:lstStyle/>
        <a:p>
          <a:r>
            <a:rPr lang="fr-FR" dirty="0"/>
            <a:t>Application</a:t>
          </a:r>
        </a:p>
      </dgm:t>
    </dgm:pt>
    <dgm:pt modelId="{E90B8615-1440-4118-908C-F5C7F113DE49}" type="parTrans" cxnId="{402F4474-C27A-4262-A30D-F8CB18D366EB}">
      <dgm:prSet/>
      <dgm:spPr/>
      <dgm:t>
        <a:bodyPr/>
        <a:lstStyle/>
        <a:p>
          <a:endParaRPr lang="fr-FR"/>
        </a:p>
      </dgm:t>
    </dgm:pt>
    <dgm:pt modelId="{8482D9A1-5117-43B7-84FD-0F67B2A515F7}" type="sibTrans" cxnId="{402F4474-C27A-4262-A30D-F8CB18D366EB}">
      <dgm:prSet/>
      <dgm:spPr/>
      <dgm:t>
        <a:bodyPr/>
        <a:lstStyle/>
        <a:p>
          <a:endParaRPr lang="fr-FR"/>
        </a:p>
      </dgm:t>
    </dgm:pt>
    <dgm:pt modelId="{A7BDDA12-5E29-4B62-928D-1AAE1DDE1CB6}">
      <dgm:prSet phldrT="[Texte]"/>
      <dgm:spPr/>
      <dgm:t>
        <a:bodyPr/>
        <a:lstStyle/>
        <a:p>
          <a:r>
            <a:rPr lang="fr-FR" dirty="0"/>
            <a:t>Drivers</a:t>
          </a:r>
        </a:p>
      </dgm:t>
    </dgm:pt>
    <dgm:pt modelId="{527DEE4E-C94D-4C5F-9E59-6C49B5651ECD}" type="parTrans" cxnId="{6586F9B8-79DA-4906-A91D-BC3CBCDCBB10}">
      <dgm:prSet/>
      <dgm:spPr/>
      <dgm:t>
        <a:bodyPr/>
        <a:lstStyle/>
        <a:p>
          <a:endParaRPr lang="fr-FR"/>
        </a:p>
      </dgm:t>
    </dgm:pt>
    <dgm:pt modelId="{37713FB9-3936-436B-837A-9E9516F22423}" type="sibTrans" cxnId="{6586F9B8-79DA-4906-A91D-BC3CBCDCBB10}">
      <dgm:prSet/>
      <dgm:spPr/>
      <dgm:t>
        <a:bodyPr/>
        <a:lstStyle/>
        <a:p>
          <a:endParaRPr lang="fr-FR"/>
        </a:p>
      </dgm:t>
    </dgm:pt>
    <dgm:pt modelId="{4902C0B2-F710-42F5-A7C1-FE5AD1CB6D48}" type="pres">
      <dgm:prSet presAssocID="{2FB9E7C0-5816-4E73-8270-90928D8D0973}" presName="CompostProcess" presStyleCnt="0">
        <dgm:presLayoutVars>
          <dgm:dir/>
          <dgm:resizeHandles val="exact"/>
        </dgm:presLayoutVars>
      </dgm:prSet>
      <dgm:spPr/>
    </dgm:pt>
    <dgm:pt modelId="{C368230D-B820-4AA1-8454-FA171E28FC9B}" type="pres">
      <dgm:prSet presAssocID="{2FB9E7C0-5816-4E73-8270-90928D8D0973}" presName="arrow" presStyleLbl="bgShp" presStyleIdx="0" presStyleCnt="1"/>
      <dgm:spPr/>
    </dgm:pt>
    <dgm:pt modelId="{9163950C-AB81-4CDE-B0C1-6A2161976CAF}" type="pres">
      <dgm:prSet presAssocID="{2FB9E7C0-5816-4E73-8270-90928D8D0973}" presName="linearProcess" presStyleCnt="0"/>
      <dgm:spPr/>
    </dgm:pt>
    <dgm:pt modelId="{80566CF3-45B8-403B-B4B0-6AC60D28EB3F}" type="pres">
      <dgm:prSet presAssocID="{28A8B0F3-43A2-482A-9AD4-71223C0A69FA}" presName="textNode" presStyleLbl="node1" presStyleIdx="0" presStyleCnt="4">
        <dgm:presLayoutVars>
          <dgm:bulletEnabled val="1"/>
        </dgm:presLayoutVars>
      </dgm:prSet>
      <dgm:spPr/>
    </dgm:pt>
    <dgm:pt modelId="{A86D29B8-8278-444D-B20E-A10206C92EB1}" type="pres">
      <dgm:prSet presAssocID="{C2A4E4FD-BE41-4582-B039-9FA8FF2035CA}" presName="sibTrans" presStyleCnt="0"/>
      <dgm:spPr/>
    </dgm:pt>
    <dgm:pt modelId="{3B1CFAF2-0873-4503-8A9D-F5A4B3A50561}" type="pres">
      <dgm:prSet presAssocID="{BA8D34A6-DBFA-43DF-BADA-7F069CD8B99C}" presName="textNode" presStyleLbl="node1" presStyleIdx="1" presStyleCnt="4">
        <dgm:presLayoutVars>
          <dgm:bulletEnabled val="1"/>
        </dgm:presLayoutVars>
      </dgm:prSet>
      <dgm:spPr/>
    </dgm:pt>
    <dgm:pt modelId="{F7AB5D20-BC32-4429-B7D2-4FE09E67591E}" type="pres">
      <dgm:prSet presAssocID="{294A51AA-B177-4FB5-B7B8-1C94040D3161}" presName="sibTrans" presStyleCnt="0"/>
      <dgm:spPr/>
    </dgm:pt>
    <dgm:pt modelId="{8FAD9787-79B6-4D19-8AFF-D0B36A1D769D}" type="pres">
      <dgm:prSet presAssocID="{217B518E-A2A7-4F0F-A59F-3370C3587104}" presName="textNode" presStyleLbl="node1" presStyleIdx="2" presStyleCnt="4">
        <dgm:presLayoutVars>
          <dgm:bulletEnabled val="1"/>
        </dgm:presLayoutVars>
      </dgm:prSet>
      <dgm:spPr/>
    </dgm:pt>
    <dgm:pt modelId="{E1DE911D-239F-4FBE-A96F-9E31C0F711A8}" type="pres">
      <dgm:prSet presAssocID="{0A1B4955-7224-4B62-AFB3-858383E9E722}" presName="sibTrans" presStyleCnt="0"/>
      <dgm:spPr/>
    </dgm:pt>
    <dgm:pt modelId="{CE8A2299-E232-4EC8-93D0-ADCD13084BDF}" type="pres">
      <dgm:prSet presAssocID="{136AA040-5BC3-4865-A847-7517D154E3E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FAA461B-13A8-438E-A90B-2C959439CEC9}" type="presOf" srcId="{B9F6B2A0-9BED-4C84-BBB5-5CFA8E180631}" destId="{80566CF3-45B8-403B-B4B0-6AC60D28EB3F}" srcOrd="0" destOrd="1" presId="urn:microsoft.com/office/officeart/2005/8/layout/hProcess9"/>
    <dgm:cxn modelId="{FB544362-FED4-4288-A807-43B4EDD7169B}" srcId="{2FB9E7C0-5816-4E73-8270-90928D8D0973}" destId="{136AA040-5BC3-4865-A847-7517D154E3E6}" srcOrd="3" destOrd="0" parTransId="{8CFEC8B4-43A1-4CB3-8154-A7825A3D837B}" sibTransId="{1A5EFBDA-B9D1-4F92-8DB0-08619C6D759F}"/>
    <dgm:cxn modelId="{16600544-C0AF-4BF2-9491-34A28437B9F8}" srcId="{BA8D34A6-DBFA-43DF-BADA-7F069CD8B99C}" destId="{F0F94CBD-2B45-499B-82C7-73C51C52DB78}" srcOrd="0" destOrd="0" parTransId="{EDD770CB-D4AB-4E4F-B900-EFD937CD15C1}" sibTransId="{DB9D9CB0-E834-493C-8877-BEFB6F043899}"/>
    <dgm:cxn modelId="{402F4474-C27A-4262-A30D-F8CB18D366EB}" srcId="{28A8B0F3-43A2-482A-9AD4-71223C0A69FA}" destId="{B9F6B2A0-9BED-4C84-BBB5-5CFA8E180631}" srcOrd="0" destOrd="0" parTransId="{E90B8615-1440-4118-908C-F5C7F113DE49}" sibTransId="{8482D9A1-5117-43B7-84FD-0F67B2A515F7}"/>
    <dgm:cxn modelId="{FE215C55-1A79-4022-B80F-33C12E96CCC1}" type="presOf" srcId="{F0F94CBD-2B45-499B-82C7-73C51C52DB78}" destId="{3B1CFAF2-0873-4503-8A9D-F5A4B3A50561}" srcOrd="0" destOrd="1" presId="urn:microsoft.com/office/officeart/2005/8/layout/hProcess9"/>
    <dgm:cxn modelId="{59F03858-67F8-4808-BA97-3E3E042E1FAF}" srcId="{2FB9E7C0-5816-4E73-8270-90928D8D0973}" destId="{28A8B0F3-43A2-482A-9AD4-71223C0A69FA}" srcOrd="0" destOrd="0" parTransId="{E3C0861D-DE3E-434B-A2D3-5480AA0901E8}" sibTransId="{C2A4E4FD-BE41-4582-B039-9FA8FF2035CA}"/>
    <dgm:cxn modelId="{CEA4D858-0984-4B04-8228-5F9B6A56D0B7}" type="presOf" srcId="{28A8B0F3-43A2-482A-9AD4-71223C0A69FA}" destId="{80566CF3-45B8-403B-B4B0-6AC60D28EB3F}" srcOrd="0" destOrd="0" presId="urn:microsoft.com/office/officeart/2005/8/layout/hProcess9"/>
    <dgm:cxn modelId="{E4CB0079-6A3A-4232-9BFC-2EFE202FBC59}" type="presOf" srcId="{217B518E-A2A7-4F0F-A59F-3370C3587104}" destId="{8FAD9787-79B6-4D19-8AFF-D0B36A1D769D}" srcOrd="0" destOrd="0" presId="urn:microsoft.com/office/officeart/2005/8/layout/hProcess9"/>
    <dgm:cxn modelId="{719B587C-1ECF-43C3-9683-82F136AE19E5}" type="presOf" srcId="{BA8D34A6-DBFA-43DF-BADA-7F069CD8B99C}" destId="{3B1CFAF2-0873-4503-8A9D-F5A4B3A50561}" srcOrd="0" destOrd="0" presId="urn:microsoft.com/office/officeart/2005/8/layout/hProcess9"/>
    <dgm:cxn modelId="{61D407A8-E450-450B-B555-1BFE2C827651}" type="presOf" srcId="{2FB9E7C0-5816-4E73-8270-90928D8D0973}" destId="{4902C0B2-F710-42F5-A7C1-FE5AD1CB6D48}" srcOrd="0" destOrd="0" presId="urn:microsoft.com/office/officeart/2005/8/layout/hProcess9"/>
    <dgm:cxn modelId="{C15EA6B6-D623-4705-8DCE-388C924AFEFC}" type="presOf" srcId="{136AA040-5BC3-4865-A847-7517D154E3E6}" destId="{CE8A2299-E232-4EC8-93D0-ADCD13084BDF}" srcOrd="0" destOrd="0" presId="urn:microsoft.com/office/officeart/2005/8/layout/hProcess9"/>
    <dgm:cxn modelId="{6586F9B8-79DA-4906-A91D-BC3CBCDCBB10}" srcId="{28A8B0F3-43A2-482A-9AD4-71223C0A69FA}" destId="{A7BDDA12-5E29-4B62-928D-1AAE1DDE1CB6}" srcOrd="1" destOrd="0" parTransId="{527DEE4E-C94D-4C5F-9E59-6C49B5651ECD}" sibTransId="{37713FB9-3936-436B-837A-9E9516F22423}"/>
    <dgm:cxn modelId="{277960D4-A5EA-4AFF-8ED1-B2E7C8DD13E2}" srcId="{2FB9E7C0-5816-4E73-8270-90928D8D0973}" destId="{BA8D34A6-DBFA-43DF-BADA-7F069CD8B99C}" srcOrd="1" destOrd="0" parTransId="{BADD9DFC-9AA8-4477-9BC3-9B53A8E3AA80}" sibTransId="{294A51AA-B177-4FB5-B7B8-1C94040D3161}"/>
    <dgm:cxn modelId="{9E4040DB-64B1-4927-9978-E1F984030D43}" type="presOf" srcId="{A7BDDA12-5E29-4B62-928D-1AAE1DDE1CB6}" destId="{80566CF3-45B8-403B-B4B0-6AC60D28EB3F}" srcOrd="0" destOrd="2" presId="urn:microsoft.com/office/officeart/2005/8/layout/hProcess9"/>
    <dgm:cxn modelId="{B600B5F3-DD17-4F3E-9D30-C4E7F73EB8BE}" srcId="{2FB9E7C0-5816-4E73-8270-90928D8D0973}" destId="{217B518E-A2A7-4F0F-A59F-3370C3587104}" srcOrd="2" destOrd="0" parTransId="{86F338B9-4B31-4818-B79E-4A475CDA8D13}" sibTransId="{0A1B4955-7224-4B62-AFB3-858383E9E722}"/>
    <dgm:cxn modelId="{0647EDE5-FA4F-49B7-93A7-841BC1A4E9E7}" type="presParOf" srcId="{4902C0B2-F710-42F5-A7C1-FE5AD1CB6D48}" destId="{C368230D-B820-4AA1-8454-FA171E28FC9B}" srcOrd="0" destOrd="0" presId="urn:microsoft.com/office/officeart/2005/8/layout/hProcess9"/>
    <dgm:cxn modelId="{D4B77CD0-2FFF-4156-9310-D7FA77C0DD24}" type="presParOf" srcId="{4902C0B2-F710-42F5-A7C1-FE5AD1CB6D48}" destId="{9163950C-AB81-4CDE-B0C1-6A2161976CAF}" srcOrd="1" destOrd="0" presId="urn:microsoft.com/office/officeart/2005/8/layout/hProcess9"/>
    <dgm:cxn modelId="{3DBCF92B-6B79-48F6-A225-86B13ADB2D35}" type="presParOf" srcId="{9163950C-AB81-4CDE-B0C1-6A2161976CAF}" destId="{80566CF3-45B8-403B-B4B0-6AC60D28EB3F}" srcOrd="0" destOrd="0" presId="urn:microsoft.com/office/officeart/2005/8/layout/hProcess9"/>
    <dgm:cxn modelId="{46D03B52-738A-41BF-A18E-843504201FBF}" type="presParOf" srcId="{9163950C-AB81-4CDE-B0C1-6A2161976CAF}" destId="{A86D29B8-8278-444D-B20E-A10206C92EB1}" srcOrd="1" destOrd="0" presId="urn:microsoft.com/office/officeart/2005/8/layout/hProcess9"/>
    <dgm:cxn modelId="{78274BB1-28CA-40C1-A143-951EEC43D25F}" type="presParOf" srcId="{9163950C-AB81-4CDE-B0C1-6A2161976CAF}" destId="{3B1CFAF2-0873-4503-8A9D-F5A4B3A50561}" srcOrd="2" destOrd="0" presId="urn:microsoft.com/office/officeart/2005/8/layout/hProcess9"/>
    <dgm:cxn modelId="{D9A54528-B829-462D-B46F-9F7E8A0CE12D}" type="presParOf" srcId="{9163950C-AB81-4CDE-B0C1-6A2161976CAF}" destId="{F7AB5D20-BC32-4429-B7D2-4FE09E67591E}" srcOrd="3" destOrd="0" presId="urn:microsoft.com/office/officeart/2005/8/layout/hProcess9"/>
    <dgm:cxn modelId="{9BA15F96-14EC-4C7F-92E5-12113FBE01D4}" type="presParOf" srcId="{9163950C-AB81-4CDE-B0C1-6A2161976CAF}" destId="{8FAD9787-79B6-4D19-8AFF-D0B36A1D769D}" srcOrd="4" destOrd="0" presId="urn:microsoft.com/office/officeart/2005/8/layout/hProcess9"/>
    <dgm:cxn modelId="{6E891074-8B2E-4457-BC0A-D57212FE9718}" type="presParOf" srcId="{9163950C-AB81-4CDE-B0C1-6A2161976CAF}" destId="{E1DE911D-239F-4FBE-A96F-9E31C0F711A8}" srcOrd="5" destOrd="0" presId="urn:microsoft.com/office/officeart/2005/8/layout/hProcess9"/>
    <dgm:cxn modelId="{0A7362EB-F611-4609-AE9A-8DA187A62421}" type="presParOf" srcId="{9163950C-AB81-4CDE-B0C1-6A2161976CAF}" destId="{CE8A2299-E232-4EC8-93D0-ADCD13084BD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8230D-B820-4AA1-8454-FA171E28FC9B}">
      <dsp:nvSpPr>
        <dsp:cNvPr id="0" name=""/>
        <dsp:cNvSpPr/>
      </dsp:nvSpPr>
      <dsp:spPr>
        <a:xfrm>
          <a:off x="776644" y="0"/>
          <a:ext cx="8801972" cy="3930650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566CF3-45B8-403B-B4B0-6AC60D28EB3F}">
      <dsp:nvSpPr>
        <dsp:cNvPr id="0" name=""/>
        <dsp:cNvSpPr/>
      </dsp:nvSpPr>
      <dsp:spPr>
        <a:xfrm>
          <a:off x="3033" y="1179194"/>
          <a:ext cx="2359007" cy="15722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Système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Application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Drivers</a:t>
          </a:r>
        </a:p>
      </dsp:txBody>
      <dsp:txXfrm>
        <a:off x="79784" y="1255945"/>
        <a:ext cx="2205505" cy="1418758"/>
      </dsp:txXfrm>
    </dsp:sp>
    <dsp:sp modelId="{3B1CFAF2-0873-4503-8A9D-F5A4B3A50561}">
      <dsp:nvSpPr>
        <dsp:cNvPr id="0" name=""/>
        <dsp:cNvSpPr/>
      </dsp:nvSpPr>
      <dsp:spPr>
        <a:xfrm>
          <a:off x="2666429" y="1179194"/>
          <a:ext cx="2359007" cy="15722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Hardware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Interface réseau</a:t>
          </a:r>
        </a:p>
      </dsp:txBody>
      <dsp:txXfrm>
        <a:off x="2743180" y="1255945"/>
        <a:ext cx="2205505" cy="1418758"/>
      </dsp:txXfrm>
    </dsp:sp>
    <dsp:sp modelId="{8FAD9787-79B6-4D19-8AFF-D0B36A1D769D}">
      <dsp:nvSpPr>
        <dsp:cNvPr id="0" name=""/>
        <dsp:cNvSpPr/>
      </dsp:nvSpPr>
      <dsp:spPr>
        <a:xfrm>
          <a:off x="5329825" y="1179194"/>
          <a:ext cx="2359007" cy="15722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Transport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- Routage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- Protocole</a:t>
          </a:r>
        </a:p>
      </dsp:txBody>
      <dsp:txXfrm>
        <a:off x="5406576" y="1255945"/>
        <a:ext cx="2205505" cy="1418758"/>
      </dsp:txXfrm>
    </dsp:sp>
    <dsp:sp modelId="{CE8A2299-E232-4EC8-93D0-ADCD13084BDF}">
      <dsp:nvSpPr>
        <dsp:cNvPr id="0" name=""/>
        <dsp:cNvSpPr/>
      </dsp:nvSpPr>
      <dsp:spPr>
        <a:xfrm>
          <a:off x="7993220" y="1179194"/>
          <a:ext cx="2359007" cy="15722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Connexion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- Cable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- Sans-fil</a:t>
          </a:r>
        </a:p>
      </dsp:txBody>
      <dsp:txXfrm>
        <a:off x="8069971" y="1255945"/>
        <a:ext cx="2205505" cy="1418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C109CC-33B4-4F3A-905F-ED20064A47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1A9FFC-0434-485B-BCE3-6B255584FD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6D11-0684-4EF5-905A-F35945517966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937D87-EEAE-4784-BFDC-45BC225E05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9E739E-B102-4965-962D-A5541C708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B510C-ACE8-4E2E-A3E3-68A292C0D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554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F05C8-D1D5-468D-8D2E-7619B2496AF1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4288-2D25-4DDB-8133-37A94690B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84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sposition personnalisé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218C9829-23C2-48F5-83C7-F952492009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78943" y="1856901"/>
            <a:ext cx="6578600" cy="1572099"/>
          </a:xfrm>
        </p:spPr>
        <p:txBody>
          <a:bodyPr anchor="b"/>
          <a:lstStyle>
            <a:lvl1pPr algn="l">
              <a:lnSpc>
                <a:spcPct val="10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AC249633-9582-4740-839D-930A34E28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943" y="3561614"/>
            <a:ext cx="6578600" cy="6606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FR" dirty="0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2FEFBC9A-88F1-46EF-AF03-F683AA6D9D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337" y="457437"/>
            <a:ext cx="2335365" cy="1174994"/>
          </a:xfrm>
          <a:prstGeom prst="rect">
            <a:avLst/>
          </a:prstGeom>
        </p:spPr>
      </p:pic>
      <p:sp>
        <p:nvSpPr>
          <p:cNvPr id="19" name="Triangle isocèle 18" descr="Une connexion abstraite sur un arrière-plan gris pâle">
            <a:extLst>
              <a:ext uri="{FF2B5EF4-FFF2-40B4-BE49-F238E27FC236}">
                <a16:creationId xmlns:a16="http://schemas.microsoft.com/office/drawing/2014/main" id="{E902BE55-A895-4F14-82AE-8C671AABB256}"/>
              </a:ext>
            </a:extLst>
          </p:cNvPr>
          <p:cNvSpPr>
            <a:spLocks/>
          </p:cNvSpPr>
          <p:nvPr userDrawn="1"/>
        </p:nvSpPr>
        <p:spPr>
          <a:xfrm>
            <a:off x="9434622" y="168675"/>
            <a:ext cx="2956402" cy="6860282"/>
          </a:xfrm>
          <a:prstGeom prst="triangle">
            <a:avLst>
              <a:gd name="adj" fmla="val 10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2426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DA4A024-3956-43AD-A88D-8F219E63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F63A74A-E83B-4091-836F-3F25F7FE83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351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ECDC23DC-8265-4DEC-A7EF-B6B9E00D7458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D963CE9C-ABA3-44E0-96B8-73799015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694D61A-E2C5-4327-B942-C803D9DCBA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Triangle isocèle 8" descr="Une connexion abstraite sur un arrière-plan gris pâle">
            <a:extLst>
              <a:ext uri="{FF2B5EF4-FFF2-40B4-BE49-F238E27FC236}">
                <a16:creationId xmlns:a16="http://schemas.microsoft.com/office/drawing/2014/main" id="{57A44E71-3274-4703-B427-BA2613628873}"/>
              </a:ext>
            </a:extLst>
          </p:cNvPr>
          <p:cNvSpPr>
            <a:spLocks/>
          </p:cNvSpPr>
          <p:nvPr userDrawn="1"/>
        </p:nvSpPr>
        <p:spPr>
          <a:xfrm>
            <a:off x="9890880" y="1535609"/>
            <a:ext cx="2301120" cy="5339714"/>
          </a:xfrm>
          <a:prstGeom prst="triangle">
            <a:avLst>
              <a:gd name="adj" fmla="val 10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E39D39C4-E1F3-4631-AAE7-8967BE2FC805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11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ECDC23DC-8265-4DEC-A7EF-B6B9E00D7458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D963CE9C-ABA3-44E0-96B8-73799015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694D61A-E2C5-4327-B942-C803D9DCBA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Triangle isocèle 8" descr="Une connexion abstraite sur un arrière-plan gris pâle">
            <a:extLst>
              <a:ext uri="{FF2B5EF4-FFF2-40B4-BE49-F238E27FC236}">
                <a16:creationId xmlns:a16="http://schemas.microsoft.com/office/drawing/2014/main" id="{1FF26707-5797-4543-97A0-204F2FB3845F}"/>
              </a:ext>
            </a:extLst>
          </p:cNvPr>
          <p:cNvSpPr>
            <a:spLocks/>
          </p:cNvSpPr>
          <p:nvPr userDrawn="1"/>
        </p:nvSpPr>
        <p:spPr>
          <a:xfrm>
            <a:off x="9844679" y="1445320"/>
            <a:ext cx="2332564" cy="5412680"/>
          </a:xfrm>
          <a:prstGeom prst="triangle">
            <a:avLst>
              <a:gd name="adj" fmla="val 10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F333DAA5-B352-4401-B485-DBFCCA1D4B76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493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69B9EF-2E4E-4C8F-9DCC-117F8AEF0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6" y="350114"/>
            <a:ext cx="1461639" cy="715817"/>
          </a:xfrm>
          <a:prstGeom prst="rect">
            <a:avLst/>
          </a:prstGeom>
        </p:spPr>
      </p:pic>
      <p:sp>
        <p:nvSpPr>
          <p:cNvPr id="3" name="Triangle isocèle 2" descr="Une connexion abstraite sur un arrière-plan gris pâle">
            <a:extLst>
              <a:ext uri="{FF2B5EF4-FFF2-40B4-BE49-F238E27FC236}">
                <a16:creationId xmlns:a16="http://schemas.microsoft.com/office/drawing/2014/main" id="{A9CDED60-BFEF-4DD8-9260-253FF3FA4C37}"/>
              </a:ext>
            </a:extLst>
          </p:cNvPr>
          <p:cNvSpPr/>
          <p:nvPr userDrawn="1"/>
        </p:nvSpPr>
        <p:spPr>
          <a:xfrm>
            <a:off x="10616570" y="3044064"/>
            <a:ext cx="1575430" cy="3813936"/>
          </a:xfrm>
          <a:prstGeom prst="triangle">
            <a:avLst>
              <a:gd name="adj" fmla="val 100000"/>
            </a:avLst>
          </a:prstGeom>
          <a:pattFill prst="pct20">
            <a:fgClr>
              <a:srgbClr val="862986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1F4386F-7C87-46C5-9401-D1A4329DC488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86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476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163334E1-8B03-42E1-85AA-7BE2C6A6C575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FF6E08-26A0-4A64-8461-1A3DC2093EBC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3B95D601-5B7F-49FA-BAAC-D0929A88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18374B6-4A8E-4C5B-83B8-4090DF44D1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C2E9ECE0-A0C6-43E3-AB4C-C7AD646256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400" y="1409992"/>
            <a:ext cx="2458600" cy="547306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6E0DF857-AF63-4811-87E3-BBEFED99C810}"/>
              </a:ext>
            </a:extLst>
          </p:cNvPr>
          <p:cNvSpPr txBox="1">
            <a:spLocks/>
          </p:cNvSpPr>
          <p:nvPr userDrawn="1"/>
        </p:nvSpPr>
        <p:spPr>
          <a:xfrm>
            <a:off x="11785603" y="6506089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217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163334E1-8B03-42E1-85AA-7BE2C6A6C575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FF6E08-26A0-4A64-8461-1A3DC2093EBC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559955" y="6517927"/>
            <a:ext cx="11199091" cy="36512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3B95D601-5B7F-49FA-BAAC-D0929A88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18374B6-4A8E-4C5B-83B8-4090DF44D1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2E814A-CF37-4A0A-8B8F-DB80F95A27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8" y="0"/>
            <a:ext cx="3080743" cy="6858000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F66CCCD-5BF0-470F-B5D2-576E535CC74B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1D4DD22-EE93-44F7-8208-BC15598EED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7" y="0"/>
            <a:ext cx="3080743" cy="6858000"/>
          </a:xfrm>
          <a:prstGeom prst="rect">
            <a:avLst/>
          </a:prstGeom>
        </p:spPr>
      </p:pic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6EEA76ED-61DD-487B-8AE6-D76F01AD912F}"/>
              </a:ext>
            </a:extLst>
          </p:cNvPr>
          <p:cNvSpPr txBox="1">
            <a:spLocks/>
          </p:cNvSpPr>
          <p:nvPr userDrawn="1"/>
        </p:nvSpPr>
        <p:spPr>
          <a:xfrm>
            <a:off x="11691233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13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isocèle 9" descr="Une connexion abstraite sur un arrière-plan gris pâle">
            <a:extLst>
              <a:ext uri="{FF2B5EF4-FFF2-40B4-BE49-F238E27FC236}">
                <a16:creationId xmlns:a16="http://schemas.microsoft.com/office/drawing/2014/main" id="{C2DD315F-08D4-4B9B-BDED-10977F871B9F}"/>
              </a:ext>
            </a:extLst>
          </p:cNvPr>
          <p:cNvSpPr/>
          <p:nvPr userDrawn="1"/>
        </p:nvSpPr>
        <p:spPr>
          <a:xfrm>
            <a:off x="9340841" y="-9735"/>
            <a:ext cx="2851159" cy="6880949"/>
          </a:xfrm>
          <a:prstGeom prst="triangle">
            <a:avLst>
              <a:gd name="adj" fmla="val 10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DE5A9D-EF19-43D9-98C1-30ECDB27C703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CBD4CC52-10DD-4BD1-9AD9-D019D7C1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A0D1F61-83A1-473F-8E29-7C2B73B9A6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78FD35C0-C4CA-4CC3-9A51-5D77A53909F5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770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2E14C5DA-5944-45EB-8CA9-FDFBF2C96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93" y="295672"/>
            <a:ext cx="1920346" cy="967854"/>
          </a:xfrm>
          <a:prstGeom prst="rect">
            <a:avLst/>
          </a:prstGeom>
        </p:spPr>
      </p:pic>
      <p:sp>
        <p:nvSpPr>
          <p:cNvPr id="3" name="Triangle isocèle 2" descr="Une connexion abstraite sur un arrière-plan gris pâle">
            <a:extLst>
              <a:ext uri="{FF2B5EF4-FFF2-40B4-BE49-F238E27FC236}">
                <a16:creationId xmlns:a16="http://schemas.microsoft.com/office/drawing/2014/main" id="{52500ACF-CEA4-4BC9-A376-02F48AD637D9}"/>
              </a:ext>
            </a:extLst>
          </p:cNvPr>
          <p:cNvSpPr/>
          <p:nvPr userDrawn="1"/>
        </p:nvSpPr>
        <p:spPr>
          <a:xfrm>
            <a:off x="10632125" y="3058104"/>
            <a:ext cx="1575430" cy="3813936"/>
          </a:xfrm>
          <a:prstGeom prst="triangle">
            <a:avLst>
              <a:gd name="adj" fmla="val 100000"/>
            </a:avLst>
          </a:prstGeom>
          <a:pattFill prst="pct20">
            <a:fgClr>
              <a:srgbClr val="5BC4E9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2994DC0-57C4-40C6-BE2D-113E815B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51" y="1263526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7209896-C4E9-4C5C-ABB6-41DA662E3F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03450" y="2310282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1812399-D9F0-4742-A0AB-215E940016A4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7814E8D-148A-43F2-BC9B-52B7C3A4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A861CD8-ED30-4705-8B39-5AB2E9BA29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751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bg>
      <p:bgPr>
        <a:pattFill prst="ltDnDiag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que 12">
            <a:extLst>
              <a:ext uri="{FF2B5EF4-FFF2-40B4-BE49-F238E27FC236}">
                <a16:creationId xmlns:a16="http://schemas.microsoft.com/office/drawing/2014/main" id="{A7EC411B-BA17-4AAD-934C-FB816815E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06" y="606906"/>
            <a:ext cx="2335365" cy="1174994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FC7056B3-B097-4696-B015-86692717CC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78943" y="1856901"/>
            <a:ext cx="6578600" cy="1572099"/>
          </a:xfrm>
        </p:spPr>
        <p:txBody>
          <a:bodyPr anchor="b"/>
          <a:lstStyle>
            <a:lvl1pPr algn="l">
              <a:lnSpc>
                <a:spcPct val="10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00033459-248B-44DA-83CB-255ACE2FC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943" y="3561614"/>
            <a:ext cx="6578600" cy="6606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FR"/>
          </a:p>
        </p:txBody>
      </p:sp>
      <p:sp>
        <p:nvSpPr>
          <p:cNvPr id="8" name="Triangle isocèle 7" descr="Une connexion abstraite sur un arrière-plan gris pâle">
            <a:extLst>
              <a:ext uri="{FF2B5EF4-FFF2-40B4-BE49-F238E27FC236}">
                <a16:creationId xmlns:a16="http://schemas.microsoft.com/office/drawing/2014/main" id="{1143D362-9851-433D-A733-50CEAD709737}"/>
              </a:ext>
            </a:extLst>
          </p:cNvPr>
          <p:cNvSpPr>
            <a:spLocks/>
          </p:cNvSpPr>
          <p:nvPr userDrawn="1"/>
        </p:nvSpPr>
        <p:spPr>
          <a:xfrm>
            <a:off x="9434622" y="168675"/>
            <a:ext cx="2956402" cy="6860282"/>
          </a:xfrm>
          <a:prstGeom prst="triangle">
            <a:avLst>
              <a:gd name="adj" fmla="val 10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2383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5833CC-501A-4AA4-A3D7-24E12BD82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973" y="538882"/>
            <a:ext cx="1592104" cy="8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44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672DD69-2555-436B-B203-F41570DCC52E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F0517524-5D92-46A0-91FC-3EE69761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53A7B75-B3F9-4790-A262-A4BAA4466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3" name="Image 2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A76ED997-B7F2-4EF5-84ED-E2FC1A30C7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8" y="0"/>
            <a:ext cx="3080742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32BAAF00-6E5D-4E91-A8D2-48C491A2A80A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257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672DD69-2555-436B-B203-F41570DCC52E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F0517524-5D92-46A0-91FC-3EE69761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53A7B75-B3F9-4790-A262-A4BAA4466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3" name="Image 2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1D49D312-4AE9-45AF-9B90-18F16090C3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8" y="0"/>
            <a:ext cx="3080743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523B8E31-C201-40C6-82FA-8EA228601135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559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E8B3A4A-6ADE-444C-9AD1-30CCF2EA465D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F9036F59-9814-4B58-A10A-02CE7FF9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61BB08F-EC98-4EF5-943D-681AC30D09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riangle isocèle 9" descr="Une connexion abstraite sur un arrière-plan gris pâle">
            <a:extLst>
              <a:ext uri="{FF2B5EF4-FFF2-40B4-BE49-F238E27FC236}">
                <a16:creationId xmlns:a16="http://schemas.microsoft.com/office/drawing/2014/main" id="{570F1FC9-DEF4-4FC6-964A-51BCA256A94F}"/>
              </a:ext>
            </a:extLst>
          </p:cNvPr>
          <p:cNvSpPr/>
          <p:nvPr userDrawn="1"/>
        </p:nvSpPr>
        <p:spPr>
          <a:xfrm>
            <a:off x="9340841" y="-9736"/>
            <a:ext cx="2851159" cy="6880950"/>
          </a:xfrm>
          <a:prstGeom prst="triangle">
            <a:avLst>
              <a:gd name="adj" fmla="val 10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4976538C-6750-4553-9683-F0BCB18DBB95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466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angle isocèle 11" descr="Une connexion abstraite sur un arrière-plan gris pâle">
            <a:extLst>
              <a:ext uri="{FF2B5EF4-FFF2-40B4-BE49-F238E27FC236}">
                <a16:creationId xmlns:a16="http://schemas.microsoft.com/office/drawing/2014/main" id="{B6F06DAF-9E05-4E5B-9031-D4C203E2A886}"/>
              </a:ext>
            </a:extLst>
          </p:cNvPr>
          <p:cNvSpPr/>
          <p:nvPr userDrawn="1"/>
        </p:nvSpPr>
        <p:spPr>
          <a:xfrm>
            <a:off x="10616570" y="3044064"/>
            <a:ext cx="1575430" cy="3813936"/>
          </a:xfrm>
          <a:prstGeom prst="triangle">
            <a:avLst>
              <a:gd name="adj" fmla="val 100000"/>
            </a:avLst>
          </a:prstGeom>
          <a:pattFill prst="pct20">
            <a:fgClr>
              <a:schemeClr val="accent2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06F729-D190-4FB1-8D43-216855928BEB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1F342CB0-134B-496E-A64A-CF16275D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5C55FC1-BDAC-4BB8-B6CF-E4E8DDF988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6BA78306-A9A7-48FC-A136-DCA5B85C74DC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84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BE9F8C8-1EC5-43B5-A404-5E951E2A5671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593F06D-BB49-4B7F-B746-EDCE6693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86951FA-1B9D-46EA-A434-BD858CCAA99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73598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49D327F-DB6B-4733-BC84-1D922E6B75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" y="408622"/>
            <a:ext cx="1342483" cy="53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654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1846E05-23EF-43B8-8DC6-0A5073DE3B3E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12924A9-CA6D-4B85-AC26-1D5C281783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8" y="0"/>
            <a:ext cx="3080742" cy="685800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81E9A002-5E3C-4C63-A722-D7BD07DB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80D9990-15A1-4836-B832-ADB35A6ED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3CD5EADC-2F88-4D49-BE1B-26D8F14A1852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182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1846E05-23EF-43B8-8DC6-0A5073DE3B3E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7B13321-C7EC-4DC8-9A12-2846A5B760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8" y="0"/>
            <a:ext cx="3080742" cy="685800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81E9A002-5E3C-4C63-A722-D7BD07DB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80D9990-15A1-4836-B832-ADB35A6ED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5203A0E9-AF70-4FA1-8691-C51739B83833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188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isocèle 9" descr="Une connexion abstraite sur un arrière-plan gris pâle">
            <a:extLst>
              <a:ext uri="{FF2B5EF4-FFF2-40B4-BE49-F238E27FC236}">
                <a16:creationId xmlns:a16="http://schemas.microsoft.com/office/drawing/2014/main" id="{D32C1EDF-54BA-45DF-9AC9-354A19F2DF4D}"/>
              </a:ext>
            </a:extLst>
          </p:cNvPr>
          <p:cNvSpPr/>
          <p:nvPr userDrawn="1"/>
        </p:nvSpPr>
        <p:spPr>
          <a:xfrm>
            <a:off x="9340841" y="-9736"/>
            <a:ext cx="2851159" cy="6880950"/>
          </a:xfrm>
          <a:prstGeom prst="triangle">
            <a:avLst>
              <a:gd name="adj" fmla="val 10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556AFC-1479-4246-AC48-440FC64B25B9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87270F51-83A5-440B-86AD-DB822DDE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3F20B24-8F90-4894-AB37-56614AFF21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80DC8135-321B-4D1D-9084-29C6D2ECFE4F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88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8">
            <a:extLst>
              <a:ext uri="{FF2B5EF4-FFF2-40B4-BE49-F238E27FC236}">
                <a16:creationId xmlns:a16="http://schemas.microsoft.com/office/drawing/2014/main" id="{2FB32C09-7A06-4721-AF21-3B4E903BA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06" y="606906"/>
            <a:ext cx="2335365" cy="1174994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0BCDBA63-948F-4675-93BD-591EBA0823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78943" y="1856901"/>
            <a:ext cx="6578600" cy="1572099"/>
          </a:xfrm>
        </p:spPr>
        <p:txBody>
          <a:bodyPr anchor="b"/>
          <a:lstStyle>
            <a:lvl1pPr algn="l">
              <a:lnSpc>
                <a:spcPct val="10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86449F3A-D2BC-4986-9600-539931278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943" y="3561614"/>
            <a:ext cx="6578600" cy="6606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8488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 descr="Une connexion abstraite sur un arrière-plan gris pâle">
            <a:extLst>
              <a:ext uri="{FF2B5EF4-FFF2-40B4-BE49-F238E27FC236}">
                <a16:creationId xmlns:a16="http://schemas.microsoft.com/office/drawing/2014/main" id="{86B5F1A4-3D45-45F6-A830-63A6FB14EF08}"/>
              </a:ext>
            </a:extLst>
          </p:cNvPr>
          <p:cNvSpPr/>
          <p:nvPr userDrawn="1"/>
        </p:nvSpPr>
        <p:spPr>
          <a:xfrm>
            <a:off x="10616570" y="3044064"/>
            <a:ext cx="1575430" cy="3813936"/>
          </a:xfrm>
          <a:prstGeom prst="triangle">
            <a:avLst>
              <a:gd name="adj" fmla="val 100000"/>
            </a:avLst>
          </a:prstGeom>
          <a:pattFill prst="pct20">
            <a:fgClr>
              <a:srgbClr val="FFC000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48530C-BC42-4466-9AE2-E6BDE2441AFD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81B93CF-AD7D-4D20-8C83-598B2F7E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B017AC-2BA0-4EAC-89C9-82955C15F4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D4F33477-5B65-4160-AC3B-EDB5CC1C8518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978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CF98D75-70E6-4916-B813-819D4601C37F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D8FCB31E-D7CD-473C-A749-F55B8FF1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E55E7A8-35D9-4944-8BCA-45ED7EC9E4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710091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D415702-2847-4755-8CC3-48B9219C84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5" y="424764"/>
            <a:ext cx="1489720" cy="6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239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3DEF9D8-5E26-44F7-ACC7-8C75A43AFB35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C629A2-797B-4742-93F1-4DCAC6CC5C68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pic>
        <p:nvPicPr>
          <p:cNvPr id="3" name="Image 2" descr="Une image contenant texte, accessoire&#10;&#10;Description générée automatiquement">
            <a:extLst>
              <a:ext uri="{FF2B5EF4-FFF2-40B4-BE49-F238E27FC236}">
                <a16:creationId xmlns:a16="http://schemas.microsoft.com/office/drawing/2014/main" id="{73D2FBDC-F04D-4303-A583-15C3D99BB3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8" y="0"/>
            <a:ext cx="3080742" cy="685800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BF39A4FD-3248-4CF5-975A-E72CB98D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CF90B6B-561D-4597-853F-A8E747152A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CA3FE03A-6427-43FC-83CF-CF2E34FAEC8A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9688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BC629A2-797B-4742-93F1-4DCAC6CC5C68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pic>
        <p:nvPicPr>
          <p:cNvPr id="3" name="Image 2" descr="Une image contenant parapluie, accessoire&#10;&#10;Description générée automatiquement">
            <a:extLst>
              <a:ext uri="{FF2B5EF4-FFF2-40B4-BE49-F238E27FC236}">
                <a16:creationId xmlns:a16="http://schemas.microsoft.com/office/drawing/2014/main" id="{1C470633-9C34-4C11-8357-2B80A98F89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8" y="0"/>
            <a:ext cx="3080742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DEF9D8-5E26-44F7-ACC7-8C75A43AFB35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BF39A4FD-3248-4CF5-975A-E72CB98D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CF90B6B-561D-4597-853F-A8E747152A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2BD65564-3C02-476A-BE34-5824A0B73CA9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500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54A33B0-BE72-47A1-AC96-B01CE6294487}"/>
              </a:ext>
            </a:extLst>
          </p:cNvPr>
          <p:cNvSpPr txBox="1">
            <a:spLocks/>
          </p:cNvSpPr>
          <p:nvPr userDrawn="1"/>
        </p:nvSpPr>
        <p:spPr>
          <a:xfrm>
            <a:off x="11785603" y="6506089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4643B7-329B-48F9-913B-2476C7733D54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67430F32-D741-41F2-94FD-EDB27D9D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B651F25-748E-45A8-B6E5-4AFF6E1E136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riangle isocèle 9" descr="Une connexion abstraite sur un arrière-plan gris pâle">
            <a:extLst>
              <a:ext uri="{FF2B5EF4-FFF2-40B4-BE49-F238E27FC236}">
                <a16:creationId xmlns:a16="http://schemas.microsoft.com/office/drawing/2014/main" id="{2765A0F0-BD92-4582-A04E-0D01E7ED7B97}"/>
              </a:ext>
            </a:extLst>
          </p:cNvPr>
          <p:cNvSpPr/>
          <p:nvPr userDrawn="1"/>
        </p:nvSpPr>
        <p:spPr>
          <a:xfrm>
            <a:off x="9340841" y="-9736"/>
            <a:ext cx="2851159" cy="6880950"/>
          </a:xfrm>
          <a:prstGeom prst="triangle">
            <a:avLst>
              <a:gd name="adj" fmla="val 10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4B4FC29F-85D5-4477-B265-FBA5B25B3492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1119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5E16D435-BE80-47F3-B107-DA9D5831AD6D}"/>
              </a:ext>
            </a:extLst>
          </p:cNvPr>
          <p:cNvSpPr txBox="1">
            <a:spLocks/>
          </p:cNvSpPr>
          <p:nvPr userDrawn="1"/>
        </p:nvSpPr>
        <p:spPr>
          <a:xfrm>
            <a:off x="11785603" y="6506089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57071E-F3B3-4CCA-B6B5-5C39990BFD2F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D3C0887E-1066-40F7-983D-836EF559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BB0DB36-58F7-4D24-A7C3-1C5AA2E5EB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61" y="1761809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61E81557-B088-485F-A325-6AB2A46CCC2B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2" name="Triangle isocèle 11" descr="Une connexion abstraite sur un arrière-plan gris pâle">
            <a:extLst>
              <a:ext uri="{FF2B5EF4-FFF2-40B4-BE49-F238E27FC236}">
                <a16:creationId xmlns:a16="http://schemas.microsoft.com/office/drawing/2014/main" id="{30DB01AE-1516-4BEA-A41E-24F2D3ED8E81}"/>
              </a:ext>
            </a:extLst>
          </p:cNvPr>
          <p:cNvSpPr/>
          <p:nvPr userDrawn="1"/>
        </p:nvSpPr>
        <p:spPr>
          <a:xfrm>
            <a:off x="10616570" y="3044064"/>
            <a:ext cx="1575430" cy="3813936"/>
          </a:xfrm>
          <a:prstGeom prst="triangle">
            <a:avLst>
              <a:gd name="adj" fmla="val 100000"/>
            </a:avLst>
          </a:prstGeom>
          <a:pattFill prst="pct20">
            <a:fgClr>
              <a:srgbClr val="92D050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69000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9465518-4553-4551-A7D4-379A2AC314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0143" b="10143"/>
          <a:stretch/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1957208-0CDB-4848-8AFC-5B2671C9F222}"/>
              </a:ext>
            </a:extLst>
          </p:cNvPr>
          <p:cNvSpPr txBox="1">
            <a:spLocks/>
          </p:cNvSpPr>
          <p:nvPr userDrawn="1"/>
        </p:nvSpPr>
        <p:spPr>
          <a:xfrm>
            <a:off x="2758889" y="2641976"/>
            <a:ext cx="7209688" cy="572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MERCI. </a:t>
            </a:r>
          </a:p>
        </p:txBody>
      </p:sp>
    </p:spTree>
    <p:extLst>
      <p:ext uri="{BB962C8B-B14F-4D97-AF65-F5344CB8AC3E}">
        <p14:creationId xmlns:p14="http://schemas.microsoft.com/office/powerpoint/2010/main" val="7706962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78C1D-1C37-4D25-80C9-0F068555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4AC5A9-2F86-483C-9522-472A753A763D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129" y="5257799"/>
            <a:ext cx="12192000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3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pattFill prst="ltUpDiag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que 12">
            <a:extLst>
              <a:ext uri="{FF2B5EF4-FFF2-40B4-BE49-F238E27FC236}">
                <a16:creationId xmlns:a16="http://schemas.microsoft.com/office/drawing/2014/main" id="{A7EC411B-BA17-4AAD-934C-FB816815E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06" y="606906"/>
            <a:ext cx="2335365" cy="117499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AF788C5C-E6AB-4DAF-86D2-658699AA82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78943" y="1856901"/>
            <a:ext cx="6578600" cy="1572099"/>
          </a:xfrm>
        </p:spPr>
        <p:txBody>
          <a:bodyPr anchor="b"/>
          <a:lstStyle>
            <a:lvl1pPr algn="l">
              <a:lnSpc>
                <a:spcPct val="10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8FB2824-8D03-4353-8453-01471D79A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943" y="3561614"/>
            <a:ext cx="6578600" cy="6606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46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E68554D1-15B6-4918-939A-53333AFA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147C47F-15FB-4DDA-8574-7FF56728DC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Triangle isocèle 5" descr="Une connexion abstraite sur un arrière-plan gris pâle">
            <a:extLst>
              <a:ext uri="{FF2B5EF4-FFF2-40B4-BE49-F238E27FC236}">
                <a16:creationId xmlns:a16="http://schemas.microsoft.com/office/drawing/2014/main" id="{832358BE-7A1B-4BF0-A87F-77CACBC09C06}"/>
              </a:ext>
            </a:extLst>
          </p:cNvPr>
          <p:cNvSpPr/>
          <p:nvPr userDrawn="1"/>
        </p:nvSpPr>
        <p:spPr>
          <a:xfrm>
            <a:off x="9340841" y="-9735"/>
            <a:ext cx="2851159" cy="6880949"/>
          </a:xfrm>
          <a:prstGeom prst="triangle">
            <a:avLst>
              <a:gd name="adj" fmla="val 10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6CE84AD2-DFBC-4EBE-8778-C7850428E268}"/>
              </a:ext>
            </a:extLst>
          </p:cNvPr>
          <p:cNvSpPr txBox="1">
            <a:spLocks/>
          </p:cNvSpPr>
          <p:nvPr userDrawn="1"/>
        </p:nvSpPr>
        <p:spPr>
          <a:xfrm>
            <a:off x="11785603" y="6506089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BCBE7-F952-4172-934D-B3618569B6A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2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D030AF4E-990B-4B11-96D4-1DF478599CBC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18D9B7A3-27D3-4553-87AC-9B0711C2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7185C20-E276-4C66-950D-C232C6D6B6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60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Triangle isocèle 7" descr="Une connexion abstraite sur un arrière-plan gris pâle">
            <a:extLst>
              <a:ext uri="{FF2B5EF4-FFF2-40B4-BE49-F238E27FC236}">
                <a16:creationId xmlns:a16="http://schemas.microsoft.com/office/drawing/2014/main" id="{045A0B28-5245-4267-8607-76405FEF19F3}"/>
              </a:ext>
            </a:extLst>
          </p:cNvPr>
          <p:cNvSpPr>
            <a:spLocks/>
          </p:cNvSpPr>
          <p:nvPr userDrawn="1"/>
        </p:nvSpPr>
        <p:spPr>
          <a:xfrm>
            <a:off x="9168938" y="-470150"/>
            <a:ext cx="3239194" cy="7516498"/>
          </a:xfrm>
          <a:prstGeom prst="triangle">
            <a:avLst>
              <a:gd name="adj" fmla="val 10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B08DC756-EC2C-494E-9BBA-7BBE87CC42E6}"/>
              </a:ext>
            </a:extLst>
          </p:cNvPr>
          <p:cNvSpPr txBox="1">
            <a:spLocks/>
          </p:cNvSpPr>
          <p:nvPr userDrawn="1"/>
        </p:nvSpPr>
        <p:spPr>
          <a:xfrm>
            <a:off x="11785603" y="6506089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BCBE7-F952-4172-934D-B3618569B6A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82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C0EED2DD-61C9-4F45-B12A-2F41AFA1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0F6334E-7B6C-42A9-AE50-2FFBA1E355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9125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isocèle 5" descr="Une connexion abstraite sur un arrière-plan gris pâle">
            <a:extLst>
              <a:ext uri="{FF2B5EF4-FFF2-40B4-BE49-F238E27FC236}">
                <a16:creationId xmlns:a16="http://schemas.microsoft.com/office/drawing/2014/main" id="{54831015-EA79-456E-B6ED-BE641C5152DB}"/>
              </a:ext>
            </a:extLst>
          </p:cNvPr>
          <p:cNvSpPr/>
          <p:nvPr userDrawn="1"/>
        </p:nvSpPr>
        <p:spPr>
          <a:xfrm>
            <a:off x="10632125" y="3058104"/>
            <a:ext cx="1575430" cy="3813936"/>
          </a:xfrm>
          <a:prstGeom prst="triangle">
            <a:avLst>
              <a:gd name="adj" fmla="val 100000"/>
            </a:avLst>
          </a:prstGeom>
          <a:pattFill prst="pct20">
            <a:fgClr>
              <a:srgbClr val="862986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050A2B57-E72E-4A50-A273-9FE5FB36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2695276-24E6-4E8A-9D50-2A9C43092F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D28E262E-38BE-463D-82C0-5E65E78EB97A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8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F389AAAD-D4C0-4D1D-8EC1-B7FD6BD7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F592A96-F8EE-469C-93FE-9C9BACEDBC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Triangle isocèle 5" descr="Une connexion abstraite sur un arrière-plan gris pâle">
            <a:extLst>
              <a:ext uri="{FF2B5EF4-FFF2-40B4-BE49-F238E27FC236}">
                <a16:creationId xmlns:a16="http://schemas.microsoft.com/office/drawing/2014/main" id="{984F1BB2-5ABD-4986-BC10-E515BA3AEFE2}"/>
              </a:ext>
            </a:extLst>
          </p:cNvPr>
          <p:cNvSpPr/>
          <p:nvPr userDrawn="1"/>
        </p:nvSpPr>
        <p:spPr>
          <a:xfrm>
            <a:off x="9340841" y="-9735"/>
            <a:ext cx="2851159" cy="6880949"/>
          </a:xfrm>
          <a:prstGeom prst="triangle">
            <a:avLst>
              <a:gd name="adj" fmla="val 10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riangle isocèle 7" descr="Une connexion abstraite sur un arrière-plan gris pâle">
            <a:extLst>
              <a:ext uri="{FF2B5EF4-FFF2-40B4-BE49-F238E27FC236}">
                <a16:creationId xmlns:a16="http://schemas.microsoft.com/office/drawing/2014/main" id="{87EB20F9-B4AA-41B5-8024-ACF3B4D6E4E9}"/>
              </a:ext>
            </a:extLst>
          </p:cNvPr>
          <p:cNvSpPr/>
          <p:nvPr userDrawn="1"/>
        </p:nvSpPr>
        <p:spPr>
          <a:xfrm>
            <a:off x="10632125" y="3058104"/>
            <a:ext cx="1575430" cy="3813936"/>
          </a:xfrm>
          <a:prstGeom prst="triangle">
            <a:avLst>
              <a:gd name="adj" fmla="val 100000"/>
            </a:avLst>
          </a:prstGeom>
          <a:pattFill prst="pct20">
            <a:fgClr>
              <a:srgbClr val="862986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2D73F80E-B87E-40EB-A1D0-B3B1826FE269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77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5CEDFEA6-39A2-49AB-B7B2-453F5240A57C}"/>
              </a:ext>
            </a:extLst>
          </p:cNvPr>
          <p:cNvSpPr/>
          <p:nvPr userDrawn="1"/>
        </p:nvSpPr>
        <p:spPr>
          <a:xfrm rot="10800000" flipH="1" flipV="1">
            <a:off x="11419840" y="4965072"/>
            <a:ext cx="772160" cy="1889756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61533" y="708023"/>
            <a:ext cx="10515600" cy="1244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61533" y="2219322"/>
            <a:ext cx="10515600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45459EB3-087E-42A7-84DC-63CAB7612560}"/>
              </a:ext>
            </a:extLst>
          </p:cNvPr>
          <p:cNvSpPr/>
          <p:nvPr userDrawn="1"/>
        </p:nvSpPr>
        <p:spPr>
          <a:xfrm flipH="1" flipV="1">
            <a:off x="-1" y="-6774"/>
            <a:ext cx="772161" cy="1889759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533A4E69-9D2C-4A3A-A420-4A1E03FAF07B}"/>
              </a:ext>
            </a:extLst>
          </p:cNvPr>
          <p:cNvSpPr txBox="1">
            <a:spLocks/>
          </p:cNvSpPr>
          <p:nvPr userDrawn="1"/>
        </p:nvSpPr>
        <p:spPr>
          <a:xfrm>
            <a:off x="11661315" y="6488333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BCBE7-F952-4172-934D-B3618569B6A5}" type="slidenum">
              <a:rPr lang="fr-FR" smtClean="0">
                <a:solidFill>
                  <a:schemeClr val="bg1"/>
                </a:solidFill>
              </a:rPr>
              <a:pPr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CBBD66-17A3-4122-953C-D51485C6AA59}"/>
              </a:ext>
            </a:extLst>
          </p:cNvPr>
          <p:cNvPicPr/>
          <p:nvPr userDrawn="1"/>
        </p:nvPicPr>
        <p:blipFill rotWithShape="1">
          <a:blip r:embed="rId9" cstate="email">
            <a:alphaModFix amt="42000"/>
            <a:lum bright="-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8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923" r:id="rId2"/>
    <p:sldLayoutId id="2147483926" r:id="rId3"/>
    <p:sldLayoutId id="2147483930" r:id="rId4"/>
    <p:sldLayoutId id="2147483928" r:id="rId5"/>
    <p:sldLayoutId id="2147483933" r:id="rId6"/>
    <p:sldLayoutId id="2147483931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orient="horz" pos="3748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14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8BDEE4A5-996B-4CCD-AE4B-2D4C21342BBA}"/>
              </a:ext>
            </a:extLst>
          </p:cNvPr>
          <p:cNvSpPr/>
          <p:nvPr userDrawn="1"/>
        </p:nvSpPr>
        <p:spPr>
          <a:xfrm flipH="1" flipV="1">
            <a:off x="-1" y="-6774"/>
            <a:ext cx="772161" cy="1889759"/>
          </a:xfrm>
          <a:prstGeom prst="triangle">
            <a:avLst>
              <a:gd name="adj" fmla="val 100000"/>
            </a:avLst>
          </a:prstGeom>
          <a:solidFill>
            <a:srgbClr val="8629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CEC242-6A85-4330-BAC2-688C15E36ED8}"/>
              </a:ext>
            </a:extLst>
          </p:cNvPr>
          <p:cNvPicPr/>
          <p:nvPr userDrawn="1"/>
        </p:nvPicPr>
        <p:blipFill rotWithShape="1">
          <a:blip r:embed="rId8" cstate="email">
            <a:alphaModFix amt="42000"/>
            <a:lum bright="-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96D84-0D3A-4709-A9C9-D603EB7B3F4B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1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38" r:id="rId2"/>
    <p:sldLayoutId id="2147483935" r:id="rId3"/>
    <p:sldLayoutId id="2147483940" r:id="rId4"/>
    <p:sldLayoutId id="2147483988" r:id="rId5"/>
    <p:sldLayoutId id="214748393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orient="horz" pos="3748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14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C91862B3-7E96-42F7-9CCD-2F6794D8759C}"/>
              </a:ext>
            </a:extLst>
          </p:cNvPr>
          <p:cNvPicPr/>
          <p:nvPr userDrawn="1"/>
        </p:nvPicPr>
        <p:blipFill rotWithShape="1">
          <a:blip r:embed="rId7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D49728-9982-41FE-9F8E-99D16CD87CDF}"/>
              </a:ext>
            </a:extLst>
          </p:cNvPr>
          <p:cNvSpPr/>
          <p:nvPr userDrawn="1"/>
        </p:nvSpPr>
        <p:spPr>
          <a:xfrm flipH="1" flipV="1">
            <a:off x="-1" y="-6774"/>
            <a:ext cx="772161" cy="1889759"/>
          </a:xfrm>
          <a:prstGeom prst="triangle">
            <a:avLst>
              <a:gd name="adj" fmla="val 100000"/>
            </a:avLst>
          </a:prstGeom>
          <a:solidFill>
            <a:srgbClr val="5BC4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D65B50E-2124-483D-941E-A9C54EA8060B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90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5" r:id="rId2"/>
    <p:sldLayoutId id="2147483989" r:id="rId3"/>
    <p:sldLayoutId id="2147483947" r:id="rId4"/>
    <p:sldLayoutId id="214748394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orient="horz" pos="3748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14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C704D738-0631-40C4-ABCD-F365C1B6F0B1}"/>
              </a:ext>
            </a:extLst>
          </p:cNvPr>
          <p:cNvSpPr/>
          <p:nvPr userDrawn="1"/>
        </p:nvSpPr>
        <p:spPr>
          <a:xfrm flipH="1" flipV="1">
            <a:off x="-1" y="-1"/>
            <a:ext cx="772161" cy="1889759"/>
          </a:xfrm>
          <a:prstGeom prst="triangle">
            <a:avLst>
              <a:gd name="adj" fmla="val 100000"/>
            </a:avLst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9A8A265-8933-4688-8BF9-2A9D0F270EE6}"/>
              </a:ext>
            </a:extLst>
          </p:cNvPr>
          <p:cNvPicPr/>
          <p:nvPr userDrawn="1"/>
        </p:nvPicPr>
        <p:blipFill rotWithShape="1">
          <a:blip r:embed="rId8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B1479D84-040C-4724-A8F2-DEF43EB4EBEE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46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90" r:id="rId4"/>
    <p:sldLayoutId id="2147483954" r:id="rId5"/>
    <p:sldLayoutId id="21474839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orient="horz" pos="3748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14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68F9CA9A-00A9-4408-9364-76E5241572FA}"/>
              </a:ext>
            </a:extLst>
          </p:cNvPr>
          <p:cNvPicPr/>
          <p:nvPr userDrawn="1"/>
        </p:nvPicPr>
        <p:blipFill rotWithShape="1">
          <a:blip r:embed="rId8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CE1D3AC0-6E78-4181-8F66-56028A0D2B2B}"/>
              </a:ext>
            </a:extLst>
          </p:cNvPr>
          <p:cNvSpPr/>
          <p:nvPr userDrawn="1"/>
        </p:nvSpPr>
        <p:spPr>
          <a:xfrm flipH="1" flipV="1">
            <a:off x="-1" y="-1"/>
            <a:ext cx="772161" cy="1889759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B9C0DEFC-FFC0-4E51-8A46-0ED5011BE791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20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91" r:id="rId4"/>
    <p:sldLayoutId id="2147483961" r:id="rId5"/>
    <p:sldLayoutId id="2147483962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orient="horz" pos="3748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14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9FAA6B5-8DA6-43C7-A96D-AE0CB7ADA277}"/>
              </a:ext>
            </a:extLst>
          </p:cNvPr>
          <p:cNvPicPr/>
          <p:nvPr userDrawn="1"/>
        </p:nvPicPr>
        <p:blipFill rotWithShape="1">
          <a:blip r:embed="rId8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021788BF-5553-405A-9095-F33EC3801FD5}"/>
              </a:ext>
            </a:extLst>
          </p:cNvPr>
          <p:cNvSpPr/>
          <p:nvPr userDrawn="1"/>
        </p:nvSpPr>
        <p:spPr>
          <a:xfrm flipH="1" flipV="1">
            <a:off x="0" y="0"/>
            <a:ext cx="772161" cy="1889759"/>
          </a:xfrm>
          <a:prstGeom prst="triangle">
            <a:avLst>
              <a:gd name="adj" fmla="val 100000"/>
            </a:avLst>
          </a:prstGeom>
          <a:solidFill>
            <a:srgbClr val="44DB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B262E013-C470-4434-8131-714FA2937A85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25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70" r:id="rId4"/>
    <p:sldLayoutId id="2147483968" r:id="rId5"/>
    <p:sldLayoutId id="2147483969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orient="horz" pos="3748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14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C0310E63-7966-44DA-ABD1-CD0811F00236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81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orient="horz" pos="3748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14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5F72A170-61F4-4703-96A5-F0C437B75D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5699" y="6492875"/>
            <a:ext cx="446301" cy="365125"/>
          </a:xfrm>
          <a:prstGeom prst="rect">
            <a:avLst/>
          </a:prstGeom>
        </p:spPr>
        <p:txBody>
          <a:bodyPr/>
          <a:lstStyle/>
          <a:p>
            <a:fld id="{953BCBE7-F952-4172-934D-B3618569B6A5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3A98D29-A731-4420-BC37-0314FDBD9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11103F85-5016-4BCC-9949-DA8948E1D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CEKOICA ?</a:t>
            </a:r>
          </a:p>
        </p:txBody>
      </p:sp>
    </p:spTree>
    <p:extLst>
      <p:ext uri="{BB962C8B-B14F-4D97-AF65-F5344CB8AC3E}">
        <p14:creationId xmlns:p14="http://schemas.microsoft.com/office/powerpoint/2010/main" val="161927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13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A8B2E-96B6-4585-8155-81D38C7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programme…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499AC-761B-4997-8338-44B3311A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…. Des anecdotes</a:t>
            </a:r>
          </a:p>
          <a:p>
            <a:endParaRPr lang="fr-FR" dirty="0"/>
          </a:p>
          <a:p>
            <a:r>
              <a:rPr lang="fr-FR" dirty="0"/>
              <a:t>… De la manipulation</a:t>
            </a:r>
          </a:p>
          <a:p>
            <a:endParaRPr lang="fr-FR" dirty="0"/>
          </a:p>
          <a:p>
            <a:r>
              <a:rPr lang="fr-FR" dirty="0"/>
              <a:t>… Des défis</a:t>
            </a:r>
          </a:p>
        </p:txBody>
      </p:sp>
    </p:spTree>
    <p:extLst>
      <p:ext uri="{BB962C8B-B14F-4D97-AF65-F5344CB8AC3E}">
        <p14:creationId xmlns:p14="http://schemas.microsoft.com/office/powerpoint/2010/main" val="376936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2E738-699F-4C3D-AFC2-A6AB0221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Mur de Post It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E04147-71B7-4FE4-975D-D38D9219B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64" y="3123346"/>
            <a:ext cx="3390472" cy="817032"/>
          </a:xfrm>
        </p:spPr>
        <p:txBody>
          <a:bodyPr/>
          <a:lstStyle/>
          <a:p>
            <a:r>
              <a:rPr lang="fr-FR" dirty="0"/>
              <a:t>CKWA les réseaux ?</a:t>
            </a:r>
          </a:p>
        </p:txBody>
      </p:sp>
    </p:spTree>
    <p:extLst>
      <p:ext uri="{BB962C8B-B14F-4D97-AF65-F5344CB8AC3E}">
        <p14:creationId xmlns:p14="http://schemas.microsoft.com/office/powerpoint/2010/main" val="68734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sert Highway - Affiche tendance - Photowall">
            <a:extLst>
              <a:ext uri="{FF2B5EF4-FFF2-40B4-BE49-F238E27FC236}">
                <a16:creationId xmlns:a16="http://schemas.microsoft.com/office/drawing/2014/main" id="{D1FF036A-CDAF-40B9-9B08-E67D6D16D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93" y="3344008"/>
            <a:ext cx="4643115" cy="309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A2E738-699F-4C3D-AFC2-A6AB0221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les Réseaux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E04147-71B7-4FE4-975D-D38D9219B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Organisation du transport des données dans un système d’information</a:t>
            </a:r>
          </a:p>
        </p:txBody>
      </p:sp>
      <p:pic>
        <p:nvPicPr>
          <p:cNvPr id="1026" name="Picture 2" descr="Highway Driving Safety Tips | Allstate">
            <a:extLst>
              <a:ext uri="{FF2B5EF4-FFF2-40B4-BE49-F238E27FC236}">
                <a16:creationId xmlns:a16="http://schemas.microsoft.com/office/drawing/2014/main" id="{616FB92A-F59E-4462-AD63-150FE3B9A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92" y="2528273"/>
            <a:ext cx="5587857" cy="3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7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2E738-699F-4C3D-AFC2-A6AB0221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51" y="1263526"/>
            <a:ext cx="10356356" cy="817031"/>
          </a:xfrm>
        </p:spPr>
        <p:txBody>
          <a:bodyPr anchor="ctr">
            <a:normAutofit/>
          </a:bodyPr>
          <a:lstStyle/>
          <a:p>
            <a:r>
              <a:rPr lang="fr-FR" dirty="0"/>
              <a:t>Les différents type de réseau</a:t>
            </a:r>
          </a:p>
        </p:txBody>
      </p:sp>
      <p:pic>
        <p:nvPicPr>
          <p:cNvPr id="2050" name="Picture 2" descr="LANs, WANs, and Other Area Networks Explained">
            <a:extLst>
              <a:ext uri="{FF2B5EF4-FFF2-40B4-BE49-F238E27FC236}">
                <a16:creationId xmlns:a16="http://schemas.microsoft.com/office/drawing/2014/main" id="{741B192C-80FB-44A6-BA6B-F8B36182DB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747" y="2310282"/>
            <a:ext cx="6985761" cy="393065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71465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2E738-699F-4C3D-AFC2-A6AB0221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</p:spPr>
        <p:txBody>
          <a:bodyPr anchor="ctr">
            <a:normAutofit/>
          </a:bodyPr>
          <a:lstStyle/>
          <a:p>
            <a:r>
              <a:rPr lang="fr-FR" dirty="0"/>
              <a:t>Décomposons un réseau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648C56B-D01A-41CB-9420-F996F55F3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367900"/>
              </p:ext>
            </p:extLst>
          </p:nvPr>
        </p:nvGraphicFramePr>
        <p:xfrm>
          <a:off x="817563" y="1754188"/>
          <a:ext cx="10355262" cy="393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29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B931D-F898-426C-A132-8AB64C4A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18F2573-7C66-4402-A830-A16906393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004" y="1754188"/>
            <a:ext cx="5984380" cy="3930650"/>
          </a:xfrm>
        </p:spPr>
      </p:pic>
    </p:spTree>
    <p:extLst>
      <p:ext uri="{BB962C8B-B14F-4D97-AF65-F5344CB8AC3E}">
        <p14:creationId xmlns:p14="http://schemas.microsoft.com/office/powerpoint/2010/main" val="122782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B931D-F898-426C-A132-8AB64C4A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Bande passante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0B07208-59FC-4632-B097-62B3A5619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171" y="1754188"/>
            <a:ext cx="7460046" cy="3930650"/>
          </a:xfrm>
        </p:spPr>
      </p:pic>
    </p:spTree>
    <p:extLst>
      <p:ext uri="{BB962C8B-B14F-4D97-AF65-F5344CB8AC3E}">
        <p14:creationId xmlns:p14="http://schemas.microsoft.com/office/powerpoint/2010/main" val="362568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1AC58-DECC-40CD-A20D-21346B70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6735AC-C334-4996-BFE5-D3938F60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2181225"/>
            <a:ext cx="85248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63049"/>
      </p:ext>
    </p:extLst>
  </p:cSld>
  <p:clrMapOvr>
    <a:masterClrMapping/>
  </p:clrMapOvr>
</p:sld>
</file>

<file path=ppt/theme/theme1.xml><?xml version="1.0" encoding="utf-8"?>
<a:theme xmlns:a="http://schemas.openxmlformats.org/drawingml/2006/main" name="8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C07B5807-2F0D-4C60-A773-D257105C4C25}" vid="{D3ED56A0-540D-4631-A597-BB51E1D7F6C5}"/>
    </a:ext>
  </a:extLst>
</a:theme>
</file>

<file path=ppt/theme/theme2.xml><?xml version="1.0" encoding="utf-8"?>
<a:theme xmlns:a="http://schemas.openxmlformats.org/drawingml/2006/main" name="Animation&amp;Jeu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C07B5807-2F0D-4C60-A773-D257105C4C25}" vid="{D3ED56A0-540D-4631-A597-BB51E1D7F6C5}"/>
    </a:ext>
  </a:extLst>
</a:theme>
</file>

<file path=ppt/theme/theme3.xml><?xml version="1.0" encoding="utf-8"?>
<a:theme xmlns:a="http://schemas.openxmlformats.org/drawingml/2006/main" name="informatiq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C07B5807-2F0D-4C60-A773-D257105C4C25}" vid="{D3ED56A0-540D-4631-A597-BB51E1D7F6C5}"/>
    </a:ext>
  </a:extLst>
</a:theme>
</file>

<file path=ppt/theme/theme4.xml><?xml version="1.0" encoding="utf-8"?>
<a:theme xmlns:a="http://schemas.openxmlformats.org/drawingml/2006/main" name="Marketing&amp;Communicatio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C07B5807-2F0D-4C60-A773-D257105C4C25}" vid="{D3ED56A0-540D-4631-A597-BB51E1D7F6C5}"/>
    </a:ext>
  </a:extLst>
</a:theme>
</file>

<file path=ppt/theme/theme5.xml><?xml version="1.0" encoding="utf-8"?>
<a:theme xmlns:a="http://schemas.openxmlformats.org/drawingml/2006/main" name="Audiovisuel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C07B5807-2F0D-4C60-A773-D257105C4C25}" vid="{D3ED56A0-540D-4631-A597-BB51E1D7F6C5}"/>
    </a:ext>
  </a:extLst>
</a:theme>
</file>

<file path=ppt/theme/theme6.xml><?xml version="1.0" encoding="utf-8"?>
<a:theme xmlns:a="http://schemas.openxmlformats.org/drawingml/2006/main" name="Crea&amp;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C07B5807-2F0D-4C60-A773-D257105C4C25}" vid="{D3ED56A0-540D-4631-A597-BB51E1D7F6C5}"/>
    </a:ext>
  </a:extLst>
</a:theme>
</file>

<file path=ppt/theme/theme7.xml><?xml version="1.0" encoding="utf-8"?>
<a:theme xmlns:a="http://schemas.openxmlformats.org/drawingml/2006/main" name="3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C07B5807-2F0D-4C60-A773-D257105C4C25}" vid="{D3ED56A0-540D-4631-A597-BB51E1D7F6C5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D6D628EA78774FAF69CB6CA82AA8FC" ma:contentTypeVersion="7" ma:contentTypeDescription="Crée un document." ma:contentTypeScope="" ma:versionID="67fe70601fa7b55cc4cfe95b19d9363a">
  <xsd:schema xmlns:xsd="http://www.w3.org/2001/XMLSchema" xmlns:xs="http://www.w3.org/2001/XMLSchema" xmlns:p="http://schemas.microsoft.com/office/2006/metadata/properties" xmlns:ns2="2f3b11cc-7977-47d2-b8a5-5e9448775275" targetNamespace="http://schemas.microsoft.com/office/2006/metadata/properties" ma:root="true" ma:fieldsID="443472c8b99f3f61eb4c3e9e102d5812" ns2:_="">
    <xsd:import namespace="2f3b11cc-7977-47d2-b8a5-5e94487752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b11cc-7977-47d2-b8a5-5e94487752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3A7947-C46D-4CBE-8912-A9B63C8EC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3b11cc-7977-47d2-b8a5-5e94487752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0F660D-D05F-47E8-BCB9-14E98008DF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7BEDF8-56BE-4C51-B832-A3A6A4E46203}">
  <ds:schemaRefs>
    <ds:schemaRef ds:uri="d03acd18-189c-4c66-bdfc-36662b7c166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</Words>
  <Application>Microsoft Office PowerPoint</Application>
  <PresentationFormat>Grand écran</PresentationFormat>
  <Paragraphs>29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Arial</vt:lpstr>
      <vt:lpstr>Calibri</vt:lpstr>
      <vt:lpstr>Montserrat</vt:lpstr>
      <vt:lpstr>8_Thème Office</vt:lpstr>
      <vt:lpstr>Animation&amp;Jeu </vt:lpstr>
      <vt:lpstr>informatique</vt:lpstr>
      <vt:lpstr>Marketing&amp;Communication </vt:lpstr>
      <vt:lpstr>Audiovisuel </vt:lpstr>
      <vt:lpstr>Crea&amp;Design</vt:lpstr>
      <vt:lpstr>3_Thème Office</vt:lpstr>
      <vt:lpstr>Réseaux</vt:lpstr>
      <vt:lpstr>Le programme…</vt:lpstr>
      <vt:lpstr>Mur de Post It !</vt:lpstr>
      <vt:lpstr>C’est quoi les Réseaux ?</vt:lpstr>
      <vt:lpstr>Les différents type de réseau</vt:lpstr>
      <vt:lpstr>Décomposons un réseau</vt:lpstr>
      <vt:lpstr>Connexion</vt:lpstr>
      <vt:lpstr>Bande passante</vt:lpstr>
      <vt:lpstr>Réseaux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Règlement Général sur la Protection des Données</dc:title>
  <dc:creator>Rania de LOPEZ</dc:creator>
  <cp:lastModifiedBy>RUAUD Emmanuel</cp:lastModifiedBy>
  <cp:revision>143</cp:revision>
  <dcterms:created xsi:type="dcterms:W3CDTF">2018-05-16T14:07:13Z</dcterms:created>
  <dcterms:modified xsi:type="dcterms:W3CDTF">2021-09-29T18:22:55Z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0x01010084D6D628EA78774FAF69CB6CA82AA8FC</vt:lpwstr>
  </property>
</Properties>
</file>