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7ED7D-9E93-41D9-84A2-88FFF2F9DC5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86A06-34FF-4E70-AC6D-4C0FD3F8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 profile.html: This template will be used to display user's profile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9602E-E085-42F6-B92A-28F97140D9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 profile.html: This template will be used to display user's profile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9602E-E085-42F6-B92A-28F97140D9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5A17-5C2B-75CF-FA44-01DF4D40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26FF9-D19D-20FC-8666-7CD0F815F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4C95-3A73-F5C6-1DF4-9C4FBA28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D04D-3CA7-760E-ADB8-F61FEE2E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6888-2CD7-EA8B-4669-1C8B778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FAB-1894-1DE6-5008-DB9FCBF2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7AF3-4A62-CE31-7E57-684DD96D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1529-D180-F821-0519-08A263D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B756-9CBD-8818-B813-A649E195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88610-E537-2B08-D2FC-81EB0D6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0F2C0-419E-868B-BF14-B586614D7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45CAC-997F-A717-4B0D-7075CC31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E2CE-3D18-CFC0-AAF3-B2663F3E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4D93-28A6-0B26-EBE0-7DDF31EC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6067-5173-B468-DE06-D5762930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49ED-D079-8B33-59E9-FDE0B972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3253-B2C7-C379-EC4C-AA98DEA4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F3A2-3AF6-68E1-DD9B-C020AF3A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4036-D5AE-90CF-7144-056E8ACD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66C7-3E5B-B26A-E636-EC85B374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B69-F78A-F453-08CA-69E5A374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BCD4-6773-9C6D-AB23-409BB12F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4C13-1799-2C64-AF49-8BEBE615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0FD9-3515-2F29-AB5D-683004B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FD10-4D54-AD1C-B8C1-64A6E37A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0346-41C0-36FD-0FAC-2204C557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A36D-57CE-5AEE-E4D6-A96C71F6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ACAD-83F0-809C-532D-F13B6423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B5A9-E55E-3F25-4A08-3F2EC353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9D9E-8F8B-4551-E8ED-716495A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60773-3EBB-AD44-0AB6-A02F04CA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FEDD-ED6F-999F-E007-FFF3638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C6BAA-844E-E1B4-B228-CE82D787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4AAC7-ED64-E639-2F2A-1AA6B92C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50767-681F-5CBB-BCB9-3DB7833BD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C9249-9606-6603-7740-23BE1633A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7C818-0072-3934-B507-4B85857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9670-42CC-4F72-C5A1-39FCAC0D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0A22C-D0F9-D8E6-F46E-ADE48168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96DD-B6AB-9170-DA99-DFE3683D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7B170-08F9-6745-2884-CB5A8FFD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37087-341C-CEB8-C9E2-FFA65EAF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6BCF6-C748-6B0E-8E12-9A54E4F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77553-FEBA-F6BA-CDE1-779D855F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47FFE-BAE6-AA22-BF19-A11C7A4D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3DAD2-4511-63B6-17C3-32F4ABD2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E28-5C22-C398-49A2-FCAB97A7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887E-5A6E-7AB3-EE7B-E93116C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17C29-2916-8BAF-DF51-BA22D9A9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05D8-4F0C-5815-643D-E513DE8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7A55-9D64-E519-A4CA-18053A85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CA821-28F9-1EE2-5A0F-947D181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08FD-4D1F-5AF6-5C00-62B7BCD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9B664-AE22-0F1C-1F5B-2A3BA359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52D79-AB90-F23F-98B3-01656737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E5E2-E959-77D3-268A-20C73ABD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CDFD-4A42-2248-96B8-9AEB8D95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2EB86-BEF9-096B-8B8F-902D2E52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9DC01-3E65-4F60-C9EC-2BFA61D1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9036B-3FBD-2A9A-8272-0394B733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BD930-D361-7AC0-65C6-6CD23E0C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F8C4-32D0-49FF-A71B-1A0B9167454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9C4D-6214-C13F-DC01-6DDFA49FD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AB58-3A0D-3920-0441-5903DB4F0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6C0A-6947-4157-AAFD-63D6A38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516AA4-6A77-FFD2-C410-6EDCF58D9F63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99CE9E-D4FA-F10C-A5DA-1EAD4D620E1D}"/>
              </a:ext>
            </a:extLst>
          </p:cNvPr>
          <p:cNvSpPr txBox="1">
            <a:spLocks/>
          </p:cNvSpPr>
          <p:nvPr/>
        </p:nvSpPr>
        <p:spPr>
          <a:xfrm>
            <a:off x="511985" y="1177025"/>
            <a:ext cx="2750980" cy="78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Log in page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805E6-17F2-74A6-AE7D-9C81845878E9}"/>
              </a:ext>
            </a:extLst>
          </p:cNvPr>
          <p:cNvSpPr txBox="1"/>
          <p:nvPr/>
        </p:nvSpPr>
        <p:spPr>
          <a:xfrm>
            <a:off x="0" y="374218"/>
            <a:ext cx="892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4701D-B3F4-C342-85DF-C40B0A9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206" y="1760399"/>
            <a:ext cx="3010861" cy="425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429DB-4CD2-C470-FB54-ACC5C981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6" y="1681940"/>
            <a:ext cx="3196579" cy="454285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3BFA85-B063-68FF-CF88-AFA7985A4035}"/>
              </a:ext>
            </a:extLst>
          </p:cNvPr>
          <p:cNvSpPr txBox="1">
            <a:spLocks/>
          </p:cNvSpPr>
          <p:nvPr/>
        </p:nvSpPr>
        <p:spPr>
          <a:xfrm>
            <a:off x="4025206" y="6017352"/>
            <a:ext cx="3010860" cy="960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latin typeface="Roboto" panose="02000000000000000000" pitchFamily="2" charset="0"/>
              </a:rPr>
              <a:t>Registered (PW), no successful or failed box (no message box)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 Using the information registered (PW:123) cannot log in (no message box)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694B196-502B-78D3-46DB-F5A494A13B24}"/>
              </a:ext>
            </a:extLst>
          </p:cNvPr>
          <p:cNvSpPr txBox="1">
            <a:spLocks/>
          </p:cNvSpPr>
          <p:nvPr/>
        </p:nvSpPr>
        <p:spPr>
          <a:xfrm>
            <a:off x="4025206" y="1096822"/>
            <a:ext cx="2750980" cy="78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2.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Register page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12BE9F-1EC3-5602-4CF0-53EA13B53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787" y="2168967"/>
            <a:ext cx="1743318" cy="10955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B9EE20-E7F3-1D9C-9A4A-2174C47A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103" y="3336705"/>
            <a:ext cx="1514686" cy="76210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F95E997-EF82-76E9-FACA-171150F5DF43}"/>
              </a:ext>
            </a:extLst>
          </p:cNvPr>
          <p:cNvSpPr txBox="1">
            <a:spLocks/>
          </p:cNvSpPr>
          <p:nvPr/>
        </p:nvSpPr>
        <p:spPr>
          <a:xfrm>
            <a:off x="7538427" y="1126242"/>
            <a:ext cx="2750980" cy="78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3. Home page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33D9516C-5D29-9295-1AE9-771BF4325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0075" y="1200677"/>
            <a:ext cx="914400" cy="91440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86DC7BC0-0372-BD83-523F-FDD02B547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6717" y="10515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516AA4-6A77-FFD2-C410-6EDCF58D9F63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99CE9E-D4FA-F10C-A5DA-1EAD4D620E1D}"/>
              </a:ext>
            </a:extLst>
          </p:cNvPr>
          <p:cNvSpPr txBox="1">
            <a:spLocks/>
          </p:cNvSpPr>
          <p:nvPr/>
        </p:nvSpPr>
        <p:spPr>
          <a:xfrm>
            <a:off x="511985" y="1177025"/>
            <a:ext cx="2750980" cy="3452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4.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Roboto" panose="02000000000000000000" pitchFamily="2" charset="0"/>
              </a:rPr>
              <a:t>Can create meeting in the past (</a:t>
            </a:r>
            <a:r>
              <a:rPr lang="en-US" dirty="0" err="1">
                <a:latin typeface="Roboto" panose="02000000000000000000" pitchFamily="2" charset="0"/>
              </a:rPr>
              <a:t>eg</a:t>
            </a:r>
            <a:r>
              <a:rPr lang="en-US" dirty="0">
                <a:latin typeface="Roboto" panose="02000000000000000000" pitchFamily="2" charset="0"/>
              </a:rPr>
              <a:t>: date: 01/01/2020)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Comment column is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805E6-17F2-74A6-AE7D-9C81845878E9}"/>
              </a:ext>
            </a:extLst>
          </p:cNvPr>
          <p:cNvSpPr txBox="1"/>
          <p:nvPr/>
        </p:nvSpPr>
        <p:spPr>
          <a:xfrm>
            <a:off x="0" y="374218"/>
            <a:ext cx="892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051C63-B483-C1B4-6A39-88E453C46089}"/>
              </a:ext>
            </a:extLst>
          </p:cNvPr>
          <p:cNvSpPr txBox="1">
            <a:spLocks/>
          </p:cNvSpPr>
          <p:nvPr/>
        </p:nvSpPr>
        <p:spPr>
          <a:xfrm>
            <a:off x="3417934" y="1177025"/>
            <a:ext cx="2951705" cy="5178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100" dirty="0">
                <a:solidFill>
                  <a:srgbClr val="FF0000"/>
                </a:solidFill>
                <a:latin typeface="Roboto" panose="02000000000000000000" pitchFamily="2" charset="0"/>
              </a:rPr>
              <a:t>5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. P</a:t>
            </a:r>
            <a:r>
              <a:rPr lang="en-US" altLang="zh-CN" sz="3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rofile</a:t>
            </a:r>
            <a:endParaRPr lang="en-US" sz="3100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3100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100" dirty="0">
                <a:latin typeface="Roboto" panose="02000000000000000000" pitchFamily="2" charset="0"/>
              </a:rPr>
              <a:t>Cannot upload an avatar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100" dirty="0">
                <a:latin typeface="Roboto" panose="02000000000000000000" pitchFamily="2" charset="0"/>
              </a:rPr>
              <a:t>Change PW does not work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100" dirty="0">
                <a:latin typeface="Roboto" panose="02000000000000000000" pitchFamily="2" charset="0"/>
              </a:rPr>
              <a:t>Update email: </a:t>
            </a:r>
            <a:r>
              <a:rPr lang="en-US" sz="3100" dirty="0" err="1">
                <a:latin typeface="Roboto" panose="02000000000000000000" pitchFamily="2" charset="0"/>
              </a:rPr>
              <a:t>abc@w</a:t>
            </a:r>
            <a:r>
              <a:rPr lang="en-US" sz="3100" dirty="0">
                <a:latin typeface="Roboto" panose="02000000000000000000" pitchFamily="2" charset="0"/>
              </a:rPr>
              <a:t> is not successfully updated, but no message box show (maybe users get confused whether this is submitted or not)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B58362-8629-A0B7-A5B2-71413EE84A37}"/>
              </a:ext>
            </a:extLst>
          </p:cNvPr>
          <p:cNvSpPr txBox="1">
            <a:spLocks/>
          </p:cNvSpPr>
          <p:nvPr/>
        </p:nvSpPr>
        <p:spPr>
          <a:xfrm>
            <a:off x="6420050" y="1096821"/>
            <a:ext cx="2750980" cy="446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dirty="0">
                <a:latin typeface="Roboto" panose="02000000000000000000" pitchFamily="2" charset="0"/>
              </a:rPr>
              <a:t>6. Logout </a:t>
            </a:r>
            <a:endParaRPr lang="en-US" sz="2600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600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CDD6154-7CBC-2269-B27F-996B99798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140" y="1096821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9AB42F-A320-5EB5-CD58-56F5639F3759}"/>
              </a:ext>
            </a:extLst>
          </p:cNvPr>
          <p:cNvSpPr txBox="1">
            <a:spLocks/>
          </p:cNvSpPr>
          <p:nvPr/>
        </p:nvSpPr>
        <p:spPr>
          <a:xfrm>
            <a:off x="9441020" y="1096821"/>
            <a:ext cx="2484681" cy="446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dirty="0">
                <a:solidFill>
                  <a:srgbClr val="FF0000"/>
                </a:solidFill>
                <a:latin typeface="Roboto" panose="02000000000000000000" pitchFamily="2" charset="0"/>
              </a:rPr>
              <a:t>7. Q&amp;A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dirty="0">
                <a:latin typeface="Roboto" panose="02000000000000000000" pitchFamily="2" charset="0"/>
              </a:rPr>
              <a:t> </a:t>
            </a:r>
            <a:endParaRPr lang="en-US" sz="2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600" dirty="0">
                <a:latin typeface="Roboto" panose="02000000000000000000" pitchFamily="2" charset="0"/>
              </a:rPr>
              <a:t>When click submit, no message box show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600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Yunhua</dc:creator>
  <cp:lastModifiedBy>Yang, Yunhua</cp:lastModifiedBy>
  <cp:revision>1</cp:revision>
  <dcterms:created xsi:type="dcterms:W3CDTF">2024-05-16T08:03:11Z</dcterms:created>
  <dcterms:modified xsi:type="dcterms:W3CDTF">2024-05-16T08:03:38Z</dcterms:modified>
</cp:coreProperties>
</file>