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106"/>
  </p:notesMasterIdLst>
  <p:handoutMasterIdLst>
    <p:handoutMasterId r:id="rId107"/>
  </p:handoutMasterIdLst>
  <p:sldIdLst>
    <p:sldId id="434" r:id="rId3"/>
    <p:sldId id="460" r:id="rId4"/>
    <p:sldId id="433" r:id="rId5"/>
    <p:sldId id="453" r:id="rId6"/>
    <p:sldId id="454" r:id="rId7"/>
    <p:sldId id="455" r:id="rId8"/>
    <p:sldId id="456" r:id="rId9"/>
    <p:sldId id="457" r:id="rId10"/>
    <p:sldId id="458" r:id="rId11"/>
    <p:sldId id="310" r:id="rId12"/>
    <p:sldId id="303" r:id="rId13"/>
    <p:sldId id="309" r:id="rId14"/>
    <p:sldId id="304" r:id="rId15"/>
    <p:sldId id="305" r:id="rId16"/>
    <p:sldId id="307" r:id="rId17"/>
    <p:sldId id="308" r:id="rId18"/>
    <p:sldId id="313" r:id="rId19"/>
    <p:sldId id="314" r:id="rId20"/>
    <p:sldId id="315" r:id="rId21"/>
    <p:sldId id="371" r:id="rId22"/>
    <p:sldId id="374" r:id="rId23"/>
    <p:sldId id="373" r:id="rId24"/>
    <p:sldId id="376" r:id="rId25"/>
    <p:sldId id="377" r:id="rId26"/>
    <p:sldId id="379" r:id="rId27"/>
    <p:sldId id="381" r:id="rId28"/>
    <p:sldId id="382" r:id="rId29"/>
    <p:sldId id="385" r:id="rId30"/>
    <p:sldId id="364" r:id="rId31"/>
    <p:sldId id="365" r:id="rId32"/>
    <p:sldId id="386" r:id="rId33"/>
    <p:sldId id="387" r:id="rId34"/>
    <p:sldId id="316" r:id="rId35"/>
    <p:sldId id="317" r:id="rId36"/>
    <p:sldId id="318" r:id="rId37"/>
    <p:sldId id="319" r:id="rId38"/>
    <p:sldId id="321" r:id="rId39"/>
    <p:sldId id="366" r:id="rId40"/>
    <p:sldId id="367" r:id="rId41"/>
    <p:sldId id="368" r:id="rId42"/>
    <p:sldId id="370" r:id="rId43"/>
    <p:sldId id="322" r:id="rId44"/>
    <p:sldId id="323" r:id="rId45"/>
    <p:sldId id="325" r:id="rId46"/>
    <p:sldId id="326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6" r:id="rId55"/>
    <p:sldId id="324" r:id="rId56"/>
    <p:sldId id="267" r:id="rId57"/>
    <p:sldId id="337" r:id="rId58"/>
    <p:sldId id="389" r:id="rId59"/>
    <p:sldId id="390" r:id="rId60"/>
    <p:sldId id="271" r:id="rId61"/>
    <p:sldId id="350" r:id="rId62"/>
    <p:sldId id="351" r:id="rId63"/>
    <p:sldId id="302" r:id="rId64"/>
    <p:sldId id="272" r:id="rId65"/>
    <p:sldId id="276" r:id="rId66"/>
    <p:sldId id="430" r:id="rId67"/>
    <p:sldId id="352" r:id="rId68"/>
    <p:sldId id="273" r:id="rId69"/>
    <p:sldId id="353" r:id="rId70"/>
    <p:sldId id="274" r:id="rId71"/>
    <p:sldId id="392" r:id="rId72"/>
    <p:sldId id="393" r:id="rId73"/>
    <p:sldId id="394" r:id="rId74"/>
    <p:sldId id="395" r:id="rId75"/>
    <p:sldId id="396" r:id="rId76"/>
    <p:sldId id="397" r:id="rId77"/>
    <p:sldId id="415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5" r:id="rId86"/>
    <p:sldId id="426" r:id="rId87"/>
    <p:sldId id="427" r:id="rId88"/>
    <p:sldId id="436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  <p:sldId id="450" r:id="rId103"/>
    <p:sldId id="451" r:id="rId104"/>
    <p:sldId id="452" r:id="rId10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3399"/>
    <a:srgbClr val="0099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3" autoAdjust="0"/>
    <p:restoredTop sz="94660"/>
  </p:normalViewPr>
  <p:slideViewPr>
    <p:cSldViewPr>
      <p:cViewPr varScale="1">
        <p:scale>
          <a:sx n="68" d="100"/>
          <a:sy n="68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7.wmf"/><Relationship Id="rId6" Type="http://schemas.openxmlformats.org/officeDocument/2006/relationships/image" Target="../media/image32.wmf"/><Relationship Id="rId5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34.wmf"/><Relationship Id="rId1" Type="http://schemas.openxmlformats.org/officeDocument/2006/relationships/image" Target="../media/image3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0.wmf"/><Relationship Id="rId1" Type="http://schemas.openxmlformats.org/officeDocument/2006/relationships/image" Target="../media/image30.wmf"/><Relationship Id="rId6" Type="http://schemas.openxmlformats.org/officeDocument/2006/relationships/image" Target="../media/image41.wmf"/><Relationship Id="rId5" Type="http://schemas.openxmlformats.org/officeDocument/2006/relationships/image" Target="../media/image26.emf"/><Relationship Id="rId4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26.e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26.e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26.e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26.emf"/><Relationship Id="rId2" Type="http://schemas.openxmlformats.org/officeDocument/2006/relationships/image" Target="../media/image30.wmf"/><Relationship Id="rId1" Type="http://schemas.openxmlformats.org/officeDocument/2006/relationships/image" Target="../media/image39.wmf"/><Relationship Id="rId6" Type="http://schemas.openxmlformats.org/officeDocument/2006/relationships/image" Target="../media/image42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2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32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46.wmf"/><Relationship Id="rId5" Type="http://schemas.openxmlformats.org/officeDocument/2006/relationships/image" Target="../media/image31.wmf"/><Relationship Id="rId4" Type="http://schemas.openxmlformats.org/officeDocument/2006/relationships/image" Target="../media/image45.w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23.wmf"/><Relationship Id="rId6" Type="http://schemas.openxmlformats.org/officeDocument/2006/relationships/image" Target="../media/image24.wmf"/><Relationship Id="rId5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31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32.wmf"/><Relationship Id="rId4" Type="http://schemas.openxmlformats.org/officeDocument/2006/relationships/image" Target="../media/image47.wmf"/><Relationship Id="rId9" Type="http://schemas.openxmlformats.org/officeDocument/2006/relationships/image" Target="../media/image26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4.wmf"/><Relationship Id="rId7" Type="http://schemas.openxmlformats.org/officeDocument/2006/relationships/image" Target="../media/image32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26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7.wmf"/><Relationship Id="rId7" Type="http://schemas.openxmlformats.org/officeDocument/2006/relationships/image" Target="../media/image53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6" Type="http://schemas.openxmlformats.org/officeDocument/2006/relationships/image" Target="../media/image52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26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44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26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45.wmf"/><Relationship Id="rId7" Type="http://schemas.openxmlformats.org/officeDocument/2006/relationships/image" Target="../media/image32.wmf"/><Relationship Id="rId2" Type="http://schemas.openxmlformats.org/officeDocument/2006/relationships/image" Target="../media/image44.wmf"/><Relationship Id="rId1" Type="http://schemas.openxmlformats.org/officeDocument/2006/relationships/image" Target="../media/image5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23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26.emf"/><Relationship Id="rId2" Type="http://schemas.openxmlformats.org/officeDocument/2006/relationships/image" Target="../media/image52.wmf"/><Relationship Id="rId1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52.wmf"/><Relationship Id="rId7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5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5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23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3.wmf"/><Relationship Id="rId7" Type="http://schemas.openxmlformats.org/officeDocument/2006/relationships/image" Target="../media/image58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7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8.wmf"/><Relationship Id="rId7" Type="http://schemas.openxmlformats.org/officeDocument/2006/relationships/image" Target="../media/image63.wmf"/><Relationship Id="rId12" Type="http://schemas.openxmlformats.org/officeDocument/2006/relationships/image" Target="../media/image26.emf"/><Relationship Id="rId2" Type="http://schemas.openxmlformats.org/officeDocument/2006/relationships/image" Target="../media/image61.wmf"/><Relationship Id="rId1" Type="http://schemas.openxmlformats.org/officeDocument/2006/relationships/image" Target="../media/image67.wmf"/><Relationship Id="rId6" Type="http://schemas.openxmlformats.org/officeDocument/2006/relationships/image" Target="../media/image62.wmf"/><Relationship Id="rId11" Type="http://schemas.openxmlformats.org/officeDocument/2006/relationships/image" Target="../media/image12.wmf"/><Relationship Id="rId5" Type="http://schemas.openxmlformats.org/officeDocument/2006/relationships/image" Target="../media/image70.wmf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8.wmf"/><Relationship Id="rId7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73.wmf"/><Relationship Id="rId6" Type="http://schemas.openxmlformats.org/officeDocument/2006/relationships/image" Target="../media/image62.wmf"/><Relationship Id="rId5" Type="http://schemas.openxmlformats.org/officeDocument/2006/relationships/image" Target="../media/image70.wmf"/><Relationship Id="rId10" Type="http://schemas.openxmlformats.org/officeDocument/2006/relationships/image" Target="../media/image26.emf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8.wmf"/><Relationship Id="rId7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74.wmf"/><Relationship Id="rId6" Type="http://schemas.openxmlformats.org/officeDocument/2006/relationships/image" Target="../media/image62.wmf"/><Relationship Id="rId5" Type="http://schemas.openxmlformats.org/officeDocument/2006/relationships/image" Target="../media/image70.wmf"/><Relationship Id="rId10" Type="http://schemas.openxmlformats.org/officeDocument/2006/relationships/image" Target="../media/image26.emf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61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9.wmf"/><Relationship Id="rId2" Type="http://schemas.openxmlformats.org/officeDocument/2006/relationships/image" Target="../media/image20.wmf"/><Relationship Id="rId1" Type="http://schemas.openxmlformats.org/officeDocument/2006/relationships/image" Target="../media/image23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101.emf"/><Relationship Id="rId3" Type="http://schemas.openxmlformats.org/officeDocument/2006/relationships/image" Target="../media/image69.wmf"/><Relationship Id="rId7" Type="http://schemas.openxmlformats.org/officeDocument/2006/relationships/image" Target="../media/image64.wmf"/><Relationship Id="rId12" Type="http://schemas.openxmlformats.org/officeDocument/2006/relationships/image" Target="../media/image100.w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99.wmf"/><Relationship Id="rId5" Type="http://schemas.openxmlformats.org/officeDocument/2006/relationships/image" Target="../media/image62.wmf"/><Relationship Id="rId10" Type="http://schemas.openxmlformats.org/officeDocument/2006/relationships/image" Target="../media/image98.wmf"/><Relationship Id="rId4" Type="http://schemas.openxmlformats.org/officeDocument/2006/relationships/image" Target="../media/image70.wmf"/><Relationship Id="rId9" Type="http://schemas.openxmlformats.org/officeDocument/2006/relationships/image" Target="../media/image97.wmf"/><Relationship Id="rId14" Type="http://schemas.openxmlformats.org/officeDocument/2006/relationships/image" Target="../media/image26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101.emf"/><Relationship Id="rId3" Type="http://schemas.openxmlformats.org/officeDocument/2006/relationships/image" Target="../media/image69.wmf"/><Relationship Id="rId7" Type="http://schemas.openxmlformats.org/officeDocument/2006/relationships/image" Target="../media/image64.wmf"/><Relationship Id="rId12" Type="http://schemas.openxmlformats.org/officeDocument/2006/relationships/image" Target="../media/image100.w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103.wmf"/><Relationship Id="rId5" Type="http://schemas.openxmlformats.org/officeDocument/2006/relationships/image" Target="../media/image62.wmf"/><Relationship Id="rId10" Type="http://schemas.openxmlformats.org/officeDocument/2006/relationships/image" Target="../media/image102.wmf"/><Relationship Id="rId4" Type="http://schemas.openxmlformats.org/officeDocument/2006/relationships/image" Target="../media/image70.wmf"/><Relationship Id="rId9" Type="http://schemas.openxmlformats.org/officeDocument/2006/relationships/image" Target="../media/image97.wmf"/><Relationship Id="rId14" Type="http://schemas.openxmlformats.org/officeDocument/2006/relationships/image" Target="../media/image26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9.wmf"/><Relationship Id="rId7" Type="http://schemas.openxmlformats.org/officeDocument/2006/relationships/image" Target="../media/image64.wmf"/><Relationship Id="rId12" Type="http://schemas.openxmlformats.org/officeDocument/2006/relationships/image" Target="../media/image26.e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101.emf"/><Relationship Id="rId5" Type="http://schemas.openxmlformats.org/officeDocument/2006/relationships/image" Target="../media/image62.wmf"/><Relationship Id="rId10" Type="http://schemas.openxmlformats.org/officeDocument/2006/relationships/image" Target="../media/image100.wmf"/><Relationship Id="rId4" Type="http://schemas.openxmlformats.org/officeDocument/2006/relationships/image" Target="../media/image70.wmf"/><Relationship Id="rId9" Type="http://schemas.openxmlformats.org/officeDocument/2006/relationships/image" Target="../media/image9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108.emf"/><Relationship Id="rId3" Type="http://schemas.openxmlformats.org/officeDocument/2006/relationships/image" Target="../media/image69.wmf"/><Relationship Id="rId7" Type="http://schemas.openxmlformats.org/officeDocument/2006/relationships/image" Target="../media/image64.wmf"/><Relationship Id="rId12" Type="http://schemas.openxmlformats.org/officeDocument/2006/relationships/image" Target="../media/image107.w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106.wmf"/><Relationship Id="rId5" Type="http://schemas.openxmlformats.org/officeDocument/2006/relationships/image" Target="../media/image62.wmf"/><Relationship Id="rId10" Type="http://schemas.openxmlformats.org/officeDocument/2006/relationships/image" Target="../media/image100.wmf"/><Relationship Id="rId4" Type="http://schemas.openxmlformats.org/officeDocument/2006/relationships/image" Target="../media/image70.wmf"/><Relationship Id="rId9" Type="http://schemas.openxmlformats.org/officeDocument/2006/relationships/image" Target="../media/image97.wmf"/><Relationship Id="rId14" Type="http://schemas.openxmlformats.org/officeDocument/2006/relationships/image" Target="../media/image26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9.wmf"/><Relationship Id="rId7" Type="http://schemas.openxmlformats.org/officeDocument/2006/relationships/image" Target="../media/image64.wmf"/><Relationship Id="rId2" Type="http://schemas.openxmlformats.org/officeDocument/2006/relationships/image" Target="../media/image68.wmf"/><Relationship Id="rId1" Type="http://schemas.openxmlformats.org/officeDocument/2006/relationships/image" Target="../media/image61.wmf"/><Relationship Id="rId6" Type="http://schemas.openxmlformats.org/officeDocument/2006/relationships/image" Target="../media/image63.wmf"/><Relationship Id="rId11" Type="http://schemas.openxmlformats.org/officeDocument/2006/relationships/image" Target="../media/image26.emf"/><Relationship Id="rId5" Type="http://schemas.openxmlformats.org/officeDocument/2006/relationships/image" Target="../media/image62.wmf"/><Relationship Id="rId10" Type="http://schemas.openxmlformats.org/officeDocument/2006/relationships/image" Target="../media/image109.wmf"/><Relationship Id="rId4" Type="http://schemas.openxmlformats.org/officeDocument/2006/relationships/image" Target="../media/image70.wmf"/><Relationship Id="rId9" Type="http://schemas.openxmlformats.org/officeDocument/2006/relationships/image" Target="../media/image9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61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9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3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image" Target="../media/image81.wmf"/><Relationship Id="rId1" Type="http://schemas.openxmlformats.org/officeDocument/2006/relationships/image" Target="../media/image135.wmf"/><Relationship Id="rId6" Type="http://schemas.openxmlformats.org/officeDocument/2006/relationships/image" Target="../media/image83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82.wmf"/><Relationship Id="rId7" Type="http://schemas.openxmlformats.org/officeDocument/2006/relationships/image" Target="../media/image145.wmf"/><Relationship Id="rId12" Type="http://schemas.openxmlformats.org/officeDocument/2006/relationships/image" Target="../media/image14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85.wmf"/><Relationship Id="rId11" Type="http://schemas.openxmlformats.org/officeDocument/2006/relationships/image" Target="../media/image135.wmf"/><Relationship Id="rId5" Type="http://schemas.openxmlformats.org/officeDocument/2006/relationships/image" Target="../media/image84.wmf"/><Relationship Id="rId10" Type="http://schemas.openxmlformats.org/officeDocument/2006/relationships/image" Target="../media/image148.wmf"/><Relationship Id="rId4" Type="http://schemas.openxmlformats.org/officeDocument/2006/relationships/image" Target="../media/image83.wmf"/><Relationship Id="rId9" Type="http://schemas.openxmlformats.org/officeDocument/2006/relationships/image" Target="../media/image147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80.wmf"/><Relationship Id="rId18" Type="http://schemas.openxmlformats.org/officeDocument/2006/relationships/image" Target="../media/image161.wmf"/><Relationship Id="rId3" Type="http://schemas.openxmlformats.org/officeDocument/2006/relationships/image" Target="../media/image151.wmf"/><Relationship Id="rId7" Type="http://schemas.openxmlformats.org/officeDocument/2006/relationships/image" Target="../media/image145.wmf"/><Relationship Id="rId12" Type="http://schemas.openxmlformats.org/officeDocument/2006/relationships/image" Target="../media/image79.wmf"/><Relationship Id="rId17" Type="http://schemas.openxmlformats.org/officeDocument/2006/relationships/image" Target="../media/image160.wmf"/><Relationship Id="rId2" Type="http://schemas.openxmlformats.org/officeDocument/2006/relationships/image" Target="../media/image150.wmf"/><Relationship Id="rId16" Type="http://schemas.openxmlformats.org/officeDocument/2006/relationships/image" Target="../media/image159.wmf"/><Relationship Id="rId1" Type="http://schemas.openxmlformats.org/officeDocument/2006/relationships/image" Target="../media/image137.wmf"/><Relationship Id="rId6" Type="http://schemas.openxmlformats.org/officeDocument/2006/relationships/image" Target="../media/image154.wmf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5" Type="http://schemas.openxmlformats.org/officeDocument/2006/relationships/image" Target="../media/image158.wmf"/><Relationship Id="rId10" Type="http://schemas.openxmlformats.org/officeDocument/2006/relationships/image" Target="../media/image147.wmf"/><Relationship Id="rId4" Type="http://schemas.openxmlformats.org/officeDocument/2006/relationships/image" Target="../media/image152.wmf"/><Relationship Id="rId9" Type="http://schemas.openxmlformats.org/officeDocument/2006/relationships/image" Target="../media/image155.wmf"/><Relationship Id="rId14" Type="http://schemas.openxmlformats.org/officeDocument/2006/relationships/image" Target="../media/image157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45.wmf"/><Relationship Id="rId7" Type="http://schemas.openxmlformats.org/officeDocument/2006/relationships/image" Target="../media/image79.wmf"/><Relationship Id="rId2" Type="http://schemas.openxmlformats.org/officeDocument/2006/relationships/image" Target="../media/image152.wmf"/><Relationship Id="rId1" Type="http://schemas.openxmlformats.org/officeDocument/2006/relationships/image" Target="../media/image137.wmf"/><Relationship Id="rId6" Type="http://schemas.openxmlformats.org/officeDocument/2006/relationships/image" Target="../media/image156.wmf"/><Relationship Id="rId11" Type="http://schemas.openxmlformats.org/officeDocument/2006/relationships/image" Target="../media/image165.wmf"/><Relationship Id="rId5" Type="http://schemas.openxmlformats.org/officeDocument/2006/relationships/image" Target="../media/image147.wmf"/><Relationship Id="rId10" Type="http://schemas.openxmlformats.org/officeDocument/2006/relationships/image" Target="../media/image164.wmf"/><Relationship Id="rId4" Type="http://schemas.openxmlformats.org/officeDocument/2006/relationships/image" Target="../media/image146.wmf"/><Relationship Id="rId9" Type="http://schemas.openxmlformats.org/officeDocument/2006/relationships/image" Target="../media/image163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156.wmf"/><Relationship Id="rId3" Type="http://schemas.openxmlformats.org/officeDocument/2006/relationships/image" Target="../media/image167.wmf"/><Relationship Id="rId7" Type="http://schemas.openxmlformats.org/officeDocument/2006/relationships/image" Target="../media/image145.wmf"/><Relationship Id="rId12" Type="http://schemas.openxmlformats.org/officeDocument/2006/relationships/image" Target="../media/image147.wmf"/><Relationship Id="rId17" Type="http://schemas.openxmlformats.org/officeDocument/2006/relationships/image" Target="../media/image172.wmf"/><Relationship Id="rId2" Type="http://schemas.openxmlformats.org/officeDocument/2006/relationships/image" Target="../media/image137.wmf"/><Relationship Id="rId16" Type="http://schemas.openxmlformats.org/officeDocument/2006/relationships/image" Target="../media/image171.wmf"/><Relationship Id="rId1" Type="http://schemas.openxmlformats.org/officeDocument/2006/relationships/image" Target="../media/image166.wmf"/><Relationship Id="rId6" Type="http://schemas.openxmlformats.org/officeDocument/2006/relationships/image" Target="../media/image168.wmf"/><Relationship Id="rId11" Type="http://schemas.openxmlformats.org/officeDocument/2006/relationships/image" Target="../media/image146.wmf"/><Relationship Id="rId5" Type="http://schemas.openxmlformats.org/officeDocument/2006/relationships/image" Target="../media/image153.wmf"/><Relationship Id="rId15" Type="http://schemas.openxmlformats.org/officeDocument/2006/relationships/image" Target="../media/image170.wmf"/><Relationship Id="rId10" Type="http://schemas.openxmlformats.org/officeDocument/2006/relationships/image" Target="../media/image169.wmf"/><Relationship Id="rId4" Type="http://schemas.openxmlformats.org/officeDocument/2006/relationships/image" Target="../media/image152.wmf"/><Relationship Id="rId9" Type="http://schemas.openxmlformats.org/officeDocument/2006/relationships/image" Target="../media/image80.wmf"/><Relationship Id="rId14" Type="http://schemas.openxmlformats.org/officeDocument/2006/relationships/image" Target="../media/image158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156.wmf"/><Relationship Id="rId18" Type="http://schemas.openxmlformats.org/officeDocument/2006/relationships/image" Target="../media/image176.wmf"/><Relationship Id="rId3" Type="http://schemas.openxmlformats.org/officeDocument/2006/relationships/image" Target="../media/image167.wmf"/><Relationship Id="rId21" Type="http://schemas.openxmlformats.org/officeDocument/2006/relationships/image" Target="../media/image179.wmf"/><Relationship Id="rId7" Type="http://schemas.openxmlformats.org/officeDocument/2006/relationships/image" Target="../media/image145.wmf"/><Relationship Id="rId12" Type="http://schemas.openxmlformats.org/officeDocument/2006/relationships/image" Target="../media/image147.wmf"/><Relationship Id="rId17" Type="http://schemas.openxmlformats.org/officeDocument/2006/relationships/image" Target="../media/image175.wmf"/><Relationship Id="rId2" Type="http://schemas.openxmlformats.org/officeDocument/2006/relationships/image" Target="../media/image137.wmf"/><Relationship Id="rId16" Type="http://schemas.openxmlformats.org/officeDocument/2006/relationships/image" Target="../media/image171.wmf"/><Relationship Id="rId20" Type="http://schemas.openxmlformats.org/officeDocument/2006/relationships/image" Target="../media/image178.wmf"/><Relationship Id="rId1" Type="http://schemas.openxmlformats.org/officeDocument/2006/relationships/image" Target="../media/image173.wmf"/><Relationship Id="rId6" Type="http://schemas.openxmlformats.org/officeDocument/2006/relationships/image" Target="../media/image174.wmf"/><Relationship Id="rId11" Type="http://schemas.openxmlformats.org/officeDocument/2006/relationships/image" Target="../media/image146.wmf"/><Relationship Id="rId24" Type="http://schemas.openxmlformats.org/officeDocument/2006/relationships/image" Target="../media/image164.wmf"/><Relationship Id="rId5" Type="http://schemas.openxmlformats.org/officeDocument/2006/relationships/image" Target="../media/image153.wmf"/><Relationship Id="rId15" Type="http://schemas.openxmlformats.org/officeDocument/2006/relationships/image" Target="../media/image170.wmf"/><Relationship Id="rId23" Type="http://schemas.openxmlformats.org/officeDocument/2006/relationships/image" Target="../media/image181.wmf"/><Relationship Id="rId10" Type="http://schemas.openxmlformats.org/officeDocument/2006/relationships/image" Target="../media/image169.wmf"/><Relationship Id="rId19" Type="http://schemas.openxmlformats.org/officeDocument/2006/relationships/image" Target="../media/image177.wmf"/><Relationship Id="rId4" Type="http://schemas.openxmlformats.org/officeDocument/2006/relationships/image" Target="../media/image152.wmf"/><Relationship Id="rId9" Type="http://schemas.openxmlformats.org/officeDocument/2006/relationships/image" Target="../media/image80.wmf"/><Relationship Id="rId14" Type="http://schemas.openxmlformats.org/officeDocument/2006/relationships/image" Target="../media/image158.wmf"/><Relationship Id="rId22" Type="http://schemas.openxmlformats.org/officeDocument/2006/relationships/image" Target="../media/image18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82.wmf"/><Relationship Id="rId7" Type="http://schemas.openxmlformats.org/officeDocument/2006/relationships/image" Target="../media/image145.wmf"/><Relationship Id="rId12" Type="http://schemas.openxmlformats.org/officeDocument/2006/relationships/image" Target="../media/image14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85.wmf"/><Relationship Id="rId11" Type="http://schemas.openxmlformats.org/officeDocument/2006/relationships/image" Target="../media/image135.wmf"/><Relationship Id="rId5" Type="http://schemas.openxmlformats.org/officeDocument/2006/relationships/image" Target="../media/image84.wmf"/><Relationship Id="rId10" Type="http://schemas.openxmlformats.org/officeDocument/2006/relationships/image" Target="../media/image148.wmf"/><Relationship Id="rId4" Type="http://schemas.openxmlformats.org/officeDocument/2006/relationships/image" Target="../media/image83.wmf"/><Relationship Id="rId9" Type="http://schemas.openxmlformats.org/officeDocument/2006/relationships/image" Target="../media/image147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33.wmf"/></Relationships>
</file>

<file path=ppt/drawings/_rels/vmlDrawing8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4.emf"/><Relationship Id="rId7" Type="http://schemas.openxmlformats.org/officeDocument/2006/relationships/image" Target="../media/image185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62.wmf"/><Relationship Id="rId5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image" Target="../media/image187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61.wmf"/><Relationship Id="rId7" Type="http://schemas.openxmlformats.org/officeDocument/2006/relationships/image" Target="../media/image186.w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88.emf"/><Relationship Id="rId11" Type="http://schemas.openxmlformats.org/officeDocument/2006/relationships/image" Target="../media/image185.emf"/><Relationship Id="rId5" Type="http://schemas.openxmlformats.org/officeDocument/2006/relationships/image" Target="../media/image62.wmf"/><Relationship Id="rId10" Type="http://schemas.openxmlformats.org/officeDocument/2006/relationships/image" Target="../media/image184.emf"/><Relationship Id="rId4" Type="http://schemas.openxmlformats.org/officeDocument/2006/relationships/image" Target="../media/image63.wmf"/><Relationship Id="rId9" Type="http://schemas.openxmlformats.org/officeDocument/2006/relationships/image" Target="../media/image189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61.wmf"/><Relationship Id="rId7" Type="http://schemas.openxmlformats.org/officeDocument/2006/relationships/image" Target="../media/image186.wmf"/><Relationship Id="rId12" Type="http://schemas.openxmlformats.org/officeDocument/2006/relationships/image" Target="../media/image185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184.emf"/><Relationship Id="rId5" Type="http://schemas.openxmlformats.org/officeDocument/2006/relationships/image" Target="../media/image62.wmf"/><Relationship Id="rId10" Type="http://schemas.openxmlformats.org/officeDocument/2006/relationships/image" Target="../media/image188.emf"/><Relationship Id="rId4" Type="http://schemas.openxmlformats.org/officeDocument/2006/relationships/image" Target="../media/image63.wmf"/><Relationship Id="rId9" Type="http://schemas.openxmlformats.org/officeDocument/2006/relationships/image" Target="../media/image191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84.emf"/><Relationship Id="rId3" Type="http://schemas.openxmlformats.org/officeDocument/2006/relationships/image" Target="../media/image61.wmf"/><Relationship Id="rId7" Type="http://schemas.openxmlformats.org/officeDocument/2006/relationships/image" Target="../media/image186.wmf"/><Relationship Id="rId12" Type="http://schemas.openxmlformats.org/officeDocument/2006/relationships/image" Target="../media/image188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194.wmf"/><Relationship Id="rId5" Type="http://schemas.openxmlformats.org/officeDocument/2006/relationships/image" Target="../media/image62.wmf"/><Relationship Id="rId10" Type="http://schemas.openxmlformats.org/officeDocument/2006/relationships/image" Target="../media/image193.wmf"/><Relationship Id="rId4" Type="http://schemas.openxmlformats.org/officeDocument/2006/relationships/image" Target="../media/image63.wmf"/><Relationship Id="rId9" Type="http://schemas.openxmlformats.org/officeDocument/2006/relationships/image" Target="../media/image192.wmf"/><Relationship Id="rId14" Type="http://schemas.openxmlformats.org/officeDocument/2006/relationships/image" Target="../media/image185.e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84.emf"/><Relationship Id="rId3" Type="http://schemas.openxmlformats.org/officeDocument/2006/relationships/image" Target="../media/image61.wmf"/><Relationship Id="rId7" Type="http://schemas.openxmlformats.org/officeDocument/2006/relationships/image" Target="../media/image186.wmf"/><Relationship Id="rId12" Type="http://schemas.openxmlformats.org/officeDocument/2006/relationships/image" Target="../media/image188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197.wmf"/><Relationship Id="rId5" Type="http://schemas.openxmlformats.org/officeDocument/2006/relationships/image" Target="../media/image62.wmf"/><Relationship Id="rId10" Type="http://schemas.openxmlformats.org/officeDocument/2006/relationships/image" Target="../media/image196.wmf"/><Relationship Id="rId4" Type="http://schemas.openxmlformats.org/officeDocument/2006/relationships/image" Target="../media/image63.wmf"/><Relationship Id="rId9" Type="http://schemas.openxmlformats.org/officeDocument/2006/relationships/image" Target="../media/image195.wmf"/><Relationship Id="rId14" Type="http://schemas.openxmlformats.org/officeDocument/2006/relationships/image" Target="../media/image185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61.wmf"/><Relationship Id="rId7" Type="http://schemas.openxmlformats.org/officeDocument/2006/relationships/image" Target="../media/image198.wmf"/><Relationship Id="rId12" Type="http://schemas.openxmlformats.org/officeDocument/2006/relationships/image" Target="../media/image185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184.emf"/><Relationship Id="rId5" Type="http://schemas.openxmlformats.org/officeDocument/2006/relationships/image" Target="../media/image62.wmf"/><Relationship Id="rId10" Type="http://schemas.openxmlformats.org/officeDocument/2006/relationships/image" Target="../media/image188.emf"/><Relationship Id="rId4" Type="http://schemas.openxmlformats.org/officeDocument/2006/relationships/image" Target="../media/image63.wmf"/><Relationship Id="rId9" Type="http://schemas.openxmlformats.org/officeDocument/2006/relationships/image" Target="../media/image187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84.emf"/><Relationship Id="rId3" Type="http://schemas.openxmlformats.org/officeDocument/2006/relationships/image" Target="../media/image61.wmf"/><Relationship Id="rId7" Type="http://schemas.openxmlformats.org/officeDocument/2006/relationships/image" Target="../media/image198.wmf"/><Relationship Id="rId12" Type="http://schemas.openxmlformats.org/officeDocument/2006/relationships/image" Target="../media/image188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200.emf"/><Relationship Id="rId5" Type="http://schemas.openxmlformats.org/officeDocument/2006/relationships/image" Target="../media/image62.wmf"/><Relationship Id="rId10" Type="http://schemas.openxmlformats.org/officeDocument/2006/relationships/image" Target="../media/image199.wmf"/><Relationship Id="rId4" Type="http://schemas.openxmlformats.org/officeDocument/2006/relationships/image" Target="../media/image63.wmf"/><Relationship Id="rId9" Type="http://schemas.openxmlformats.org/officeDocument/2006/relationships/image" Target="../media/image187.wmf"/><Relationship Id="rId14" Type="http://schemas.openxmlformats.org/officeDocument/2006/relationships/image" Target="../media/image185.e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emf"/><Relationship Id="rId1" Type="http://schemas.openxmlformats.org/officeDocument/2006/relationships/image" Target="../media/image202.wmf"/></Relationships>
</file>

<file path=ppt/drawings/_rels/vmlDrawing9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emf"/><Relationship Id="rId1" Type="http://schemas.openxmlformats.org/officeDocument/2006/relationships/image" Target="../media/image204.wmf"/></Relationships>
</file>

<file path=ppt/drawings/_rels/vmlDrawing9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206.emf"/><Relationship Id="rId7" Type="http://schemas.openxmlformats.org/officeDocument/2006/relationships/image" Target="../media/image207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62.wmf"/><Relationship Id="rId5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image" Target="../media/image187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124.wmf"/><Relationship Id="rId4" Type="http://schemas.openxmlformats.org/officeDocument/2006/relationships/image" Target="../media/image211.w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61.wmf"/><Relationship Id="rId7" Type="http://schemas.openxmlformats.org/officeDocument/2006/relationships/image" Target="../media/image213.wmf"/><Relationship Id="rId12" Type="http://schemas.openxmlformats.org/officeDocument/2006/relationships/image" Target="../media/image216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212.emf"/><Relationship Id="rId11" Type="http://schemas.openxmlformats.org/officeDocument/2006/relationships/image" Target="../media/image215.emf"/><Relationship Id="rId5" Type="http://schemas.openxmlformats.org/officeDocument/2006/relationships/image" Target="../media/image62.wmf"/><Relationship Id="rId10" Type="http://schemas.openxmlformats.org/officeDocument/2006/relationships/image" Target="../media/image187.wmf"/><Relationship Id="rId4" Type="http://schemas.openxmlformats.org/officeDocument/2006/relationships/image" Target="../media/image63.wmf"/><Relationship Id="rId9" Type="http://schemas.openxmlformats.org/officeDocument/2006/relationships/image" Target="../media/image186.w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61.wmf"/><Relationship Id="rId7" Type="http://schemas.openxmlformats.org/officeDocument/2006/relationships/image" Target="../media/image198.wmf"/><Relationship Id="rId12" Type="http://schemas.openxmlformats.org/officeDocument/2006/relationships/image" Target="../media/image219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218.emf"/><Relationship Id="rId5" Type="http://schemas.openxmlformats.org/officeDocument/2006/relationships/image" Target="../media/image62.wmf"/><Relationship Id="rId10" Type="http://schemas.openxmlformats.org/officeDocument/2006/relationships/image" Target="../media/image217.emf"/><Relationship Id="rId4" Type="http://schemas.openxmlformats.org/officeDocument/2006/relationships/image" Target="../media/image63.wmf"/><Relationship Id="rId9" Type="http://schemas.openxmlformats.org/officeDocument/2006/relationships/image" Target="../media/image187.w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24.emf"/><Relationship Id="rId3" Type="http://schemas.openxmlformats.org/officeDocument/2006/relationships/image" Target="../media/image61.wmf"/><Relationship Id="rId7" Type="http://schemas.openxmlformats.org/officeDocument/2006/relationships/image" Target="../media/image198.wmf"/><Relationship Id="rId12" Type="http://schemas.openxmlformats.org/officeDocument/2006/relationships/image" Target="../media/image223.emf"/><Relationship Id="rId2" Type="http://schemas.openxmlformats.org/officeDocument/2006/relationships/image" Target="../media/image71.wmf"/><Relationship Id="rId1" Type="http://schemas.openxmlformats.org/officeDocument/2006/relationships/image" Target="../media/image64.wmf"/><Relationship Id="rId6" Type="http://schemas.openxmlformats.org/officeDocument/2006/relationships/image" Target="../media/image190.wmf"/><Relationship Id="rId11" Type="http://schemas.openxmlformats.org/officeDocument/2006/relationships/image" Target="../media/image187.wmf"/><Relationship Id="rId5" Type="http://schemas.openxmlformats.org/officeDocument/2006/relationships/image" Target="../media/image62.wmf"/><Relationship Id="rId10" Type="http://schemas.openxmlformats.org/officeDocument/2006/relationships/image" Target="../media/image186.wmf"/><Relationship Id="rId4" Type="http://schemas.openxmlformats.org/officeDocument/2006/relationships/image" Target="../media/image63.wmf"/><Relationship Id="rId9" Type="http://schemas.openxmlformats.org/officeDocument/2006/relationships/image" Target="../media/image222.wmf"/><Relationship Id="rId14" Type="http://schemas.openxmlformats.org/officeDocument/2006/relationships/image" Target="../media/image2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F4A6738-2B3F-4ADC-8D8A-74B80EC1AF8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427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409362D-8569-426A-93A3-9B2FAB2DA65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719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97F1-591A-4250-9C50-F2BDC70263CF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5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3790-069D-4906-93A1-C7559616A19A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7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56DA-AE10-4927-9FD0-039877255B00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5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97F1-591A-4250-9C50-F2BDC70263CF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35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3B40-28F3-46FA-9287-36F90031CC11}" type="datetime1">
              <a:rPr lang="tr-TR" smtClean="0"/>
              <a:pPr/>
              <a:t>18.02.2020</a:t>
            </a:fld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5F85-A18D-41D0-8985-8F7D6E78C682}" type="datetime1">
              <a:rPr lang="tr-TR" smtClean="0"/>
              <a:pPr/>
              <a:t>18.02.2020</a:t>
            </a:fld>
            <a:endParaRPr lang="tr-T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1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049D-30EC-4B1F-B415-80F241124336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84F-98A5-4155-9308-CF13A2C28907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05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0C4-6E96-432D-9DFF-37BEFB19763B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B8CF-F152-43C4-81C2-0FB22FEA8D8A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099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04128F-21D0-403F-AD07-07912FED67AB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3B40-28F3-46FA-9287-36F90031CC11}" type="datetime1">
              <a:rPr lang="tr-TR" smtClean="0"/>
              <a:pPr/>
              <a:t>18.02.2020</a:t>
            </a:fld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5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6126-1E57-4B15-BACA-93B092FF4D53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02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3790-069D-4906-93A1-C7559616A19A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5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56DA-AE10-4927-9FD0-039877255B00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0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5F85-A18D-41D0-8985-8F7D6E78C682}" type="datetime1">
              <a:rPr lang="tr-TR" smtClean="0"/>
              <a:pPr/>
              <a:t>18.02.2020</a:t>
            </a:fld>
            <a:endParaRPr lang="tr-T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049D-30EC-4B1F-B415-80F241124336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84F-98A5-4155-9308-CF13A2C28907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0C4-6E96-432D-9DFF-37BEFB19763B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0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B8CF-F152-43C4-81C2-0FB22FEA8D8A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04128F-21D0-403F-AD07-07912FED67AB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6126-1E57-4B15-BACA-93B092FF4D53}" type="datetime1">
              <a:rPr lang="tr-TR" smtClean="0"/>
              <a:pPr/>
              <a:t>18.02.2020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37C14B5-81AC-4F3D-883F-8CDD0EEA94A2}" type="datetime1">
              <a:rPr lang="tr-TR" smtClean="0"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18.02.2020</a:t>
            </a:fld>
            <a:endParaRPr lang="tr-TR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1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b-NO">
                <a:solidFill>
                  <a:srgbClr val="4D5B6B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t>Week II – Regular Sets, etc </a:t>
            </a:r>
            <a:endParaRPr lang="tr-TR">
              <a:solidFill>
                <a:srgbClr val="4D5B6B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37C14B5-81AC-4F3D-883F-8CDD0EEA94A2}" type="datetime1">
              <a:rPr lang="tr-TR" smtClean="0"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18.02.2020</a:t>
            </a:fld>
            <a:endParaRPr lang="tr-TR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99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4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3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989.bin"/><Relationship Id="rId26" Type="http://schemas.openxmlformats.org/officeDocument/2006/relationships/oleObject" Target="../embeddings/oleObject994.bin"/><Relationship Id="rId3" Type="http://schemas.openxmlformats.org/officeDocument/2006/relationships/oleObject" Target="../embeddings/oleObject980.bin"/><Relationship Id="rId21" Type="http://schemas.openxmlformats.org/officeDocument/2006/relationships/image" Target="../media/image198.wmf"/><Relationship Id="rId7" Type="http://schemas.openxmlformats.org/officeDocument/2006/relationships/oleObject" Target="../embeddings/oleObject982.bin"/><Relationship Id="rId12" Type="http://schemas.openxmlformats.org/officeDocument/2006/relationships/oleObject" Target="../embeddings/oleObject985.bin"/><Relationship Id="rId17" Type="http://schemas.openxmlformats.org/officeDocument/2006/relationships/oleObject" Target="../embeddings/oleObject988.bin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991.bin"/><Relationship Id="rId29" Type="http://schemas.openxmlformats.org/officeDocument/2006/relationships/image" Target="../media/image218.e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993.bin"/><Relationship Id="rId5" Type="http://schemas.openxmlformats.org/officeDocument/2006/relationships/oleObject" Target="../embeddings/oleObject981.bin"/><Relationship Id="rId15" Type="http://schemas.openxmlformats.org/officeDocument/2006/relationships/oleObject" Target="../embeddings/oleObject987.bin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995.bin"/><Relationship Id="rId10" Type="http://schemas.openxmlformats.org/officeDocument/2006/relationships/oleObject" Target="../embeddings/oleObject984.bin"/><Relationship Id="rId19" Type="http://schemas.openxmlformats.org/officeDocument/2006/relationships/oleObject" Target="../embeddings/oleObject990.bin"/><Relationship Id="rId31" Type="http://schemas.openxmlformats.org/officeDocument/2006/relationships/image" Target="../media/image219.e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86.bin"/><Relationship Id="rId22" Type="http://schemas.openxmlformats.org/officeDocument/2006/relationships/oleObject" Target="../embeddings/oleObject992.bin"/><Relationship Id="rId27" Type="http://schemas.openxmlformats.org/officeDocument/2006/relationships/image" Target="../media/image217.emf"/><Relationship Id="rId30" Type="http://schemas.openxmlformats.org/officeDocument/2006/relationships/oleObject" Target="../embeddings/oleObject996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7.bin"/><Relationship Id="rId7" Type="http://schemas.openxmlformats.org/officeDocument/2006/relationships/oleObject" Target="../embeddings/oleObject99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998.bin"/><Relationship Id="rId4" Type="http://schemas.openxmlformats.org/officeDocument/2006/relationships/image" Target="../media/image220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3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009.bin"/><Relationship Id="rId26" Type="http://schemas.openxmlformats.org/officeDocument/2006/relationships/oleObject" Target="../embeddings/oleObject1014.bin"/><Relationship Id="rId3" Type="http://schemas.openxmlformats.org/officeDocument/2006/relationships/oleObject" Target="../embeddings/oleObject1000.bin"/><Relationship Id="rId21" Type="http://schemas.openxmlformats.org/officeDocument/2006/relationships/image" Target="../media/image198.wmf"/><Relationship Id="rId34" Type="http://schemas.openxmlformats.org/officeDocument/2006/relationships/oleObject" Target="../embeddings/oleObject1018.bin"/><Relationship Id="rId7" Type="http://schemas.openxmlformats.org/officeDocument/2006/relationships/oleObject" Target="../embeddings/oleObject1002.bin"/><Relationship Id="rId12" Type="http://schemas.openxmlformats.org/officeDocument/2006/relationships/oleObject" Target="../embeddings/oleObject1005.bin"/><Relationship Id="rId17" Type="http://schemas.openxmlformats.org/officeDocument/2006/relationships/oleObject" Target="../embeddings/oleObject1008.bin"/><Relationship Id="rId25" Type="http://schemas.openxmlformats.org/officeDocument/2006/relationships/image" Target="../media/image222.wmf"/><Relationship Id="rId33" Type="http://schemas.openxmlformats.org/officeDocument/2006/relationships/image" Target="../media/image22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1011.bin"/><Relationship Id="rId29" Type="http://schemas.openxmlformats.org/officeDocument/2006/relationships/image" Target="../media/image187.w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1013.bin"/><Relationship Id="rId32" Type="http://schemas.openxmlformats.org/officeDocument/2006/relationships/oleObject" Target="../embeddings/oleObject1017.bin"/><Relationship Id="rId5" Type="http://schemas.openxmlformats.org/officeDocument/2006/relationships/oleObject" Target="../embeddings/oleObject1001.bin"/><Relationship Id="rId15" Type="http://schemas.openxmlformats.org/officeDocument/2006/relationships/oleObject" Target="../embeddings/oleObject1007.bin"/><Relationship Id="rId23" Type="http://schemas.openxmlformats.org/officeDocument/2006/relationships/image" Target="../media/image199.wmf"/><Relationship Id="rId28" Type="http://schemas.openxmlformats.org/officeDocument/2006/relationships/oleObject" Target="../embeddings/oleObject1015.bin"/><Relationship Id="rId10" Type="http://schemas.openxmlformats.org/officeDocument/2006/relationships/oleObject" Target="../embeddings/oleObject1004.bin"/><Relationship Id="rId19" Type="http://schemas.openxmlformats.org/officeDocument/2006/relationships/oleObject" Target="../embeddings/oleObject1010.bin"/><Relationship Id="rId31" Type="http://schemas.openxmlformats.org/officeDocument/2006/relationships/image" Target="../media/image223.e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1006.bin"/><Relationship Id="rId22" Type="http://schemas.openxmlformats.org/officeDocument/2006/relationships/oleObject" Target="../embeddings/oleObject1012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1016.bin"/><Relationship Id="rId35" Type="http://schemas.openxmlformats.org/officeDocument/2006/relationships/image" Target="../media/image2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76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85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94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1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03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0.bin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2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20.bin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30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6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1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40.bin"/><Relationship Id="rId14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48.bin"/><Relationship Id="rId14" Type="http://schemas.openxmlformats.org/officeDocument/2006/relationships/oleObject" Target="../embeddings/oleObject1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32.wmf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69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74.bin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3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79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84.bin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6.bin"/><Relationship Id="rId10" Type="http://schemas.openxmlformats.org/officeDocument/2006/relationships/oleObject" Target="../embeddings/oleObject183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89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94.bin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97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6.bin"/><Relationship Id="rId10" Type="http://schemas.openxmlformats.org/officeDocument/2006/relationships/oleObject" Target="../embeddings/oleObject193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19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99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04.bin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0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6.bin"/><Relationship Id="rId10" Type="http://schemas.openxmlformats.org/officeDocument/2006/relationships/oleObject" Target="../embeddings/oleObject203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0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09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14.bin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7.bin"/><Relationship Id="rId10" Type="http://schemas.openxmlformats.org/officeDocument/2006/relationships/oleObject" Target="../embeddings/oleObject213.bin"/><Relationship Id="rId4" Type="http://schemas.openxmlformats.org/officeDocument/2006/relationships/image" Target="../media/image33.wmf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24.bin"/><Relationship Id="rId18" Type="http://schemas.openxmlformats.org/officeDocument/2006/relationships/oleObject" Target="../embeddings/oleObject228.bin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22.bin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39.bin"/><Relationship Id="rId18" Type="http://schemas.openxmlformats.org/officeDocument/2006/relationships/oleObject" Target="../embeddings/oleObject243.bin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6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24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oleObject" Target="../embeddings/oleObject25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34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oleObject" Target="../embeddings/oleObject270.bin"/><Relationship Id="rId3" Type="http://schemas.openxmlformats.org/officeDocument/2006/relationships/oleObject" Target="../embeddings/oleObject264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72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66.bin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1.bin"/><Relationship Id="rId10" Type="http://schemas.openxmlformats.org/officeDocument/2006/relationships/oleObject" Target="../embeddings/oleObject268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3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8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5.bin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80.bin"/><Relationship Id="rId10" Type="http://schemas.openxmlformats.org/officeDocument/2006/relationships/oleObject" Target="../embeddings/oleObject277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2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9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84.bin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9.bin"/><Relationship Id="rId10" Type="http://schemas.openxmlformats.org/officeDocument/2006/relationships/oleObject" Target="../embeddings/oleObject286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oleObject" Target="../embeddings/oleObject297.bin"/><Relationship Id="rId18" Type="http://schemas.openxmlformats.org/officeDocument/2006/relationships/oleObject" Target="../embeddings/oleObject300.bin"/><Relationship Id="rId3" Type="http://schemas.openxmlformats.org/officeDocument/2006/relationships/oleObject" Target="../embeddings/oleObject291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99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93.bin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8.bin"/><Relationship Id="rId10" Type="http://schemas.openxmlformats.org/officeDocument/2006/relationships/oleObject" Target="../embeddings/oleObject295.bin"/><Relationship Id="rId19" Type="http://schemas.openxmlformats.org/officeDocument/2006/relationships/image" Target="../media/image26.emf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301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1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09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03.bin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8.bin"/><Relationship Id="rId10" Type="http://schemas.openxmlformats.org/officeDocument/2006/relationships/oleObject" Target="../embeddings/oleObject305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311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2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19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13.bin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8.bin"/><Relationship Id="rId10" Type="http://schemas.openxmlformats.org/officeDocument/2006/relationships/oleObject" Target="../embeddings/oleObject315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321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29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23.bin"/><Relationship Id="rId11" Type="http://schemas.openxmlformats.org/officeDocument/2006/relationships/oleObject" Target="../embeddings/oleObject326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8.bin"/><Relationship Id="rId10" Type="http://schemas.openxmlformats.org/officeDocument/2006/relationships/oleObject" Target="../embeddings/oleObject325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oleObject" Target="../embeddings/oleObject337.bin"/><Relationship Id="rId18" Type="http://schemas.openxmlformats.org/officeDocument/2006/relationships/oleObject" Target="../embeddings/oleObject340.bin"/><Relationship Id="rId3" Type="http://schemas.openxmlformats.org/officeDocument/2006/relationships/oleObject" Target="../embeddings/oleObject331.bin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39.bin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33.bin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8.bin"/><Relationship Id="rId10" Type="http://schemas.openxmlformats.org/officeDocument/2006/relationships/oleObject" Target="../embeddings/oleObject335.bin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3.wmf"/><Relationship Id="rId9" Type="http://schemas.openxmlformats.org/officeDocument/2006/relationships/image" Target="../media/image40.wmf"/><Relationship Id="rId1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6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3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5.bin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10" Type="http://schemas.openxmlformats.org/officeDocument/2006/relationships/image" Target="../media/image4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58.bin"/><Relationship Id="rId21" Type="http://schemas.openxmlformats.org/officeDocument/2006/relationships/oleObject" Target="../embeddings/oleObject367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7.w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366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4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73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68.bin"/><Relationship Id="rId21" Type="http://schemas.openxmlformats.org/officeDocument/2006/relationships/oleObject" Target="../embeddings/oleObject377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9.w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376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78.bin"/><Relationship Id="rId21" Type="http://schemas.openxmlformats.org/officeDocument/2006/relationships/oleObject" Target="../embeddings/oleObject387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4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88.bin"/><Relationship Id="rId21" Type="http://schemas.openxmlformats.org/officeDocument/2006/relationships/oleObject" Target="../embeddings/oleObject39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5.bin"/><Relationship Id="rId23" Type="http://schemas.openxmlformats.org/officeDocument/2006/relationships/oleObject" Target="../embeddings/oleObject399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91.bin"/><Relationship Id="rId14" Type="http://schemas.openxmlformats.org/officeDocument/2006/relationships/oleObject" Target="../embeddings/oleObject394.bin"/><Relationship Id="rId22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05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00.bin"/><Relationship Id="rId21" Type="http://schemas.openxmlformats.org/officeDocument/2006/relationships/oleObject" Target="../embeddings/oleObject41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0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7.bin"/><Relationship Id="rId23" Type="http://schemas.openxmlformats.org/officeDocument/2006/relationships/oleObject" Target="../embeddings/oleObject41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0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03.bin"/><Relationship Id="rId14" Type="http://schemas.openxmlformats.org/officeDocument/2006/relationships/oleObject" Target="../embeddings/oleObject406.bin"/><Relationship Id="rId22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17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12.bin"/><Relationship Id="rId21" Type="http://schemas.openxmlformats.org/officeDocument/2006/relationships/oleObject" Target="../embeddings/oleObject422.bin"/><Relationship Id="rId7" Type="http://schemas.openxmlformats.org/officeDocument/2006/relationships/oleObject" Target="../embeddings/oleObject41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2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16.bin"/><Relationship Id="rId5" Type="http://schemas.openxmlformats.org/officeDocument/2006/relationships/oleObject" Target="../embeddings/oleObject413.bin"/><Relationship Id="rId15" Type="http://schemas.openxmlformats.org/officeDocument/2006/relationships/oleObject" Target="../embeddings/oleObject419.bin"/><Relationship Id="rId23" Type="http://schemas.openxmlformats.org/officeDocument/2006/relationships/oleObject" Target="../embeddings/oleObject423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2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5.bin"/><Relationship Id="rId14" Type="http://schemas.openxmlformats.org/officeDocument/2006/relationships/oleObject" Target="../embeddings/oleObject418.bin"/><Relationship Id="rId22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6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24.bin"/><Relationship Id="rId21" Type="http://schemas.openxmlformats.org/officeDocument/2006/relationships/oleObject" Target="../embeddings/oleObject43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3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5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3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27.bin"/><Relationship Id="rId14" Type="http://schemas.openxmlformats.org/officeDocument/2006/relationships/oleObject" Target="../embeddings/oleObject430.bin"/><Relationship Id="rId22" Type="http://schemas.openxmlformats.org/officeDocument/2006/relationships/image" Target="../media/image2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40.bin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9.bin"/><Relationship Id="rId14" Type="http://schemas.openxmlformats.org/officeDocument/2006/relationships/oleObject" Target="../embeddings/oleObject442.bin"/><Relationship Id="rId22" Type="http://schemas.openxmlformats.org/officeDocument/2006/relationships/image" Target="../media/image2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53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48.bin"/><Relationship Id="rId21" Type="http://schemas.openxmlformats.org/officeDocument/2006/relationships/oleObject" Target="../embeddings/oleObject458.bin"/><Relationship Id="rId7" Type="http://schemas.openxmlformats.org/officeDocument/2006/relationships/oleObject" Target="../embeddings/oleObject45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52.bin"/><Relationship Id="rId5" Type="http://schemas.openxmlformats.org/officeDocument/2006/relationships/oleObject" Target="../embeddings/oleObject449.bin"/><Relationship Id="rId15" Type="http://schemas.openxmlformats.org/officeDocument/2006/relationships/oleObject" Target="../embeddings/oleObject455.bin"/><Relationship Id="rId23" Type="http://schemas.openxmlformats.org/officeDocument/2006/relationships/oleObject" Target="../embeddings/oleObject459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45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1.bin"/><Relationship Id="rId14" Type="http://schemas.openxmlformats.org/officeDocument/2006/relationships/oleObject" Target="../embeddings/oleObject454.bin"/><Relationship Id="rId22" Type="http://schemas.openxmlformats.org/officeDocument/2006/relationships/image" Target="../media/image2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60.bin"/><Relationship Id="rId21" Type="http://schemas.openxmlformats.org/officeDocument/2006/relationships/oleObject" Target="../embeddings/oleObject47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6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6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47.wmf"/><Relationship Id="rId22" Type="http://schemas.openxmlformats.org/officeDocument/2006/relationships/image" Target="../media/image2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86.bin"/><Relationship Id="rId3" Type="http://schemas.openxmlformats.org/officeDocument/2006/relationships/oleObject" Target="../embeddings/oleObject481.bin"/><Relationship Id="rId7" Type="http://schemas.openxmlformats.org/officeDocument/2006/relationships/oleObject" Target="../embeddings/oleObject48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5.bin"/><Relationship Id="rId5" Type="http://schemas.openxmlformats.org/officeDocument/2006/relationships/oleObject" Target="../embeddings/oleObject482.bin"/><Relationship Id="rId15" Type="http://schemas.openxmlformats.org/officeDocument/2006/relationships/oleObject" Target="../embeddings/oleObject487.bin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84.bin"/><Relationship Id="rId14" Type="http://schemas.openxmlformats.org/officeDocument/2006/relationships/image" Target="../media/image22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93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9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92.bin"/><Relationship Id="rId5" Type="http://schemas.openxmlformats.org/officeDocument/2006/relationships/oleObject" Target="../embeddings/oleObject489.bin"/><Relationship Id="rId15" Type="http://schemas.openxmlformats.org/officeDocument/2006/relationships/oleObject" Target="../embeddings/oleObject494.bin"/><Relationship Id="rId10" Type="http://schemas.openxmlformats.org/officeDocument/2006/relationships/image" Target="../media/image55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91.bin"/><Relationship Id="rId14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oleObject" Target="../embeddings/oleObject5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497.bin"/><Relationship Id="rId10" Type="http://schemas.openxmlformats.org/officeDocument/2006/relationships/oleObject" Target="../embeddings/oleObject500.bin"/><Relationship Id="rId4" Type="http://schemas.openxmlformats.org/officeDocument/2006/relationships/image" Target="../media/image23.wmf"/><Relationship Id="rId9" Type="http://schemas.openxmlformats.org/officeDocument/2006/relationships/image" Target="../media/image5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08.bin"/><Relationship Id="rId18" Type="http://schemas.openxmlformats.org/officeDocument/2006/relationships/oleObject" Target="../embeddings/oleObject512.bin"/><Relationship Id="rId3" Type="http://schemas.openxmlformats.org/officeDocument/2006/relationships/oleObject" Target="../embeddings/oleObject502.bin"/><Relationship Id="rId21" Type="http://schemas.openxmlformats.org/officeDocument/2006/relationships/image" Target="../media/image58.wmf"/><Relationship Id="rId7" Type="http://schemas.openxmlformats.org/officeDocument/2006/relationships/oleObject" Target="../embeddings/oleObject504.bin"/><Relationship Id="rId12" Type="http://schemas.openxmlformats.org/officeDocument/2006/relationships/oleObject" Target="../embeddings/oleObject507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11.bin"/><Relationship Id="rId20" Type="http://schemas.openxmlformats.org/officeDocument/2006/relationships/oleObject" Target="../embeddings/oleObject513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06.bin"/><Relationship Id="rId5" Type="http://schemas.openxmlformats.org/officeDocument/2006/relationships/oleObject" Target="../embeddings/oleObject503.bin"/><Relationship Id="rId15" Type="http://schemas.openxmlformats.org/officeDocument/2006/relationships/oleObject" Target="../embeddings/oleObject510.bin"/><Relationship Id="rId23" Type="http://schemas.openxmlformats.org/officeDocument/2006/relationships/image" Target="../media/image66.wmf"/><Relationship Id="rId10" Type="http://schemas.openxmlformats.org/officeDocument/2006/relationships/image" Target="../media/image64.wmf"/><Relationship Id="rId19" Type="http://schemas.openxmlformats.org/officeDocument/2006/relationships/image" Target="../media/image57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05.bin"/><Relationship Id="rId14" Type="http://schemas.openxmlformats.org/officeDocument/2006/relationships/oleObject" Target="../embeddings/oleObject509.bin"/><Relationship Id="rId22" Type="http://schemas.openxmlformats.org/officeDocument/2006/relationships/oleObject" Target="../embeddings/oleObject51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20.bin"/><Relationship Id="rId18" Type="http://schemas.openxmlformats.org/officeDocument/2006/relationships/image" Target="../media/image64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515.bin"/><Relationship Id="rId21" Type="http://schemas.openxmlformats.org/officeDocument/2006/relationships/oleObject" Target="../embeddings/oleObject525.bin"/><Relationship Id="rId7" Type="http://schemas.openxmlformats.org/officeDocument/2006/relationships/oleObject" Target="../embeddings/oleObject51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522.bin"/><Relationship Id="rId25" Type="http://schemas.openxmlformats.org/officeDocument/2006/relationships/oleObject" Target="../embeddings/oleObject52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20" Type="http://schemas.openxmlformats.org/officeDocument/2006/relationships/oleObject" Target="../embeddings/oleObject524.bin"/><Relationship Id="rId29" Type="http://schemas.openxmlformats.org/officeDocument/2006/relationships/oleObject" Target="../embeddings/oleObject529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19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516.bin"/><Relationship Id="rId15" Type="http://schemas.openxmlformats.org/officeDocument/2006/relationships/oleObject" Target="../embeddings/oleObject521.bin"/><Relationship Id="rId23" Type="http://schemas.openxmlformats.org/officeDocument/2006/relationships/oleObject" Target="../embeddings/oleObject526.bin"/><Relationship Id="rId28" Type="http://schemas.openxmlformats.org/officeDocument/2006/relationships/image" Target="../media/image26.e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523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18.bin"/><Relationship Id="rId14" Type="http://schemas.openxmlformats.org/officeDocument/2006/relationships/image" Target="../media/image62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5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3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30.bin"/><Relationship Id="rId21" Type="http://schemas.openxmlformats.org/officeDocument/2006/relationships/oleObject" Target="../embeddings/oleObject540.bin"/><Relationship Id="rId7" Type="http://schemas.openxmlformats.org/officeDocument/2006/relationships/oleObject" Target="../embeddings/oleObject532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537.bin"/><Relationship Id="rId25" Type="http://schemas.openxmlformats.org/officeDocument/2006/relationships/oleObject" Target="../embeddings/oleObject54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20" Type="http://schemas.openxmlformats.org/officeDocument/2006/relationships/oleObject" Target="../embeddings/oleObject539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34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531.bin"/><Relationship Id="rId15" Type="http://schemas.openxmlformats.org/officeDocument/2006/relationships/oleObject" Target="../embeddings/oleObject536.bin"/><Relationship Id="rId23" Type="http://schemas.openxmlformats.org/officeDocument/2006/relationships/oleObject" Target="../embeddings/oleObject541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53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33.bin"/><Relationship Id="rId14" Type="http://schemas.openxmlformats.org/officeDocument/2006/relationships/image" Target="../media/image62.wmf"/><Relationship Id="rId22" Type="http://schemas.openxmlformats.org/officeDocument/2006/relationships/image" Target="../media/image7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48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43.bin"/><Relationship Id="rId21" Type="http://schemas.openxmlformats.org/officeDocument/2006/relationships/oleObject" Target="../embeddings/oleObject553.bin"/><Relationship Id="rId7" Type="http://schemas.openxmlformats.org/officeDocument/2006/relationships/oleObject" Target="../embeddings/oleObject545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550.bin"/><Relationship Id="rId25" Type="http://schemas.openxmlformats.org/officeDocument/2006/relationships/oleObject" Target="../embeddings/oleObject55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20" Type="http://schemas.openxmlformats.org/officeDocument/2006/relationships/oleObject" Target="../embeddings/oleObject552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47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544.bin"/><Relationship Id="rId15" Type="http://schemas.openxmlformats.org/officeDocument/2006/relationships/oleObject" Target="../embeddings/oleObject549.bin"/><Relationship Id="rId23" Type="http://schemas.openxmlformats.org/officeDocument/2006/relationships/oleObject" Target="../embeddings/oleObject554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551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46.bin"/><Relationship Id="rId14" Type="http://schemas.openxmlformats.org/officeDocument/2006/relationships/image" Target="../media/image62.wmf"/><Relationship Id="rId22" Type="http://schemas.openxmlformats.org/officeDocument/2006/relationships/image" Target="../media/image7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82.wmf"/><Relationship Id="rId26" Type="http://schemas.openxmlformats.org/officeDocument/2006/relationships/oleObject" Target="../embeddings/oleObject568.bin"/><Relationship Id="rId3" Type="http://schemas.openxmlformats.org/officeDocument/2006/relationships/oleObject" Target="../embeddings/oleObject556.bin"/><Relationship Id="rId21" Type="http://schemas.openxmlformats.org/officeDocument/2006/relationships/oleObject" Target="../embeddings/oleObject565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563.bin"/><Relationship Id="rId25" Type="http://schemas.openxmlformats.org/officeDocument/2006/relationships/oleObject" Target="../embeddings/oleObject56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60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23" Type="http://schemas.openxmlformats.org/officeDocument/2006/relationships/oleObject" Target="../embeddings/oleObject566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564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569.bin"/><Relationship Id="rId7" Type="http://schemas.openxmlformats.org/officeDocument/2006/relationships/oleObject" Target="../embeddings/oleObject5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570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57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578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573.bin"/><Relationship Id="rId7" Type="http://schemas.openxmlformats.org/officeDocument/2006/relationships/oleObject" Target="../embeddings/oleObject575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58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5.wmf"/><Relationship Id="rId20" Type="http://schemas.openxmlformats.org/officeDocument/2006/relationships/oleObject" Target="../embeddings/oleObject582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577.bin"/><Relationship Id="rId5" Type="http://schemas.openxmlformats.org/officeDocument/2006/relationships/oleObject" Target="../embeddings/oleObject574.bin"/><Relationship Id="rId15" Type="http://schemas.openxmlformats.org/officeDocument/2006/relationships/oleObject" Target="../embeddings/oleObject579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58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76.bin"/><Relationship Id="rId14" Type="http://schemas.openxmlformats.org/officeDocument/2006/relationships/image" Target="../media/image9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88.bin"/><Relationship Id="rId18" Type="http://schemas.openxmlformats.org/officeDocument/2006/relationships/oleObject" Target="../embeddings/oleObject591.bin"/><Relationship Id="rId26" Type="http://schemas.openxmlformats.org/officeDocument/2006/relationships/oleObject" Target="../embeddings/oleObject596.bin"/><Relationship Id="rId3" Type="http://schemas.openxmlformats.org/officeDocument/2006/relationships/oleObject" Target="../embeddings/oleObject583.bin"/><Relationship Id="rId21" Type="http://schemas.openxmlformats.org/officeDocument/2006/relationships/oleObject" Target="../embeddings/oleObject593.bin"/><Relationship Id="rId34" Type="http://schemas.openxmlformats.org/officeDocument/2006/relationships/oleObject" Target="../embeddings/oleObject600.bin"/><Relationship Id="rId7" Type="http://schemas.openxmlformats.org/officeDocument/2006/relationships/oleObject" Target="../embeddings/oleObject58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90.bin"/><Relationship Id="rId25" Type="http://schemas.openxmlformats.org/officeDocument/2006/relationships/oleObject" Target="../embeddings/oleObject595.bin"/><Relationship Id="rId33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71.wmf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87.bin"/><Relationship Id="rId24" Type="http://schemas.openxmlformats.org/officeDocument/2006/relationships/image" Target="../media/image98.wmf"/><Relationship Id="rId32" Type="http://schemas.openxmlformats.org/officeDocument/2006/relationships/oleObject" Target="../embeddings/oleObject599.bin"/><Relationship Id="rId5" Type="http://schemas.openxmlformats.org/officeDocument/2006/relationships/oleObject" Target="../embeddings/oleObject584.bin"/><Relationship Id="rId15" Type="http://schemas.openxmlformats.org/officeDocument/2006/relationships/oleObject" Target="../embeddings/oleObject589.bin"/><Relationship Id="rId23" Type="http://schemas.openxmlformats.org/officeDocument/2006/relationships/oleObject" Target="../embeddings/oleObject594.bin"/><Relationship Id="rId28" Type="http://schemas.openxmlformats.org/officeDocument/2006/relationships/oleObject" Target="../embeddings/oleObject597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592.bin"/><Relationship Id="rId31" Type="http://schemas.openxmlformats.org/officeDocument/2006/relationships/image" Target="../media/image101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86.bin"/><Relationship Id="rId14" Type="http://schemas.openxmlformats.org/officeDocument/2006/relationships/image" Target="../media/image63.wmf"/><Relationship Id="rId22" Type="http://schemas.openxmlformats.org/officeDocument/2006/relationships/image" Target="../media/image97.wmf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59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06.bin"/><Relationship Id="rId18" Type="http://schemas.openxmlformats.org/officeDocument/2006/relationships/oleObject" Target="../embeddings/oleObject609.bin"/><Relationship Id="rId26" Type="http://schemas.openxmlformats.org/officeDocument/2006/relationships/oleObject" Target="../embeddings/oleObject614.bin"/><Relationship Id="rId3" Type="http://schemas.openxmlformats.org/officeDocument/2006/relationships/oleObject" Target="../embeddings/oleObject601.bin"/><Relationship Id="rId21" Type="http://schemas.openxmlformats.org/officeDocument/2006/relationships/oleObject" Target="../embeddings/oleObject611.bin"/><Relationship Id="rId34" Type="http://schemas.openxmlformats.org/officeDocument/2006/relationships/oleObject" Target="../embeddings/oleObject618.bin"/><Relationship Id="rId7" Type="http://schemas.openxmlformats.org/officeDocument/2006/relationships/oleObject" Target="../embeddings/oleObject603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08.bin"/><Relationship Id="rId25" Type="http://schemas.openxmlformats.org/officeDocument/2006/relationships/oleObject" Target="../embeddings/oleObject613.bin"/><Relationship Id="rId33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71.wmf"/><Relationship Id="rId29" Type="http://schemas.openxmlformats.org/officeDocument/2006/relationships/image" Target="../media/image100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05.bin"/><Relationship Id="rId24" Type="http://schemas.openxmlformats.org/officeDocument/2006/relationships/image" Target="../media/image102.wmf"/><Relationship Id="rId32" Type="http://schemas.openxmlformats.org/officeDocument/2006/relationships/oleObject" Target="../embeddings/oleObject617.bin"/><Relationship Id="rId5" Type="http://schemas.openxmlformats.org/officeDocument/2006/relationships/oleObject" Target="../embeddings/oleObject602.bin"/><Relationship Id="rId15" Type="http://schemas.openxmlformats.org/officeDocument/2006/relationships/oleObject" Target="../embeddings/oleObject607.bin"/><Relationship Id="rId23" Type="http://schemas.openxmlformats.org/officeDocument/2006/relationships/oleObject" Target="../embeddings/oleObject612.bin"/><Relationship Id="rId28" Type="http://schemas.openxmlformats.org/officeDocument/2006/relationships/oleObject" Target="../embeddings/oleObject615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10.bin"/><Relationship Id="rId31" Type="http://schemas.openxmlformats.org/officeDocument/2006/relationships/image" Target="../media/image101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4.bin"/><Relationship Id="rId14" Type="http://schemas.openxmlformats.org/officeDocument/2006/relationships/image" Target="../media/image63.wmf"/><Relationship Id="rId22" Type="http://schemas.openxmlformats.org/officeDocument/2006/relationships/image" Target="../media/image97.wmf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616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24.bin"/><Relationship Id="rId18" Type="http://schemas.openxmlformats.org/officeDocument/2006/relationships/oleObject" Target="../embeddings/oleObject627.bin"/><Relationship Id="rId26" Type="http://schemas.openxmlformats.org/officeDocument/2006/relationships/image" Target="../media/image104.png"/><Relationship Id="rId3" Type="http://schemas.openxmlformats.org/officeDocument/2006/relationships/oleObject" Target="../embeddings/oleObject619.bin"/><Relationship Id="rId21" Type="http://schemas.openxmlformats.org/officeDocument/2006/relationships/oleObject" Target="../embeddings/oleObject62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26.bin"/><Relationship Id="rId25" Type="http://schemas.openxmlformats.org/officeDocument/2006/relationships/image" Target="../media/image100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71.wmf"/><Relationship Id="rId29" Type="http://schemas.openxmlformats.org/officeDocument/2006/relationships/image" Target="../media/image101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23.bin"/><Relationship Id="rId24" Type="http://schemas.openxmlformats.org/officeDocument/2006/relationships/oleObject" Target="../embeddings/oleObject631.bin"/><Relationship Id="rId32" Type="http://schemas.openxmlformats.org/officeDocument/2006/relationships/oleObject" Target="../embeddings/oleObject634.bin"/><Relationship Id="rId5" Type="http://schemas.openxmlformats.org/officeDocument/2006/relationships/oleObject" Target="../embeddings/oleObject620.bin"/><Relationship Id="rId15" Type="http://schemas.openxmlformats.org/officeDocument/2006/relationships/oleObject" Target="../embeddings/oleObject625.bin"/><Relationship Id="rId23" Type="http://schemas.openxmlformats.org/officeDocument/2006/relationships/oleObject" Target="../embeddings/oleObject630.bin"/><Relationship Id="rId28" Type="http://schemas.openxmlformats.org/officeDocument/2006/relationships/oleObject" Target="../embeddings/oleObject63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28.bin"/><Relationship Id="rId31" Type="http://schemas.openxmlformats.org/officeDocument/2006/relationships/image" Target="../media/image26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2.bin"/><Relationship Id="rId14" Type="http://schemas.openxmlformats.org/officeDocument/2006/relationships/image" Target="../media/image63.wmf"/><Relationship Id="rId22" Type="http://schemas.openxmlformats.org/officeDocument/2006/relationships/image" Target="../media/image97.wmf"/><Relationship Id="rId27" Type="http://schemas.openxmlformats.org/officeDocument/2006/relationships/image" Target="../media/image105.png"/><Relationship Id="rId30" Type="http://schemas.openxmlformats.org/officeDocument/2006/relationships/oleObject" Target="../embeddings/oleObject63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40.bin"/><Relationship Id="rId18" Type="http://schemas.openxmlformats.org/officeDocument/2006/relationships/oleObject" Target="../embeddings/oleObject643.bin"/><Relationship Id="rId26" Type="http://schemas.openxmlformats.org/officeDocument/2006/relationships/oleObject" Target="../embeddings/oleObject648.bin"/><Relationship Id="rId3" Type="http://schemas.openxmlformats.org/officeDocument/2006/relationships/oleObject" Target="../embeddings/oleObject635.bin"/><Relationship Id="rId21" Type="http://schemas.openxmlformats.org/officeDocument/2006/relationships/oleObject" Target="../embeddings/oleObject645.bin"/><Relationship Id="rId34" Type="http://schemas.openxmlformats.org/officeDocument/2006/relationships/oleObject" Target="../embeddings/oleObject652.bin"/><Relationship Id="rId7" Type="http://schemas.openxmlformats.org/officeDocument/2006/relationships/oleObject" Target="../embeddings/oleObject63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2.bin"/><Relationship Id="rId25" Type="http://schemas.openxmlformats.org/officeDocument/2006/relationships/image" Target="../media/image100.wmf"/><Relationship Id="rId33" Type="http://schemas.openxmlformats.org/officeDocument/2006/relationships/image" Target="../media/image26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71.wmf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39.bin"/><Relationship Id="rId24" Type="http://schemas.openxmlformats.org/officeDocument/2006/relationships/oleObject" Target="../embeddings/oleObject647.bin"/><Relationship Id="rId32" Type="http://schemas.openxmlformats.org/officeDocument/2006/relationships/oleObject" Target="../embeddings/oleObject651.bin"/><Relationship Id="rId5" Type="http://schemas.openxmlformats.org/officeDocument/2006/relationships/oleObject" Target="../embeddings/oleObject636.bin"/><Relationship Id="rId15" Type="http://schemas.openxmlformats.org/officeDocument/2006/relationships/oleObject" Target="../embeddings/oleObject641.bin"/><Relationship Id="rId23" Type="http://schemas.openxmlformats.org/officeDocument/2006/relationships/oleObject" Target="../embeddings/oleObject646.bin"/><Relationship Id="rId28" Type="http://schemas.openxmlformats.org/officeDocument/2006/relationships/oleObject" Target="../embeddings/oleObject649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44.bin"/><Relationship Id="rId31" Type="http://schemas.openxmlformats.org/officeDocument/2006/relationships/image" Target="../media/image108.e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8.bin"/><Relationship Id="rId14" Type="http://schemas.openxmlformats.org/officeDocument/2006/relationships/image" Target="../media/image63.wmf"/><Relationship Id="rId22" Type="http://schemas.openxmlformats.org/officeDocument/2006/relationships/image" Target="../media/image97.wmf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65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58.bin"/><Relationship Id="rId18" Type="http://schemas.openxmlformats.org/officeDocument/2006/relationships/oleObject" Target="../embeddings/oleObject661.bin"/><Relationship Id="rId26" Type="http://schemas.openxmlformats.org/officeDocument/2006/relationships/oleObject" Target="../embeddings/oleObject666.bin"/><Relationship Id="rId3" Type="http://schemas.openxmlformats.org/officeDocument/2006/relationships/oleObject" Target="../embeddings/oleObject653.bin"/><Relationship Id="rId21" Type="http://schemas.openxmlformats.org/officeDocument/2006/relationships/oleObject" Target="../embeddings/oleObject663.bin"/><Relationship Id="rId7" Type="http://schemas.openxmlformats.org/officeDocument/2006/relationships/oleObject" Target="../embeddings/oleObject65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60.bin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57.bin"/><Relationship Id="rId24" Type="http://schemas.openxmlformats.org/officeDocument/2006/relationships/oleObject" Target="../embeddings/oleObject665.bin"/><Relationship Id="rId5" Type="http://schemas.openxmlformats.org/officeDocument/2006/relationships/oleObject" Target="../embeddings/oleObject654.bin"/><Relationship Id="rId15" Type="http://schemas.openxmlformats.org/officeDocument/2006/relationships/oleObject" Target="../embeddings/oleObject659.bin"/><Relationship Id="rId23" Type="http://schemas.openxmlformats.org/officeDocument/2006/relationships/oleObject" Target="../embeddings/oleObject664.bin"/><Relationship Id="rId28" Type="http://schemas.openxmlformats.org/officeDocument/2006/relationships/oleObject" Target="../embeddings/oleObject667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62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6.bin"/><Relationship Id="rId14" Type="http://schemas.openxmlformats.org/officeDocument/2006/relationships/image" Target="../media/image63.wmf"/><Relationship Id="rId22" Type="http://schemas.openxmlformats.org/officeDocument/2006/relationships/image" Target="../media/image97.wmf"/><Relationship Id="rId27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4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668.bin"/><Relationship Id="rId7" Type="http://schemas.openxmlformats.org/officeDocument/2006/relationships/oleObject" Target="../embeddings/oleObject67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669.bin"/><Relationship Id="rId4" Type="http://schemas.openxmlformats.org/officeDocument/2006/relationships/image" Target="../media/image11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677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671.bin"/><Relationship Id="rId21" Type="http://schemas.openxmlformats.org/officeDocument/2006/relationships/oleObject" Target="../embeddings/oleObject682.bin"/><Relationship Id="rId7" Type="http://schemas.openxmlformats.org/officeDocument/2006/relationships/oleObject" Target="../embeddings/oleObject673.bin"/><Relationship Id="rId12" Type="http://schemas.openxmlformats.org/officeDocument/2006/relationships/oleObject" Target="../embeddings/oleObject676.bin"/><Relationship Id="rId17" Type="http://schemas.openxmlformats.org/officeDocument/2006/relationships/oleObject" Target="../embeddings/oleObject680.bin"/><Relationship Id="rId25" Type="http://schemas.openxmlformats.org/officeDocument/2006/relationships/oleObject" Target="../embeddings/oleObject684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79.bin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686.bin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675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672.bin"/><Relationship Id="rId15" Type="http://schemas.openxmlformats.org/officeDocument/2006/relationships/oleObject" Target="../embeddings/oleObject678.bin"/><Relationship Id="rId23" Type="http://schemas.openxmlformats.org/officeDocument/2006/relationships/oleObject" Target="../embeddings/oleObject683.bin"/><Relationship Id="rId28" Type="http://schemas.openxmlformats.org/officeDocument/2006/relationships/image" Target="../media/image122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68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74.bin"/><Relationship Id="rId14" Type="http://schemas.openxmlformats.org/officeDocument/2006/relationships/image" Target="../media/image116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685.bin"/><Relationship Id="rId30" Type="http://schemas.openxmlformats.org/officeDocument/2006/relationships/image" Target="../media/image12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2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689.bin"/><Relationship Id="rId4" Type="http://schemas.openxmlformats.org/officeDocument/2006/relationships/image" Target="../media/image125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691.bin"/><Relationship Id="rId4" Type="http://schemas.openxmlformats.org/officeDocument/2006/relationships/image" Target="../media/image127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693.bin"/><Relationship Id="rId4" Type="http://schemas.openxmlformats.org/officeDocument/2006/relationships/image" Target="../media/image129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694.bin"/><Relationship Id="rId7" Type="http://schemas.openxmlformats.org/officeDocument/2006/relationships/oleObject" Target="../embeddings/oleObject696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698.bin"/><Relationship Id="rId5" Type="http://schemas.openxmlformats.org/officeDocument/2006/relationships/oleObject" Target="../embeddings/oleObject695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697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699.bin"/><Relationship Id="rId7" Type="http://schemas.openxmlformats.org/officeDocument/2006/relationships/oleObject" Target="../embeddings/oleObject70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700.bin"/><Relationship Id="rId4" Type="http://schemas.openxmlformats.org/officeDocument/2006/relationships/image" Target="../media/image13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0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02.bin"/><Relationship Id="rId7" Type="http://schemas.openxmlformats.org/officeDocument/2006/relationships/oleObject" Target="../embeddings/oleObject704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71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06.bin"/><Relationship Id="rId5" Type="http://schemas.openxmlformats.org/officeDocument/2006/relationships/oleObject" Target="../embeddings/oleObject703.bin"/><Relationship Id="rId15" Type="http://schemas.openxmlformats.org/officeDocument/2006/relationships/oleObject" Target="../embeddings/oleObject709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711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705.bin"/><Relationship Id="rId14" Type="http://schemas.openxmlformats.org/officeDocument/2006/relationships/oleObject" Target="../embeddings/oleObject708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717.bin"/><Relationship Id="rId3" Type="http://schemas.openxmlformats.org/officeDocument/2006/relationships/oleObject" Target="../embeddings/oleObject712.bin"/><Relationship Id="rId7" Type="http://schemas.openxmlformats.org/officeDocument/2006/relationships/oleObject" Target="../embeddings/oleObject714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72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716.bin"/><Relationship Id="rId5" Type="http://schemas.openxmlformats.org/officeDocument/2006/relationships/oleObject" Target="../embeddings/oleObject713.bin"/><Relationship Id="rId15" Type="http://schemas.openxmlformats.org/officeDocument/2006/relationships/oleObject" Target="../embeddings/oleObject719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715.bin"/><Relationship Id="rId14" Type="http://schemas.openxmlformats.org/officeDocument/2006/relationships/oleObject" Target="../embeddings/oleObject7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5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26.bin"/><Relationship Id="rId18" Type="http://schemas.openxmlformats.org/officeDocument/2006/relationships/image" Target="../media/image146.wmf"/><Relationship Id="rId26" Type="http://schemas.openxmlformats.org/officeDocument/2006/relationships/oleObject" Target="../embeddings/oleObject734.bin"/><Relationship Id="rId3" Type="http://schemas.openxmlformats.org/officeDocument/2006/relationships/oleObject" Target="../embeddings/oleObject721.bin"/><Relationship Id="rId21" Type="http://schemas.openxmlformats.org/officeDocument/2006/relationships/oleObject" Target="../embeddings/oleObject731.bin"/><Relationship Id="rId7" Type="http://schemas.openxmlformats.org/officeDocument/2006/relationships/oleObject" Target="../embeddings/oleObject723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728.bin"/><Relationship Id="rId25" Type="http://schemas.openxmlformats.org/officeDocument/2006/relationships/image" Target="../media/image14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20" Type="http://schemas.openxmlformats.org/officeDocument/2006/relationships/oleObject" Target="../embeddings/oleObject730.bin"/><Relationship Id="rId29" Type="http://schemas.openxmlformats.org/officeDocument/2006/relationships/image" Target="../media/image149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725.bin"/><Relationship Id="rId24" Type="http://schemas.openxmlformats.org/officeDocument/2006/relationships/oleObject" Target="../embeddings/oleObject733.bin"/><Relationship Id="rId5" Type="http://schemas.openxmlformats.org/officeDocument/2006/relationships/oleObject" Target="../embeddings/oleObject722.bin"/><Relationship Id="rId15" Type="http://schemas.openxmlformats.org/officeDocument/2006/relationships/oleObject" Target="../embeddings/oleObject727.bin"/><Relationship Id="rId23" Type="http://schemas.openxmlformats.org/officeDocument/2006/relationships/image" Target="../media/image147.wmf"/><Relationship Id="rId28" Type="http://schemas.openxmlformats.org/officeDocument/2006/relationships/oleObject" Target="../embeddings/oleObject735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729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724.bin"/><Relationship Id="rId14" Type="http://schemas.openxmlformats.org/officeDocument/2006/relationships/image" Target="../media/image85.wmf"/><Relationship Id="rId22" Type="http://schemas.openxmlformats.org/officeDocument/2006/relationships/oleObject" Target="../embeddings/oleObject732.bin"/><Relationship Id="rId27" Type="http://schemas.openxmlformats.org/officeDocument/2006/relationships/image" Target="../media/image135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741.bin"/><Relationship Id="rId18" Type="http://schemas.openxmlformats.org/officeDocument/2006/relationships/image" Target="../media/image146.wmf"/><Relationship Id="rId26" Type="http://schemas.openxmlformats.org/officeDocument/2006/relationships/image" Target="../media/image156.wmf"/><Relationship Id="rId39" Type="http://schemas.openxmlformats.org/officeDocument/2006/relationships/oleObject" Target="../embeddings/oleObject755.bin"/><Relationship Id="rId3" Type="http://schemas.openxmlformats.org/officeDocument/2006/relationships/oleObject" Target="../embeddings/oleObject736.bin"/><Relationship Id="rId21" Type="http://schemas.openxmlformats.org/officeDocument/2006/relationships/oleObject" Target="../embeddings/oleObject746.bin"/><Relationship Id="rId34" Type="http://schemas.openxmlformats.org/officeDocument/2006/relationships/image" Target="../media/image158.wmf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743.bin"/><Relationship Id="rId25" Type="http://schemas.openxmlformats.org/officeDocument/2006/relationships/oleObject" Target="../embeddings/oleObject748.bin"/><Relationship Id="rId33" Type="http://schemas.openxmlformats.org/officeDocument/2006/relationships/oleObject" Target="../embeddings/oleObject752.bin"/><Relationship Id="rId38" Type="http://schemas.openxmlformats.org/officeDocument/2006/relationships/image" Target="../media/image160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20" Type="http://schemas.openxmlformats.org/officeDocument/2006/relationships/oleObject" Target="../embeddings/oleObject745.bin"/><Relationship Id="rId29" Type="http://schemas.openxmlformats.org/officeDocument/2006/relationships/oleObject" Target="../embeddings/oleObject750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740.bin"/><Relationship Id="rId24" Type="http://schemas.openxmlformats.org/officeDocument/2006/relationships/image" Target="../media/image147.wmf"/><Relationship Id="rId32" Type="http://schemas.openxmlformats.org/officeDocument/2006/relationships/image" Target="../media/image157.wmf"/><Relationship Id="rId37" Type="http://schemas.openxmlformats.org/officeDocument/2006/relationships/oleObject" Target="../embeddings/oleObject754.bin"/><Relationship Id="rId40" Type="http://schemas.openxmlformats.org/officeDocument/2006/relationships/image" Target="../media/image161.wmf"/><Relationship Id="rId5" Type="http://schemas.openxmlformats.org/officeDocument/2006/relationships/oleObject" Target="../embeddings/oleObject737.bin"/><Relationship Id="rId15" Type="http://schemas.openxmlformats.org/officeDocument/2006/relationships/oleObject" Target="../embeddings/oleObject742.bin"/><Relationship Id="rId23" Type="http://schemas.openxmlformats.org/officeDocument/2006/relationships/oleObject" Target="../embeddings/oleObject747.bin"/><Relationship Id="rId28" Type="http://schemas.openxmlformats.org/officeDocument/2006/relationships/image" Target="../media/image79.wmf"/><Relationship Id="rId36" Type="http://schemas.openxmlformats.org/officeDocument/2006/relationships/image" Target="../media/image159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744.bin"/><Relationship Id="rId31" Type="http://schemas.openxmlformats.org/officeDocument/2006/relationships/oleObject" Target="../embeddings/oleObject751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739.bin"/><Relationship Id="rId14" Type="http://schemas.openxmlformats.org/officeDocument/2006/relationships/image" Target="../media/image154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749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753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764.bin"/><Relationship Id="rId3" Type="http://schemas.openxmlformats.org/officeDocument/2006/relationships/oleObject" Target="../embeddings/oleObject756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758.bin"/><Relationship Id="rId12" Type="http://schemas.openxmlformats.org/officeDocument/2006/relationships/oleObject" Target="../embeddings/oleObject761.bin"/><Relationship Id="rId17" Type="http://schemas.openxmlformats.org/officeDocument/2006/relationships/image" Target="../media/image79.w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63.bin"/><Relationship Id="rId20" Type="http://schemas.openxmlformats.org/officeDocument/2006/relationships/oleObject" Target="../embeddings/oleObject765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760.bin"/><Relationship Id="rId24" Type="http://schemas.openxmlformats.org/officeDocument/2006/relationships/oleObject" Target="../embeddings/oleObject767.bin"/><Relationship Id="rId5" Type="http://schemas.openxmlformats.org/officeDocument/2006/relationships/oleObject" Target="../embeddings/oleObject757.bin"/><Relationship Id="rId15" Type="http://schemas.openxmlformats.org/officeDocument/2006/relationships/image" Target="../media/image156.wmf"/><Relationship Id="rId23" Type="http://schemas.openxmlformats.org/officeDocument/2006/relationships/image" Target="../media/image164.wmf"/><Relationship Id="rId10" Type="http://schemas.openxmlformats.org/officeDocument/2006/relationships/image" Target="../media/image146.wmf"/><Relationship Id="rId19" Type="http://schemas.openxmlformats.org/officeDocument/2006/relationships/image" Target="../media/image162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759.bin"/><Relationship Id="rId14" Type="http://schemas.openxmlformats.org/officeDocument/2006/relationships/oleObject" Target="../embeddings/oleObject762.bin"/><Relationship Id="rId22" Type="http://schemas.openxmlformats.org/officeDocument/2006/relationships/oleObject" Target="../embeddings/oleObject766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773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780.bin"/><Relationship Id="rId39" Type="http://schemas.openxmlformats.org/officeDocument/2006/relationships/image" Target="../media/image172.wmf"/><Relationship Id="rId3" Type="http://schemas.openxmlformats.org/officeDocument/2006/relationships/oleObject" Target="../embeddings/oleObject768.bin"/><Relationship Id="rId21" Type="http://schemas.openxmlformats.org/officeDocument/2006/relationships/oleObject" Target="../embeddings/oleObject777.bin"/><Relationship Id="rId34" Type="http://schemas.openxmlformats.org/officeDocument/2006/relationships/oleObject" Target="../embeddings/oleObject785.bin"/><Relationship Id="rId7" Type="http://schemas.openxmlformats.org/officeDocument/2006/relationships/oleObject" Target="../embeddings/oleObject770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775.bin"/><Relationship Id="rId25" Type="http://schemas.openxmlformats.org/officeDocument/2006/relationships/oleObject" Target="../embeddings/oleObject779.bin"/><Relationship Id="rId33" Type="http://schemas.openxmlformats.org/officeDocument/2006/relationships/image" Target="../media/image158.wmf"/><Relationship Id="rId38" Type="http://schemas.openxmlformats.org/officeDocument/2006/relationships/oleObject" Target="../embeddings/oleObject78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20" Type="http://schemas.openxmlformats.org/officeDocument/2006/relationships/image" Target="../media/image80.wmf"/><Relationship Id="rId29" Type="http://schemas.openxmlformats.org/officeDocument/2006/relationships/image" Target="../media/image147.w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772.bin"/><Relationship Id="rId24" Type="http://schemas.openxmlformats.org/officeDocument/2006/relationships/image" Target="../media/image146.wmf"/><Relationship Id="rId32" Type="http://schemas.openxmlformats.org/officeDocument/2006/relationships/oleObject" Target="../embeddings/oleObject784.bin"/><Relationship Id="rId37" Type="http://schemas.openxmlformats.org/officeDocument/2006/relationships/image" Target="../media/image171.wmf"/><Relationship Id="rId5" Type="http://schemas.openxmlformats.org/officeDocument/2006/relationships/oleObject" Target="../embeddings/oleObject769.bin"/><Relationship Id="rId15" Type="http://schemas.openxmlformats.org/officeDocument/2006/relationships/oleObject" Target="../embeddings/oleObject774.bin"/><Relationship Id="rId23" Type="http://schemas.openxmlformats.org/officeDocument/2006/relationships/oleObject" Target="../embeddings/oleObject778.bin"/><Relationship Id="rId28" Type="http://schemas.openxmlformats.org/officeDocument/2006/relationships/oleObject" Target="../embeddings/oleObject782.bin"/><Relationship Id="rId36" Type="http://schemas.openxmlformats.org/officeDocument/2006/relationships/oleObject" Target="../embeddings/oleObject786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776.bin"/><Relationship Id="rId31" Type="http://schemas.openxmlformats.org/officeDocument/2006/relationships/image" Target="../media/image156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771.bin"/><Relationship Id="rId14" Type="http://schemas.openxmlformats.org/officeDocument/2006/relationships/image" Target="../media/image168.wmf"/><Relationship Id="rId22" Type="http://schemas.openxmlformats.org/officeDocument/2006/relationships/image" Target="../media/image169.wmf"/><Relationship Id="rId27" Type="http://schemas.openxmlformats.org/officeDocument/2006/relationships/oleObject" Target="../embeddings/oleObject781.bin"/><Relationship Id="rId30" Type="http://schemas.openxmlformats.org/officeDocument/2006/relationships/oleObject" Target="../embeddings/oleObject783.bin"/><Relationship Id="rId35" Type="http://schemas.openxmlformats.org/officeDocument/2006/relationships/image" Target="../media/image170.wmf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3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800.bin"/><Relationship Id="rId39" Type="http://schemas.openxmlformats.org/officeDocument/2006/relationships/image" Target="../media/image175.wmf"/><Relationship Id="rId3" Type="http://schemas.openxmlformats.org/officeDocument/2006/relationships/oleObject" Target="../embeddings/oleObject788.bin"/><Relationship Id="rId21" Type="http://schemas.openxmlformats.org/officeDocument/2006/relationships/oleObject" Target="../embeddings/oleObject797.bin"/><Relationship Id="rId34" Type="http://schemas.openxmlformats.org/officeDocument/2006/relationships/oleObject" Target="../embeddings/oleObject805.bin"/><Relationship Id="rId42" Type="http://schemas.openxmlformats.org/officeDocument/2006/relationships/oleObject" Target="../embeddings/oleObject809.bin"/><Relationship Id="rId47" Type="http://schemas.openxmlformats.org/officeDocument/2006/relationships/image" Target="../media/image179.wmf"/><Relationship Id="rId50" Type="http://schemas.openxmlformats.org/officeDocument/2006/relationships/oleObject" Target="../embeddings/oleObject813.bin"/><Relationship Id="rId7" Type="http://schemas.openxmlformats.org/officeDocument/2006/relationships/oleObject" Target="../embeddings/oleObject790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795.bin"/><Relationship Id="rId25" Type="http://schemas.openxmlformats.org/officeDocument/2006/relationships/oleObject" Target="../embeddings/oleObject799.bin"/><Relationship Id="rId33" Type="http://schemas.openxmlformats.org/officeDocument/2006/relationships/image" Target="../media/image158.wmf"/><Relationship Id="rId38" Type="http://schemas.openxmlformats.org/officeDocument/2006/relationships/oleObject" Target="../embeddings/oleObject807.bin"/><Relationship Id="rId46" Type="http://schemas.openxmlformats.org/officeDocument/2006/relationships/oleObject" Target="../embeddings/oleObject81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20" Type="http://schemas.openxmlformats.org/officeDocument/2006/relationships/image" Target="../media/image80.wmf"/><Relationship Id="rId29" Type="http://schemas.openxmlformats.org/officeDocument/2006/relationships/image" Target="../media/image147.wmf"/><Relationship Id="rId41" Type="http://schemas.openxmlformats.org/officeDocument/2006/relationships/image" Target="../media/image176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792.bin"/><Relationship Id="rId24" Type="http://schemas.openxmlformats.org/officeDocument/2006/relationships/image" Target="../media/image146.wmf"/><Relationship Id="rId32" Type="http://schemas.openxmlformats.org/officeDocument/2006/relationships/oleObject" Target="../embeddings/oleObject804.bin"/><Relationship Id="rId37" Type="http://schemas.openxmlformats.org/officeDocument/2006/relationships/image" Target="../media/image171.wmf"/><Relationship Id="rId40" Type="http://schemas.openxmlformats.org/officeDocument/2006/relationships/oleObject" Target="../embeddings/oleObject808.bin"/><Relationship Id="rId45" Type="http://schemas.openxmlformats.org/officeDocument/2006/relationships/image" Target="../media/image178.wmf"/><Relationship Id="rId53" Type="http://schemas.openxmlformats.org/officeDocument/2006/relationships/image" Target="../media/image164.wmf"/><Relationship Id="rId5" Type="http://schemas.openxmlformats.org/officeDocument/2006/relationships/oleObject" Target="../embeddings/oleObject789.bin"/><Relationship Id="rId15" Type="http://schemas.openxmlformats.org/officeDocument/2006/relationships/oleObject" Target="../embeddings/oleObject794.bin"/><Relationship Id="rId23" Type="http://schemas.openxmlformats.org/officeDocument/2006/relationships/oleObject" Target="../embeddings/oleObject798.bin"/><Relationship Id="rId28" Type="http://schemas.openxmlformats.org/officeDocument/2006/relationships/oleObject" Target="../embeddings/oleObject802.bin"/><Relationship Id="rId36" Type="http://schemas.openxmlformats.org/officeDocument/2006/relationships/oleObject" Target="../embeddings/oleObject806.bin"/><Relationship Id="rId49" Type="http://schemas.openxmlformats.org/officeDocument/2006/relationships/image" Target="../media/image180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796.bin"/><Relationship Id="rId31" Type="http://schemas.openxmlformats.org/officeDocument/2006/relationships/image" Target="../media/image156.wmf"/><Relationship Id="rId44" Type="http://schemas.openxmlformats.org/officeDocument/2006/relationships/oleObject" Target="../embeddings/oleObject810.bin"/><Relationship Id="rId52" Type="http://schemas.openxmlformats.org/officeDocument/2006/relationships/oleObject" Target="../embeddings/oleObject814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791.bin"/><Relationship Id="rId14" Type="http://schemas.openxmlformats.org/officeDocument/2006/relationships/image" Target="../media/image174.wmf"/><Relationship Id="rId22" Type="http://schemas.openxmlformats.org/officeDocument/2006/relationships/image" Target="../media/image169.wmf"/><Relationship Id="rId27" Type="http://schemas.openxmlformats.org/officeDocument/2006/relationships/oleObject" Target="../embeddings/oleObject801.bin"/><Relationship Id="rId30" Type="http://schemas.openxmlformats.org/officeDocument/2006/relationships/oleObject" Target="../embeddings/oleObject803.bin"/><Relationship Id="rId35" Type="http://schemas.openxmlformats.org/officeDocument/2006/relationships/image" Target="../media/image170.wmf"/><Relationship Id="rId43" Type="http://schemas.openxmlformats.org/officeDocument/2006/relationships/image" Target="../media/image177.wmf"/><Relationship Id="rId48" Type="http://schemas.openxmlformats.org/officeDocument/2006/relationships/oleObject" Target="../embeddings/oleObject812.bin"/><Relationship Id="rId8" Type="http://schemas.openxmlformats.org/officeDocument/2006/relationships/image" Target="../media/image167.wmf"/><Relationship Id="rId51" Type="http://schemas.openxmlformats.org/officeDocument/2006/relationships/image" Target="../media/image181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20.bin"/><Relationship Id="rId18" Type="http://schemas.openxmlformats.org/officeDocument/2006/relationships/image" Target="../media/image146.wmf"/><Relationship Id="rId26" Type="http://schemas.openxmlformats.org/officeDocument/2006/relationships/oleObject" Target="../embeddings/oleObject828.bin"/><Relationship Id="rId3" Type="http://schemas.openxmlformats.org/officeDocument/2006/relationships/oleObject" Target="../embeddings/oleObject815.bin"/><Relationship Id="rId21" Type="http://schemas.openxmlformats.org/officeDocument/2006/relationships/oleObject" Target="../embeddings/oleObject825.bin"/><Relationship Id="rId7" Type="http://schemas.openxmlformats.org/officeDocument/2006/relationships/oleObject" Target="../embeddings/oleObject817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22.bin"/><Relationship Id="rId25" Type="http://schemas.openxmlformats.org/officeDocument/2006/relationships/image" Target="../media/image14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5.wmf"/><Relationship Id="rId20" Type="http://schemas.openxmlformats.org/officeDocument/2006/relationships/oleObject" Target="../embeddings/oleObject824.bin"/><Relationship Id="rId29" Type="http://schemas.openxmlformats.org/officeDocument/2006/relationships/image" Target="../media/image149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819.bin"/><Relationship Id="rId24" Type="http://schemas.openxmlformats.org/officeDocument/2006/relationships/oleObject" Target="../embeddings/oleObject827.bin"/><Relationship Id="rId5" Type="http://schemas.openxmlformats.org/officeDocument/2006/relationships/oleObject" Target="../embeddings/oleObject816.bin"/><Relationship Id="rId15" Type="http://schemas.openxmlformats.org/officeDocument/2006/relationships/oleObject" Target="../embeddings/oleObject821.bin"/><Relationship Id="rId23" Type="http://schemas.openxmlformats.org/officeDocument/2006/relationships/image" Target="../media/image147.wmf"/><Relationship Id="rId28" Type="http://schemas.openxmlformats.org/officeDocument/2006/relationships/oleObject" Target="../embeddings/oleObject829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823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818.bin"/><Relationship Id="rId14" Type="http://schemas.openxmlformats.org/officeDocument/2006/relationships/image" Target="../media/image85.wmf"/><Relationship Id="rId22" Type="http://schemas.openxmlformats.org/officeDocument/2006/relationships/oleObject" Target="../embeddings/oleObject826.bin"/><Relationship Id="rId27" Type="http://schemas.openxmlformats.org/officeDocument/2006/relationships/image" Target="../media/image135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830.bin"/><Relationship Id="rId7" Type="http://schemas.openxmlformats.org/officeDocument/2006/relationships/oleObject" Target="../embeddings/oleObject8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831.bin"/><Relationship Id="rId4" Type="http://schemas.openxmlformats.org/officeDocument/2006/relationships/image" Target="../media/image13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6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841.bin"/><Relationship Id="rId3" Type="http://schemas.openxmlformats.org/officeDocument/2006/relationships/oleObject" Target="../embeddings/oleObject833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835.bin"/><Relationship Id="rId12" Type="http://schemas.openxmlformats.org/officeDocument/2006/relationships/oleObject" Target="../embeddings/oleObject838.bin"/><Relationship Id="rId17" Type="http://schemas.openxmlformats.org/officeDocument/2006/relationships/image" Target="../media/image185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40.bin"/><Relationship Id="rId20" Type="http://schemas.openxmlformats.org/officeDocument/2006/relationships/oleObject" Target="../embeddings/oleObject842.bin"/><Relationship Id="rId1" Type="http://schemas.openxmlformats.org/officeDocument/2006/relationships/vmlDrawing" Target="../drawings/vmlDrawing82.vml"/><Relationship Id="rId6" Type="http://schemas.openxmlformats.org/officeDocument/2006/relationships/image" Target="../media/image71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834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837.bin"/><Relationship Id="rId19" Type="http://schemas.openxmlformats.org/officeDocument/2006/relationships/image" Target="../media/image186.wmf"/><Relationship Id="rId4" Type="http://schemas.openxmlformats.org/officeDocument/2006/relationships/image" Target="../media/image64.wmf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839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6.bin"/><Relationship Id="rId13" Type="http://schemas.openxmlformats.org/officeDocument/2006/relationships/image" Target="../media/image62.wmf"/><Relationship Id="rId18" Type="http://schemas.openxmlformats.org/officeDocument/2006/relationships/image" Target="../media/image186.wmf"/><Relationship Id="rId26" Type="http://schemas.openxmlformats.org/officeDocument/2006/relationships/image" Target="../media/image185.emf"/><Relationship Id="rId3" Type="http://schemas.openxmlformats.org/officeDocument/2006/relationships/oleObject" Target="../embeddings/oleObject843.bin"/><Relationship Id="rId21" Type="http://schemas.openxmlformats.org/officeDocument/2006/relationships/oleObject" Target="../embeddings/oleObject853.bin"/><Relationship Id="rId7" Type="http://schemas.openxmlformats.org/officeDocument/2006/relationships/oleObject" Target="../embeddings/oleObject845.bin"/><Relationship Id="rId12" Type="http://schemas.openxmlformats.org/officeDocument/2006/relationships/oleObject" Target="../embeddings/oleObject848.bin"/><Relationship Id="rId17" Type="http://schemas.openxmlformats.org/officeDocument/2006/relationships/oleObject" Target="../embeddings/oleObject851.bin"/><Relationship Id="rId25" Type="http://schemas.openxmlformats.org/officeDocument/2006/relationships/oleObject" Target="../embeddings/oleObject855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50.bin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image" Target="../media/image184.emf"/><Relationship Id="rId5" Type="http://schemas.openxmlformats.org/officeDocument/2006/relationships/oleObject" Target="../embeddings/oleObject844.bin"/><Relationship Id="rId15" Type="http://schemas.openxmlformats.org/officeDocument/2006/relationships/image" Target="../media/image188.emf"/><Relationship Id="rId23" Type="http://schemas.openxmlformats.org/officeDocument/2006/relationships/oleObject" Target="../embeddings/oleObject854.bin"/><Relationship Id="rId10" Type="http://schemas.openxmlformats.org/officeDocument/2006/relationships/oleObject" Target="../embeddings/oleObject847.bin"/><Relationship Id="rId19" Type="http://schemas.openxmlformats.org/officeDocument/2006/relationships/oleObject" Target="../embeddings/oleObject852.bin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49.bin"/><Relationship Id="rId22" Type="http://schemas.openxmlformats.org/officeDocument/2006/relationships/image" Target="../media/image189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9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865.bin"/><Relationship Id="rId26" Type="http://schemas.openxmlformats.org/officeDocument/2006/relationships/oleObject" Target="../embeddings/oleObject869.bin"/><Relationship Id="rId3" Type="http://schemas.openxmlformats.org/officeDocument/2006/relationships/oleObject" Target="../embeddings/oleObject856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858.bin"/><Relationship Id="rId12" Type="http://schemas.openxmlformats.org/officeDocument/2006/relationships/oleObject" Target="../embeddings/oleObject861.bin"/><Relationship Id="rId17" Type="http://schemas.openxmlformats.org/officeDocument/2006/relationships/oleObject" Target="../embeddings/oleObject864.bin"/><Relationship Id="rId25" Type="http://schemas.openxmlformats.org/officeDocument/2006/relationships/image" Target="../media/image18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866.bin"/><Relationship Id="rId29" Type="http://schemas.openxmlformats.org/officeDocument/2006/relationships/image" Target="../media/image185.e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868.bin"/><Relationship Id="rId5" Type="http://schemas.openxmlformats.org/officeDocument/2006/relationships/oleObject" Target="../embeddings/oleObject857.bin"/><Relationship Id="rId15" Type="http://schemas.openxmlformats.org/officeDocument/2006/relationships/oleObject" Target="../embeddings/oleObject863.bin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870.bin"/><Relationship Id="rId10" Type="http://schemas.openxmlformats.org/officeDocument/2006/relationships/oleObject" Target="../embeddings/oleObject860.bin"/><Relationship Id="rId19" Type="http://schemas.openxmlformats.org/officeDocument/2006/relationships/image" Target="../media/image186.w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62.bin"/><Relationship Id="rId22" Type="http://schemas.openxmlformats.org/officeDocument/2006/relationships/oleObject" Target="../embeddings/oleObject867.bin"/><Relationship Id="rId27" Type="http://schemas.openxmlformats.org/officeDocument/2006/relationships/image" Target="../media/image18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25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4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880.bin"/><Relationship Id="rId26" Type="http://schemas.openxmlformats.org/officeDocument/2006/relationships/image" Target="../media/image193.wmf"/><Relationship Id="rId3" Type="http://schemas.openxmlformats.org/officeDocument/2006/relationships/oleObject" Target="../embeddings/oleObject871.bin"/><Relationship Id="rId21" Type="http://schemas.openxmlformats.org/officeDocument/2006/relationships/oleObject" Target="../embeddings/oleObject882.bin"/><Relationship Id="rId34" Type="http://schemas.openxmlformats.org/officeDocument/2006/relationships/image" Target="../media/image185.emf"/><Relationship Id="rId7" Type="http://schemas.openxmlformats.org/officeDocument/2006/relationships/oleObject" Target="../embeddings/oleObject873.bin"/><Relationship Id="rId12" Type="http://schemas.openxmlformats.org/officeDocument/2006/relationships/oleObject" Target="../embeddings/oleObject876.bin"/><Relationship Id="rId17" Type="http://schemas.openxmlformats.org/officeDocument/2006/relationships/oleObject" Target="../embeddings/oleObject879.bin"/><Relationship Id="rId25" Type="http://schemas.openxmlformats.org/officeDocument/2006/relationships/oleObject" Target="../embeddings/oleObject884.bin"/><Relationship Id="rId33" Type="http://schemas.openxmlformats.org/officeDocument/2006/relationships/oleObject" Target="../embeddings/oleObject88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image" Target="../media/image186.wmf"/><Relationship Id="rId29" Type="http://schemas.openxmlformats.org/officeDocument/2006/relationships/oleObject" Target="../embeddings/oleObject886.bin"/><Relationship Id="rId1" Type="http://schemas.openxmlformats.org/officeDocument/2006/relationships/vmlDrawing" Target="../drawings/vmlDrawing85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image" Target="../media/image192.wmf"/><Relationship Id="rId32" Type="http://schemas.openxmlformats.org/officeDocument/2006/relationships/image" Target="../media/image184.emf"/><Relationship Id="rId5" Type="http://schemas.openxmlformats.org/officeDocument/2006/relationships/oleObject" Target="../embeddings/oleObject872.bin"/><Relationship Id="rId15" Type="http://schemas.openxmlformats.org/officeDocument/2006/relationships/oleObject" Target="../embeddings/oleObject878.bin"/><Relationship Id="rId23" Type="http://schemas.openxmlformats.org/officeDocument/2006/relationships/oleObject" Target="../embeddings/oleObject883.bin"/><Relationship Id="rId28" Type="http://schemas.openxmlformats.org/officeDocument/2006/relationships/image" Target="../media/image194.wmf"/><Relationship Id="rId10" Type="http://schemas.openxmlformats.org/officeDocument/2006/relationships/oleObject" Target="../embeddings/oleObject875.bin"/><Relationship Id="rId19" Type="http://schemas.openxmlformats.org/officeDocument/2006/relationships/oleObject" Target="../embeddings/oleObject881.bin"/><Relationship Id="rId31" Type="http://schemas.openxmlformats.org/officeDocument/2006/relationships/oleObject" Target="../embeddings/oleObject887.bin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77.bin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885.bin"/><Relationship Id="rId30" Type="http://schemas.openxmlformats.org/officeDocument/2006/relationships/image" Target="../media/image188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2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898.bin"/><Relationship Id="rId26" Type="http://schemas.openxmlformats.org/officeDocument/2006/relationships/oleObject" Target="../embeddings/oleObject903.bin"/><Relationship Id="rId3" Type="http://schemas.openxmlformats.org/officeDocument/2006/relationships/oleObject" Target="../embeddings/oleObject889.bin"/><Relationship Id="rId21" Type="http://schemas.openxmlformats.org/officeDocument/2006/relationships/image" Target="../media/image186.wmf"/><Relationship Id="rId34" Type="http://schemas.openxmlformats.org/officeDocument/2006/relationships/oleObject" Target="../embeddings/oleObject907.bin"/><Relationship Id="rId7" Type="http://schemas.openxmlformats.org/officeDocument/2006/relationships/oleObject" Target="../embeddings/oleObject891.bin"/><Relationship Id="rId12" Type="http://schemas.openxmlformats.org/officeDocument/2006/relationships/oleObject" Target="../embeddings/oleObject894.bin"/><Relationship Id="rId17" Type="http://schemas.openxmlformats.org/officeDocument/2006/relationships/oleObject" Target="../embeddings/oleObject897.bin"/><Relationship Id="rId25" Type="http://schemas.openxmlformats.org/officeDocument/2006/relationships/image" Target="../media/image195.wmf"/><Relationship Id="rId33" Type="http://schemas.openxmlformats.org/officeDocument/2006/relationships/image" Target="../media/image18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900.bin"/><Relationship Id="rId29" Type="http://schemas.openxmlformats.org/officeDocument/2006/relationships/image" Target="../media/image197.w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902.bin"/><Relationship Id="rId32" Type="http://schemas.openxmlformats.org/officeDocument/2006/relationships/oleObject" Target="../embeddings/oleObject906.bin"/><Relationship Id="rId5" Type="http://schemas.openxmlformats.org/officeDocument/2006/relationships/oleObject" Target="../embeddings/oleObject890.bin"/><Relationship Id="rId15" Type="http://schemas.openxmlformats.org/officeDocument/2006/relationships/oleObject" Target="../embeddings/oleObject896.bin"/><Relationship Id="rId23" Type="http://schemas.openxmlformats.org/officeDocument/2006/relationships/image" Target="../media/image187.wmf"/><Relationship Id="rId28" Type="http://schemas.openxmlformats.org/officeDocument/2006/relationships/oleObject" Target="../embeddings/oleObject904.bin"/><Relationship Id="rId10" Type="http://schemas.openxmlformats.org/officeDocument/2006/relationships/oleObject" Target="../embeddings/oleObject893.bin"/><Relationship Id="rId19" Type="http://schemas.openxmlformats.org/officeDocument/2006/relationships/oleObject" Target="../embeddings/oleObject899.bin"/><Relationship Id="rId31" Type="http://schemas.openxmlformats.org/officeDocument/2006/relationships/image" Target="../media/image188.e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95.bin"/><Relationship Id="rId22" Type="http://schemas.openxmlformats.org/officeDocument/2006/relationships/oleObject" Target="../embeddings/oleObject901.bin"/><Relationship Id="rId27" Type="http://schemas.openxmlformats.org/officeDocument/2006/relationships/image" Target="../media/image196.wmf"/><Relationship Id="rId30" Type="http://schemas.openxmlformats.org/officeDocument/2006/relationships/oleObject" Target="../embeddings/oleObject905.bin"/><Relationship Id="rId35" Type="http://schemas.openxmlformats.org/officeDocument/2006/relationships/image" Target="../media/image185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1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917.bin"/><Relationship Id="rId26" Type="http://schemas.openxmlformats.org/officeDocument/2006/relationships/oleObject" Target="../embeddings/oleObject922.bin"/><Relationship Id="rId3" Type="http://schemas.openxmlformats.org/officeDocument/2006/relationships/oleObject" Target="../embeddings/oleObject908.bin"/><Relationship Id="rId21" Type="http://schemas.openxmlformats.org/officeDocument/2006/relationships/image" Target="../media/image198.wmf"/><Relationship Id="rId7" Type="http://schemas.openxmlformats.org/officeDocument/2006/relationships/oleObject" Target="../embeddings/oleObject910.bin"/><Relationship Id="rId12" Type="http://schemas.openxmlformats.org/officeDocument/2006/relationships/oleObject" Target="../embeddings/oleObject913.bin"/><Relationship Id="rId17" Type="http://schemas.openxmlformats.org/officeDocument/2006/relationships/oleObject" Target="../embeddings/oleObject916.bin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919.bin"/><Relationship Id="rId29" Type="http://schemas.openxmlformats.org/officeDocument/2006/relationships/image" Target="../media/image184.e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921.bin"/><Relationship Id="rId5" Type="http://schemas.openxmlformats.org/officeDocument/2006/relationships/oleObject" Target="../embeddings/oleObject909.bin"/><Relationship Id="rId15" Type="http://schemas.openxmlformats.org/officeDocument/2006/relationships/oleObject" Target="../embeddings/oleObject915.bin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923.bin"/><Relationship Id="rId10" Type="http://schemas.openxmlformats.org/officeDocument/2006/relationships/oleObject" Target="../embeddings/oleObject912.bin"/><Relationship Id="rId19" Type="http://schemas.openxmlformats.org/officeDocument/2006/relationships/oleObject" Target="../embeddings/oleObject918.bin"/><Relationship Id="rId31" Type="http://schemas.openxmlformats.org/officeDocument/2006/relationships/image" Target="../media/image185.e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14.bin"/><Relationship Id="rId22" Type="http://schemas.openxmlformats.org/officeDocument/2006/relationships/oleObject" Target="../embeddings/oleObject920.bin"/><Relationship Id="rId27" Type="http://schemas.openxmlformats.org/officeDocument/2006/relationships/image" Target="../media/image188.emf"/><Relationship Id="rId30" Type="http://schemas.openxmlformats.org/officeDocument/2006/relationships/oleObject" Target="../embeddings/oleObject924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8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934.bin"/><Relationship Id="rId26" Type="http://schemas.openxmlformats.org/officeDocument/2006/relationships/oleObject" Target="../embeddings/oleObject939.bin"/><Relationship Id="rId3" Type="http://schemas.openxmlformats.org/officeDocument/2006/relationships/oleObject" Target="../embeddings/oleObject925.bin"/><Relationship Id="rId21" Type="http://schemas.openxmlformats.org/officeDocument/2006/relationships/image" Target="../media/image198.wmf"/><Relationship Id="rId34" Type="http://schemas.openxmlformats.org/officeDocument/2006/relationships/oleObject" Target="../embeddings/oleObject943.bin"/><Relationship Id="rId7" Type="http://schemas.openxmlformats.org/officeDocument/2006/relationships/oleObject" Target="../embeddings/oleObject927.bin"/><Relationship Id="rId12" Type="http://schemas.openxmlformats.org/officeDocument/2006/relationships/oleObject" Target="../embeddings/oleObject930.bin"/><Relationship Id="rId17" Type="http://schemas.openxmlformats.org/officeDocument/2006/relationships/oleObject" Target="../embeddings/oleObject933.bin"/><Relationship Id="rId25" Type="http://schemas.openxmlformats.org/officeDocument/2006/relationships/image" Target="../media/image187.wmf"/><Relationship Id="rId33" Type="http://schemas.openxmlformats.org/officeDocument/2006/relationships/image" Target="../media/image18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0.wmf"/><Relationship Id="rId20" Type="http://schemas.openxmlformats.org/officeDocument/2006/relationships/oleObject" Target="../embeddings/oleObject936.bin"/><Relationship Id="rId29" Type="http://schemas.openxmlformats.org/officeDocument/2006/relationships/image" Target="../media/image200.emf"/><Relationship Id="rId1" Type="http://schemas.openxmlformats.org/officeDocument/2006/relationships/vmlDrawing" Target="../drawings/vmlDrawing88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938.bin"/><Relationship Id="rId32" Type="http://schemas.openxmlformats.org/officeDocument/2006/relationships/oleObject" Target="../embeddings/oleObject942.bin"/><Relationship Id="rId5" Type="http://schemas.openxmlformats.org/officeDocument/2006/relationships/oleObject" Target="../embeddings/oleObject926.bin"/><Relationship Id="rId15" Type="http://schemas.openxmlformats.org/officeDocument/2006/relationships/oleObject" Target="../embeddings/oleObject932.bin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940.bin"/><Relationship Id="rId10" Type="http://schemas.openxmlformats.org/officeDocument/2006/relationships/oleObject" Target="../embeddings/oleObject929.bin"/><Relationship Id="rId19" Type="http://schemas.openxmlformats.org/officeDocument/2006/relationships/oleObject" Target="../embeddings/oleObject935.bin"/><Relationship Id="rId31" Type="http://schemas.openxmlformats.org/officeDocument/2006/relationships/image" Target="../media/image188.emf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31.bin"/><Relationship Id="rId22" Type="http://schemas.openxmlformats.org/officeDocument/2006/relationships/oleObject" Target="../embeddings/oleObject937.bin"/><Relationship Id="rId27" Type="http://schemas.openxmlformats.org/officeDocument/2006/relationships/image" Target="../media/image199.wmf"/><Relationship Id="rId30" Type="http://schemas.openxmlformats.org/officeDocument/2006/relationships/oleObject" Target="../embeddings/oleObject941.bin"/><Relationship Id="rId35" Type="http://schemas.openxmlformats.org/officeDocument/2006/relationships/image" Target="../media/image185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944.bin"/><Relationship Id="rId7" Type="http://schemas.openxmlformats.org/officeDocument/2006/relationships/oleObject" Target="../embeddings/oleObject9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945.bin"/><Relationship Id="rId4" Type="http://schemas.openxmlformats.org/officeDocument/2006/relationships/image" Target="../media/image186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948.bin"/><Relationship Id="rId4" Type="http://schemas.openxmlformats.org/officeDocument/2006/relationships/image" Target="../media/image202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205.emf"/><Relationship Id="rId5" Type="http://schemas.openxmlformats.org/officeDocument/2006/relationships/oleObject" Target="../embeddings/oleObject950.bin"/><Relationship Id="rId4" Type="http://schemas.openxmlformats.org/officeDocument/2006/relationships/image" Target="../media/image204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4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959.bin"/><Relationship Id="rId3" Type="http://schemas.openxmlformats.org/officeDocument/2006/relationships/oleObject" Target="../embeddings/oleObject951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953.bin"/><Relationship Id="rId12" Type="http://schemas.openxmlformats.org/officeDocument/2006/relationships/oleObject" Target="../embeddings/oleObject956.bin"/><Relationship Id="rId17" Type="http://schemas.openxmlformats.org/officeDocument/2006/relationships/image" Target="../media/image207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58.bin"/><Relationship Id="rId20" Type="http://schemas.openxmlformats.org/officeDocument/2006/relationships/oleObject" Target="../embeddings/oleObject960.bin"/><Relationship Id="rId1" Type="http://schemas.openxmlformats.org/officeDocument/2006/relationships/vmlDrawing" Target="../drawings/vmlDrawing92.vml"/><Relationship Id="rId6" Type="http://schemas.openxmlformats.org/officeDocument/2006/relationships/image" Target="../media/image71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952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955.bin"/><Relationship Id="rId19" Type="http://schemas.openxmlformats.org/officeDocument/2006/relationships/image" Target="../media/image186.wmf"/><Relationship Id="rId4" Type="http://schemas.openxmlformats.org/officeDocument/2006/relationships/image" Target="../media/image64.wmf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957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961.bin"/><Relationship Id="rId7" Type="http://schemas.openxmlformats.org/officeDocument/2006/relationships/oleObject" Target="../embeddings/oleObject963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965.bin"/><Relationship Id="rId5" Type="http://schemas.openxmlformats.org/officeDocument/2006/relationships/oleObject" Target="../embeddings/oleObject962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964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9.bin"/><Relationship Id="rId13" Type="http://schemas.openxmlformats.org/officeDocument/2006/relationships/image" Target="../media/image62.wmf"/><Relationship Id="rId18" Type="http://schemas.openxmlformats.org/officeDocument/2006/relationships/image" Target="../media/image213.wmf"/><Relationship Id="rId26" Type="http://schemas.openxmlformats.org/officeDocument/2006/relationships/image" Target="../media/image215.emf"/><Relationship Id="rId3" Type="http://schemas.openxmlformats.org/officeDocument/2006/relationships/oleObject" Target="../embeddings/oleObject966.bin"/><Relationship Id="rId21" Type="http://schemas.openxmlformats.org/officeDocument/2006/relationships/oleObject" Target="../embeddings/oleObject976.bin"/><Relationship Id="rId7" Type="http://schemas.openxmlformats.org/officeDocument/2006/relationships/oleObject" Target="../embeddings/oleObject968.bin"/><Relationship Id="rId12" Type="http://schemas.openxmlformats.org/officeDocument/2006/relationships/oleObject" Target="../embeddings/oleObject971.bin"/><Relationship Id="rId17" Type="http://schemas.openxmlformats.org/officeDocument/2006/relationships/oleObject" Target="../embeddings/oleObject974.bin"/><Relationship Id="rId25" Type="http://schemas.openxmlformats.org/officeDocument/2006/relationships/oleObject" Target="../embeddings/oleObject978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73.bin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71.wmf"/><Relationship Id="rId11" Type="http://schemas.openxmlformats.org/officeDocument/2006/relationships/image" Target="../media/image63.wmf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967.bin"/><Relationship Id="rId15" Type="http://schemas.openxmlformats.org/officeDocument/2006/relationships/image" Target="../media/image212.emf"/><Relationship Id="rId23" Type="http://schemas.openxmlformats.org/officeDocument/2006/relationships/oleObject" Target="../embeddings/oleObject977.bin"/><Relationship Id="rId28" Type="http://schemas.openxmlformats.org/officeDocument/2006/relationships/image" Target="../media/image216.emf"/><Relationship Id="rId10" Type="http://schemas.openxmlformats.org/officeDocument/2006/relationships/oleObject" Target="../embeddings/oleObject970.bin"/><Relationship Id="rId19" Type="http://schemas.openxmlformats.org/officeDocument/2006/relationships/oleObject" Target="../embeddings/oleObject975.bin"/><Relationship Id="rId4" Type="http://schemas.openxmlformats.org/officeDocument/2006/relationships/image" Target="../media/image64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72.bin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9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/>
              <a:t>BLM2502</a:t>
            </a:r>
            <a:br>
              <a:rPr lang="tr-TR" sz="9600" dirty="0"/>
            </a:br>
            <a:r>
              <a:rPr lang="tr-TR" sz="9600" dirty="0" err="1"/>
              <a:t>Theory</a:t>
            </a:r>
            <a:r>
              <a:rPr lang="tr-TR" sz="9600" dirty="0"/>
              <a:t> of </a:t>
            </a:r>
            <a:r>
              <a:rPr lang="tr-TR" sz="9600" dirty="0" err="1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039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Oval 102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099" name="Oval 102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0" name="Oval 102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1" name="Line 102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2" name="Line 103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3" name="Line 103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4" name="Oval 103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2105" name="Line 103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394" name="Object 103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Oval 103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396" name="Object 103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037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038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039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040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042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5" name="Text Box 1043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Alphabet =</a:t>
            </a:r>
          </a:p>
        </p:txBody>
      </p:sp>
      <p:sp>
        <p:nvSpPr>
          <p:cNvPr id="132117" name="Rectangle 1045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Nondeterministic Finite Automaton</a:t>
            </a:r>
            <a:r>
              <a:rPr lang="en-US" sz="360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 (NFA)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Repeat Step </a:t>
            </a:r>
            <a:r>
              <a:rPr lang="en-US" sz="3600" dirty="0">
                <a:solidFill>
                  <a:srgbClr val="FF0000"/>
                </a:solidFill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for every state in DFA and symbols in alphabet until no more states can be added in the DFA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762000" y="1295400"/>
            <a:ext cx="1481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Step</a:t>
            </a:r>
            <a:r>
              <a:rPr lang="tr-TR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3</a:t>
            </a:r>
            <a:endParaRPr lang="en-US" dirty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413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0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420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6508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4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5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6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3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7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14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1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18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6520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1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6523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9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0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5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6526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7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6528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2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9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653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3" name="Equation" r:id="rId20" imgW="647700" imgH="469900" progId="Equation.3">
                  <p:embed/>
                </p:oleObj>
              </mc:Choice>
              <mc:Fallback>
                <p:oleObj name="Equation" r:id="rId20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1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4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2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5" name="Equation" r:id="rId24" imgW="647700" imgH="431800" progId="Equation.3">
                  <p:embed/>
                </p:oleObj>
              </mc:Choice>
              <mc:Fallback>
                <p:oleObj name="Equation" r:id="rId24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4" name="Text Box 42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graphicFrame>
        <p:nvGraphicFramePr>
          <p:cNvPr id="106536" name="Object 16"/>
          <p:cNvGraphicFramePr>
            <a:graphicFrameLocks noChangeAspect="1"/>
          </p:cNvGraphicFramePr>
          <p:nvPr/>
        </p:nvGraphicFramePr>
        <p:xfrm>
          <a:off x="5275263" y="14478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6" name="Equation" r:id="rId26" imgW="114300" imgH="139700" progId="Equation.3">
                  <p:embed/>
                </p:oleObj>
              </mc:Choice>
              <mc:Fallback>
                <p:oleObj name="Equation" r:id="rId26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47800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7" name="Object 26"/>
          <p:cNvGraphicFramePr>
            <a:graphicFrameLocks noChangeAspect="1"/>
          </p:cNvGraphicFramePr>
          <p:nvPr/>
        </p:nvGraphicFramePr>
        <p:xfrm>
          <a:off x="4800600" y="4267200"/>
          <a:ext cx="1500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7" name="Equation" r:id="rId28" imgW="482600" imgH="241300" progId="Equation.3">
                  <p:embed/>
                </p:oleObj>
              </mc:Choice>
              <mc:Fallback>
                <p:oleObj name="Equation" r:id="rId28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1500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8" name="Object 23"/>
          <p:cNvGraphicFramePr>
            <a:graphicFrameLocks noChangeAspect="1"/>
          </p:cNvGraphicFramePr>
          <p:nvPr/>
        </p:nvGraphicFramePr>
        <p:xfrm>
          <a:off x="1901825" y="4191000"/>
          <a:ext cx="993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8" name="Equation" r:id="rId30" imgW="317500" imgH="241300" progId="Equation.3">
                  <p:embed/>
                </p:oleObj>
              </mc:Choice>
              <mc:Fallback>
                <p:oleObj name="Equation" r:id="rId30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191000"/>
                        <a:ext cx="993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9013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   For any DFA state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        if some       is accepting state in NFA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        Then,                        </a:t>
            </a:r>
          </a:p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         is accepting state in DFA</a:t>
            </a:r>
          </a:p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                      </a:t>
            </a:r>
          </a:p>
        </p:txBody>
      </p:sp>
      <p:graphicFrame>
        <p:nvGraphicFramePr>
          <p:cNvPr id="107523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4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99660"/>
              </p:ext>
            </p:extLst>
          </p:nvPr>
        </p:nvGraphicFramePr>
        <p:xfrm>
          <a:off x="3810000" y="22098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5" name="Equation" r:id="rId5" imgW="495085" imgH="660113" progId="Equation.3">
                  <p:embed/>
                </p:oleObj>
              </mc:Choice>
              <mc:Fallback>
                <p:oleObj name="Equation" r:id="rId5" imgW="49508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4937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98359"/>
              </p:ext>
            </p:extLst>
          </p:nvPr>
        </p:nvGraphicFramePr>
        <p:xfrm>
          <a:off x="3657600" y="3581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6" name="Equation" r:id="rId7" imgW="2768600" imgH="660400" progId="Equation.3">
                  <p:embed/>
                </p:oleObj>
              </mc:Choice>
              <mc:Fallback>
                <p:oleObj name="Equation" r:id="rId7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81400"/>
                        <a:ext cx="2768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1481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Step</a:t>
            </a:r>
            <a:r>
              <a:rPr lang="tr-TR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4</a:t>
            </a:r>
            <a:endParaRPr lang="en-US" dirty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43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6624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4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5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25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855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7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8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9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0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1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61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62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6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66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8568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6270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8571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3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2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4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3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8574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5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8576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6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8578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7" name="Equation" r:id="rId20" imgW="647700" imgH="469900" progId="Equation.3">
                  <p:embed/>
                </p:oleObj>
              </mc:Choice>
              <mc:Fallback>
                <p:oleObj name="Equation" r:id="rId20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9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8580" name="Object 40"/>
          <p:cNvGraphicFramePr>
            <a:graphicFrameLocks noChangeAspect="1"/>
          </p:cNvGraphicFramePr>
          <p:nvPr/>
        </p:nvGraphicFramePr>
        <p:xfrm>
          <a:off x="7239000" y="13716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8" name="Equation" r:id="rId22" imgW="1180588" imgH="520474" progId="Equation.3">
                  <p:embed/>
                </p:oleObj>
              </mc:Choice>
              <mc:Fallback>
                <p:oleObj name="Equation" r:id="rId22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1" name="Object 41"/>
          <p:cNvGraphicFramePr>
            <a:graphicFrameLocks noChangeAspect="1"/>
          </p:cNvGraphicFramePr>
          <p:nvPr/>
        </p:nvGraphicFramePr>
        <p:xfrm>
          <a:off x="67056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9" name="Equation" r:id="rId24" imgW="2184400" imgH="520700" progId="Equation.3">
                  <p:embed/>
                </p:oleObj>
              </mc:Choice>
              <mc:Fallback>
                <p:oleObj name="Equation" r:id="rId24" imgW="2184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2" name="Object 42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0" name="Equation" r:id="rId26" imgW="545863" imgH="393529" progId="Equation.3">
                  <p:embed/>
                </p:oleObj>
              </mc:Choice>
              <mc:Fallback>
                <p:oleObj name="Equation" r:id="rId26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3" name="Object 43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1" name="Equation" r:id="rId28" imgW="647700" imgH="431800" progId="Equation.3">
                  <p:embed/>
                </p:oleObj>
              </mc:Choice>
              <mc:Fallback>
                <p:oleObj name="Equation" r:id="rId28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5" name="Text Box 45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graphicFrame>
        <p:nvGraphicFramePr>
          <p:cNvPr id="108587" name="Object 26"/>
          <p:cNvGraphicFramePr>
            <a:graphicFrameLocks noChangeAspect="1"/>
          </p:cNvGraphicFramePr>
          <p:nvPr/>
        </p:nvGraphicFramePr>
        <p:xfrm>
          <a:off x="4800600" y="4267200"/>
          <a:ext cx="1500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2" name="Equation" r:id="rId30" imgW="482600" imgH="241300" progId="Equation.3">
                  <p:embed/>
                </p:oleObj>
              </mc:Choice>
              <mc:Fallback>
                <p:oleObj name="Equation" r:id="rId30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1500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8" name="Object 23"/>
          <p:cNvGraphicFramePr>
            <a:graphicFrameLocks noChangeAspect="1"/>
          </p:cNvGraphicFramePr>
          <p:nvPr/>
        </p:nvGraphicFramePr>
        <p:xfrm>
          <a:off x="1901825" y="4191000"/>
          <a:ext cx="993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3" name="Equation" r:id="rId32" imgW="317500" imgH="241300" progId="Equation.3">
                  <p:embed/>
                </p:oleObj>
              </mc:Choice>
              <mc:Fallback>
                <p:oleObj name="Equation" r:id="rId32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191000"/>
                        <a:ext cx="993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89" name="Object 16"/>
          <p:cNvGraphicFramePr>
            <a:graphicFrameLocks noChangeAspect="1"/>
          </p:cNvGraphicFramePr>
          <p:nvPr/>
        </p:nvGraphicFramePr>
        <p:xfrm>
          <a:off x="5275263" y="14478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4" name="Equation" r:id="rId34" imgW="114300" imgH="139700" progId="Equation.3">
                  <p:embed/>
                </p:oleObj>
              </mc:Choice>
              <mc:Fallback>
                <p:oleObj name="Equation" r:id="rId34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47800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40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49" name="Oval 2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18" name="Object 24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3" name="Oval 25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20" name="Object 26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27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28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29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30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33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2" name="Text Box 34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Two choices</a:t>
            </a:r>
          </a:p>
        </p:txBody>
      </p:sp>
      <p:graphicFrame>
        <p:nvGraphicFramePr>
          <p:cNvPr id="17427" name="Object 39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8" name="Text Box 40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Alphabet =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2" name="Text Box 1064"/>
          <p:cNvSpPr txBox="1">
            <a:spLocks noChangeArrowheads="1"/>
          </p:cNvSpPr>
          <p:nvPr/>
        </p:nvSpPr>
        <p:spPr bwMode="auto">
          <a:xfrm>
            <a:off x="4267200" y="5029200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transition</a:t>
            </a:r>
          </a:p>
        </p:txBody>
      </p:sp>
      <p:sp>
        <p:nvSpPr>
          <p:cNvPr id="131113" name="Oval 106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4" name="Oval 106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5" name="Oval 106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6" name="Line 106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7" name="Line 106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8" name="Line 107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19" name="Oval 1071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1120" name="Line 1072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43" name="Object 1073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2" name="Oval 1074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45" name="Object 1075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076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077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078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079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08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9" name="Text Box 1081"/>
          <p:cNvSpPr txBox="1">
            <a:spLocks noChangeArrowheads="1"/>
          </p:cNvSpPr>
          <p:nvPr/>
        </p:nvSpPr>
        <p:spPr bwMode="auto">
          <a:xfrm>
            <a:off x="762000" y="26670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Two choices</a:t>
            </a:r>
          </a:p>
        </p:txBody>
      </p:sp>
      <p:sp>
        <p:nvSpPr>
          <p:cNvPr id="131132" name="Text Box 1084"/>
          <p:cNvSpPr txBox="1">
            <a:spLocks noChangeArrowheads="1"/>
          </p:cNvSpPr>
          <p:nvPr/>
        </p:nvSpPr>
        <p:spPr bwMode="auto">
          <a:xfrm>
            <a:off x="6248400" y="2895600"/>
            <a:ext cx="269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 transition</a:t>
            </a:r>
          </a:p>
        </p:txBody>
      </p:sp>
      <p:graphicFrame>
        <p:nvGraphicFramePr>
          <p:cNvPr id="18453" name="Object 1085"/>
          <p:cNvGraphicFramePr>
            <a:graphicFrameLocks noChangeAspect="1"/>
          </p:cNvGraphicFramePr>
          <p:nvPr/>
        </p:nvGraphicFramePr>
        <p:xfrm>
          <a:off x="2514600" y="12192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34" name="Text Box 1086"/>
          <p:cNvSpPr txBox="1">
            <a:spLocks noChangeArrowheads="1"/>
          </p:cNvSpPr>
          <p:nvPr/>
        </p:nvSpPr>
        <p:spPr bwMode="auto">
          <a:xfrm>
            <a:off x="288925" y="1168400"/>
            <a:ext cx="223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Alphabet =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69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72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75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  <p:graphicFrame>
        <p:nvGraphicFramePr>
          <p:cNvPr id="19480" name="Object 2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93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2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96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6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0499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7007" name="Text Box 31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09" name="Object 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17" name="Object 1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20" name="Object 18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9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23" name="Object 21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2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3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4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5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6477000" y="28194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457200" y="1981200"/>
            <a:ext cx="415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input is consumed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6" name="Oval 18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1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2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57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5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6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7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8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79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80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65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5183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68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6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71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7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1044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1045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1046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1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3576" name="Object 104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1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3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sp>
        <p:nvSpPr>
          <p:cNvPr id="135195" name="Text Box 1051"/>
          <p:cNvSpPr txBox="1">
            <a:spLocks noChangeArrowheads="1"/>
          </p:cNvSpPr>
          <p:nvPr/>
        </p:nvSpPr>
        <p:spPr bwMode="auto">
          <a:xfrm>
            <a:off x="4343400" y="4953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35196" name="Text Box 1052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cannot be consumed</a:t>
            </a:r>
          </a:p>
        </p:txBody>
      </p:sp>
      <p:sp>
        <p:nvSpPr>
          <p:cNvPr id="135197" name="Text Box 1053"/>
          <p:cNvSpPr txBox="1">
            <a:spLocks noChangeArrowheads="1"/>
          </p:cNvSpPr>
          <p:nvPr/>
        </p:nvSpPr>
        <p:spPr bwMode="auto">
          <a:xfrm>
            <a:off x="3946525" y="3835400"/>
            <a:ext cx="3386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 Halts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533400" y="685800"/>
            <a:ext cx="8337539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An NFA accepts a string: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if there exists</a:t>
            </a:r>
            <a:r>
              <a:rPr lang="tr-TR" dirty="0"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latin typeface="Comic Sans MS" charset="0"/>
                <a:ea typeface="ＭＳ Ｐゴシック" charset="0"/>
              </a:rPr>
              <a:t>a computation of the NFA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that accepts the string 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1295400" y="2638425"/>
            <a:ext cx="67325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i.e., all the input string is processed and the automaton is in an accepting state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685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3" imgW="545626" imgH="304536" progId="Equation.3">
                  <p:embed/>
                </p:oleObj>
              </mc:Choice>
              <mc:Fallback>
                <p:oleObj name="Equation" r:id="rId3" imgW="545626" imgH="3045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accepted by the NFA:</a:t>
            </a:r>
          </a:p>
        </p:txBody>
      </p:sp>
      <p:grpSp>
        <p:nvGrpSpPr>
          <p:cNvPr id="25604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139286" name="Oval 22"/>
            <p:cNvSpPr>
              <a:spLocks noChangeArrowheads="1"/>
            </p:cNvSpPr>
            <p:nvPr/>
          </p:nvSpPr>
          <p:spPr bwMode="auto">
            <a:xfrm>
              <a:off x="2208" y="1777"/>
              <a:ext cx="432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1009" y="2545"/>
              <a:ext cx="431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89" name="Line 25"/>
            <p:cNvSpPr>
              <a:spLocks noChangeShapeType="1"/>
            </p:cNvSpPr>
            <p:nvPr/>
          </p:nvSpPr>
          <p:spPr bwMode="auto">
            <a:xfrm flipV="1">
              <a:off x="1392" y="2063"/>
              <a:ext cx="816" cy="5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>
              <a:off x="1392" y="2877"/>
              <a:ext cx="819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91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92" name="Oval 28"/>
            <p:cNvSpPr>
              <a:spLocks noChangeArrowheads="1"/>
            </p:cNvSpPr>
            <p:nvPr/>
          </p:nvSpPr>
          <p:spPr bwMode="auto">
            <a:xfrm>
              <a:off x="3408" y="1777"/>
              <a:ext cx="432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9293" name="Line 29"/>
            <p:cNvSpPr>
              <a:spLocks noChangeShapeType="1"/>
            </p:cNvSpPr>
            <p:nvPr/>
          </p:nvSpPr>
          <p:spPr bwMode="auto">
            <a:xfrm>
              <a:off x="2641" y="2016"/>
              <a:ext cx="62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25636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5" name="Equation" r:id="rId5" imgW="482391" imgH="583947" progId="Equation.3">
                    <p:embed/>
                  </p:oleObj>
                </mc:Choice>
                <mc:Fallback>
                  <p:oleObj name="Equation" r:id="rId5" imgW="482391" imgH="58394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" name="Equation" r:id="rId7" imgW="406224" imgH="571252" progId="Equation.3">
                    <p:embed/>
                  </p:oleObj>
                </mc:Choice>
                <mc:Fallback>
                  <p:oleObj name="Equation" r:id="rId7" imgW="406224" imgH="57125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96" name="Oval 32"/>
            <p:cNvSpPr>
              <a:spLocks noChangeArrowheads="1"/>
            </p:cNvSpPr>
            <p:nvPr/>
          </p:nvSpPr>
          <p:spPr bwMode="auto">
            <a:xfrm>
              <a:off x="3313" y="1680"/>
              <a:ext cx="623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25639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7" name="Equation" r:id="rId9" imgW="482391" imgH="571252" progId="Equation.3">
                    <p:embed/>
                  </p:oleObj>
                </mc:Choice>
                <mc:Fallback>
                  <p:oleObj name="Equation" r:id="rId9" imgW="482391" imgH="57125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8" name="Equation" r:id="rId11" imgW="457002" imgH="583947" progId="Equation.3">
                    <p:embed/>
                  </p:oleObj>
                </mc:Choice>
                <mc:Fallback>
                  <p:oleObj name="Equation" r:id="rId11" imgW="457002" imgH="58394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2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0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1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302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39304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5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6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10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5614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4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5617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7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0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39321" name="Text Box 57"/>
          <p:cNvSpPr txBox="1">
            <a:spLocks noChangeArrowheads="1"/>
          </p:cNvSpPr>
          <p:nvPr/>
        </p:nvSpPr>
        <p:spPr bwMode="auto">
          <a:xfrm>
            <a:off x="152400" y="4953000"/>
            <a:ext cx="26812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because this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computation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accepts </a:t>
            </a:r>
          </a:p>
        </p:txBody>
      </p:sp>
      <p:graphicFrame>
        <p:nvGraphicFramePr>
          <p:cNvPr id="25624" name="Object 58"/>
          <p:cNvGraphicFramePr>
            <a:graphicFrameLocks noChangeAspect="1"/>
          </p:cNvGraphicFramePr>
          <p:nvPr/>
        </p:nvGraphicFramePr>
        <p:xfrm>
          <a:off x="1828800" y="6248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24" imgW="545626" imgH="304536" progId="Equation.3">
                  <p:embed/>
                </p:oleObj>
              </mc:Choice>
              <mc:Fallback>
                <p:oleObj name="Equation" r:id="rId24" imgW="545626" imgH="30453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484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33480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this computation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ignored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/>
              <a:t>BLM2502 </a:t>
            </a:r>
            <a:r>
              <a:rPr lang="tr-TR" sz="4000" dirty="0" err="1"/>
              <a:t>Theory</a:t>
            </a:r>
            <a:r>
              <a:rPr lang="tr-TR" sz="4000" dirty="0"/>
              <a:t> of </a:t>
            </a:r>
            <a:r>
              <a:rPr lang="tr-TR" sz="4000" dirty="0" err="1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Course Outline</a:t>
            </a:r>
          </a:p>
          <a:p>
            <a:pPr marL="0" indent="0">
              <a:buNone/>
            </a:pPr>
            <a:r>
              <a:rPr lang="en-US" sz="3300" dirty="0"/>
              <a:t>Week 		Content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400" dirty="0"/>
              <a:t>Introduction to  Course 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400" dirty="0"/>
              <a:t>Computability Theory, Complexity Theory, Automata Theory</a:t>
            </a:r>
            <a:r>
              <a:rPr lang="tr-TR" sz="3400" dirty="0"/>
              <a:t>, </a:t>
            </a:r>
            <a:r>
              <a:rPr lang="en-US" sz="3400" dirty="0"/>
              <a:t>Set </a:t>
            </a:r>
            <a:r>
              <a:rPr lang="tr-TR" sz="3400" dirty="0"/>
              <a:t>	</a:t>
            </a:r>
            <a:r>
              <a:rPr lang="en-US" sz="3400" dirty="0"/>
              <a:t>Theory, Relations</a:t>
            </a:r>
            <a:r>
              <a:rPr lang="tr-TR" sz="3400" dirty="0"/>
              <a:t>, </a:t>
            </a:r>
            <a:r>
              <a:rPr lang="en-US" sz="3400" dirty="0"/>
              <a:t>Proofs, Pigeonhole Principle</a:t>
            </a:r>
            <a:r>
              <a:rPr lang="tr-TR" sz="3400" dirty="0"/>
              <a:t> </a:t>
            </a:r>
            <a:endParaRPr lang="en-US" sz="3400" dirty="0"/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400" dirty="0"/>
              <a:t>Regular Expressions</a:t>
            </a:r>
            <a:endParaRPr lang="tr-TR" sz="3400" dirty="0"/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400" dirty="0"/>
              <a:t>Finite Automata</a:t>
            </a:r>
            <a:r>
              <a:rPr lang="en-US" sz="3300" dirty="0"/>
              <a:t>	</a:t>
            </a:r>
          </a:p>
          <a:p>
            <a:pPr marL="742950" indent="-7429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800" b="1" dirty="0"/>
              <a:t>Deterministic and Nondeterministic Finite Automata</a:t>
            </a:r>
          </a:p>
          <a:p>
            <a:pPr marL="742950" indent="-7429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800" b="1" dirty="0"/>
              <a:t>Epsilon Transition, Equivalence of Automata</a:t>
            </a:r>
            <a:endParaRPr lang="tr-TR" sz="3800" b="1" dirty="0"/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Pumping Theorem 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Context Free Grammar</a:t>
            </a:r>
            <a:r>
              <a:rPr lang="tr-TR" sz="3300" dirty="0"/>
              <a:t>s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Parse Tree, Ambiguity, 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Pumping Theorem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Turing Machines, Recognition and Computation, Church-Turing Hypothesis</a:t>
            </a:r>
            <a:endParaRPr lang="en-US" sz="33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Turing Machines, Recognition and Computation, Church-Turing Hypothesis</a:t>
            </a:r>
          </a:p>
          <a:p>
            <a:pPr marL="514350" indent="-514350">
              <a:buFont typeface="+mj-lt"/>
              <a:buAutoNum type="arabicPeriod"/>
              <a:tabLst>
                <a:tab pos="1069975" algn="l"/>
                <a:tab pos="1079500" algn="l"/>
              </a:tabLst>
            </a:pPr>
            <a:r>
              <a:rPr lang="en-US" sz="3300" dirty="0"/>
              <a:t>Review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1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28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5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6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7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8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59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60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62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6863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38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6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41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1" name="Text Box 2071"/>
          <p:cNvSpPr txBox="1">
            <a:spLocks noChangeArrowheads="1"/>
          </p:cNvSpPr>
          <p:nvPr/>
        </p:nvSpPr>
        <p:spPr bwMode="auto">
          <a:xfrm>
            <a:off x="2362200" y="0"/>
            <a:ext cx="408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Rejection example</a:t>
            </a:r>
          </a:p>
        </p:txBody>
      </p:sp>
      <p:graphicFrame>
        <p:nvGraphicFramePr>
          <p:cNvPr id="26646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2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Line 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26" name="Oval 6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28" name="Oval 8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32" name="Oval 1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Oval 1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2" name="Line 22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9943" name="Text Box 23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  <p:sp>
        <p:nvSpPr>
          <p:cNvPr id="209944" name="Text Box 24"/>
          <p:cNvSpPr txBox="1">
            <a:spLocks noChangeArrowheads="1"/>
          </p:cNvSpPr>
          <p:nvPr/>
        </p:nvSpPr>
        <p:spPr bwMode="auto">
          <a:xfrm>
            <a:off x="2879725" y="20828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20" name="Text Box 24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sp>
        <p:nvSpPr>
          <p:cNvPr id="208921" name="Rectangle 2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77" name="Object 27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4" name="Line 28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30" name="Line 34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31" name="Oval 35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8932" name="Line 36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87" name="Object 37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38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90" name="Object 40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41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42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43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4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41" name="Line 45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81" name="Oval 13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5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5" name="Oval 17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0" name="Line 22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14" imgW="457002" imgH="583947" progId="Equation.3">
                  <p:embed/>
                </p:oleObj>
              </mc:Choice>
              <mc:Fallback>
                <p:oleObj name="Equation" r:id="rId14" imgW="457002" imgH="5839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2" name="Text Box 24"/>
          <p:cNvSpPr txBox="1">
            <a:spLocks noChangeArrowheads="1"/>
          </p:cNvSpPr>
          <p:nvPr/>
        </p:nvSpPr>
        <p:spPr bwMode="auto">
          <a:xfrm>
            <a:off x="4419600" y="4953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1026"/>
          <p:cNvSpPr txBox="1">
            <a:spLocks noChangeArrowheads="1"/>
          </p:cNvSpPr>
          <p:nvPr/>
        </p:nvSpPr>
        <p:spPr bwMode="auto">
          <a:xfrm>
            <a:off x="1752600" y="0"/>
            <a:ext cx="5983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Another Rejection example</a:t>
            </a:r>
          </a:p>
        </p:txBody>
      </p:sp>
      <p:sp>
        <p:nvSpPr>
          <p:cNvPr id="212995" name="Rectangle 102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2996" name="Line 102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2997" name="Line 102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26" name="Object 103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Line 1031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0" name="Oval 1032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1" name="Oval 1033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2" name="Oval 1034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4" name="Line 1036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5" name="Line 1037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34" name="Object 1038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7" name="Oval 1039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08" name="Line 1040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37" name="Object 1041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042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1" name="Oval 1043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40" name="Object 1044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1045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1046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1047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1048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7" name="Line 1049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3018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47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43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44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49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47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48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49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50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51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52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57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4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55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60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8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63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044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1045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1046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104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4" name="Line 1048"/>
          <p:cNvSpPr>
            <a:spLocks noChangeShapeType="1"/>
          </p:cNvSpPr>
          <p:nvPr/>
        </p:nvSpPr>
        <p:spPr bwMode="auto">
          <a:xfrm>
            <a:off x="3429000" y="3657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065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  <p:sp>
        <p:nvSpPr>
          <p:cNvPr id="215066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71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1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2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73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4" name="Line 1030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5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6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7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8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099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00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81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2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03" name="Line 1039"/>
          <p:cNvSpPr>
            <a:spLocks noChangeShapeType="1"/>
          </p:cNvSpPr>
          <p:nvPr/>
        </p:nvSpPr>
        <p:spPr bwMode="auto">
          <a:xfrm>
            <a:off x="4191000" y="3200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84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3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6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87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1044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6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1045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1046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1047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2" name="Text Box 1048"/>
          <p:cNvSpPr txBox="1">
            <a:spLocks noChangeArrowheads="1"/>
          </p:cNvSpPr>
          <p:nvPr/>
        </p:nvSpPr>
        <p:spPr bwMode="auto">
          <a:xfrm>
            <a:off x="6477000" y="28194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217113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277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First Choice</a:t>
            </a:r>
          </a:p>
        </p:txBody>
      </p:sp>
      <p:sp>
        <p:nvSpPr>
          <p:cNvPr id="217114" name="Line 1050"/>
          <p:cNvSpPr>
            <a:spLocks noChangeShapeType="1"/>
          </p:cNvSpPr>
          <p:nvPr/>
        </p:nvSpPr>
        <p:spPr bwMode="auto">
          <a:xfrm>
            <a:off x="5334000" y="3810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7115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2796" name="Object 1052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7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cannot be consumed</a:t>
            </a:r>
          </a:p>
        </p:txBody>
      </p:sp>
      <p:sp>
        <p:nvSpPr>
          <p:cNvPr id="217118" name="Text Box 1054"/>
          <p:cNvSpPr txBox="1">
            <a:spLocks noChangeArrowheads="1"/>
          </p:cNvSpPr>
          <p:nvPr/>
        </p:nvSpPr>
        <p:spPr bwMode="auto">
          <a:xfrm>
            <a:off x="4937125" y="45212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 halts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05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15" name="Line 205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16" name="Line 205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797" name="Object 205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Line 205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19" name="Oval 2055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0" name="Oval 2056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1" name="Oval 2057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2" name="Line 2058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3" name="Line 2059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4" name="Line 2060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5" name="Object 206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6" name="Oval 2062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27" name="Line 2063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8" name="Object 2064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2065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5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0" name="Oval 2066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11" name="Object 2067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6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7" name="Equation" r:id="rId12" imgW="457002" imgH="583947" progId="Equation.3">
                  <p:embed/>
                </p:oleObj>
              </mc:Choice>
              <mc:Fallback>
                <p:oleObj name="Equation" r:id="rId12" imgW="457002" imgH="583947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069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070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5" name="Text Box 2071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graphicFrame>
        <p:nvGraphicFramePr>
          <p:cNvPr id="33816" name="Object 2072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7" name="Line 2073"/>
          <p:cNvSpPr>
            <a:spLocks noChangeShapeType="1"/>
          </p:cNvSpPr>
          <p:nvPr/>
        </p:nvSpPr>
        <p:spPr bwMode="auto">
          <a:xfrm>
            <a:off x="1524000" y="4876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8138" name="Line 2074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19" name="Object 2075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1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87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88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21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1" name="Oval 1031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2" name="Oval 1032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3" name="Oval 1033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4" name="Line 1034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5" name="Line 1035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6" name="Line 1036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29" name="Object 103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8" name="Oval 1038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1199" name="Line 1039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32" name="Object 1040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6" imgW="482391" imgH="583947" progId="Equation.3">
                  <p:embed/>
                </p:oleObj>
              </mc:Choice>
              <mc:Fallback>
                <p:oleObj name="Equation" r:id="rId6" imgW="482391" imgH="583947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041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8" imgW="406224" imgH="571252" progId="Equation.3">
                  <p:embed/>
                </p:oleObj>
              </mc:Choice>
              <mc:Fallback>
                <p:oleObj name="Equation" r:id="rId8" imgW="406224" imgH="571252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2" name="Oval 1042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35" name="Object 1043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10" imgW="482391" imgH="571252" progId="Equation.3">
                  <p:embed/>
                </p:oleObj>
              </mc:Choice>
              <mc:Fallback>
                <p:oleObj name="Equation" r:id="rId10" imgW="482391" imgH="571252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1044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1045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1046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7" name="Line 104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40" name="Object 1048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9" name="Text Box 1049"/>
          <p:cNvSpPr txBox="1">
            <a:spLocks noChangeArrowheads="1"/>
          </p:cNvSpPr>
          <p:nvPr/>
        </p:nvSpPr>
        <p:spPr bwMode="auto">
          <a:xfrm>
            <a:off x="3048000" y="152400"/>
            <a:ext cx="3265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Second Choice</a:t>
            </a:r>
          </a:p>
        </p:txBody>
      </p:sp>
      <p:sp>
        <p:nvSpPr>
          <p:cNvPr id="221210" name="Text Box 1050"/>
          <p:cNvSpPr txBox="1">
            <a:spLocks noChangeArrowheads="1"/>
          </p:cNvSpPr>
          <p:nvPr/>
        </p:nvSpPr>
        <p:spPr bwMode="auto">
          <a:xfrm>
            <a:off x="4648200" y="50292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221211" name="Line 105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4844" name="Object 1052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3" name="Text Box 1053"/>
          <p:cNvSpPr txBox="1">
            <a:spLocks noChangeArrowheads="1"/>
          </p:cNvSpPr>
          <p:nvPr/>
        </p:nvSpPr>
        <p:spPr bwMode="auto">
          <a:xfrm>
            <a:off x="457200" y="19812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cannot be consumed</a:t>
            </a:r>
          </a:p>
        </p:txBody>
      </p:sp>
      <p:sp>
        <p:nvSpPr>
          <p:cNvPr id="221214" name="Text Box 1054"/>
          <p:cNvSpPr txBox="1">
            <a:spLocks noChangeArrowheads="1"/>
          </p:cNvSpPr>
          <p:nvPr/>
        </p:nvSpPr>
        <p:spPr bwMode="auto">
          <a:xfrm>
            <a:off x="4327525" y="3835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 halts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5279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An NFA rejects a string: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there  is no computation of the NFA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that accepts the string.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1447800" y="3657600"/>
            <a:ext cx="687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All the input is consumed and the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automaton is in a non final state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524000" y="5867400"/>
            <a:ext cx="616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The input cannot be consumed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995738" y="5105400"/>
            <a:ext cx="836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latin typeface="Comic Sans MS" charset="0"/>
                <a:ea typeface="ＭＳ Ｐゴシック" charset="0"/>
              </a:rPr>
              <a:t>OR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438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 each computation: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38862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tr-TR" sz="4400" dirty="0"/>
              <a:t>NFA </a:t>
            </a:r>
            <a:br>
              <a:rPr lang="en-US" sz="4400" dirty="0"/>
            </a:br>
            <a:r>
              <a:rPr lang="en-US" sz="4400" dirty="0">
                <a:ea typeface="+mj-ea"/>
                <a:cs typeface="+mj-cs"/>
              </a:rPr>
              <a:t>Non-Deterministic </a:t>
            </a:r>
            <a:br>
              <a:rPr lang="en-US" sz="4400" dirty="0">
                <a:ea typeface="+mj-ea"/>
                <a:cs typeface="+mj-cs"/>
              </a:rPr>
            </a:br>
            <a:r>
              <a:rPr lang="en-US" sz="4400" dirty="0">
                <a:ea typeface="+mj-ea"/>
                <a:cs typeface="+mj-cs"/>
              </a:rPr>
              <a:t>Finite Automata</a:t>
            </a:r>
            <a:br>
              <a:rPr lang="tr-TR" sz="4400" dirty="0">
                <a:ea typeface="+mj-ea"/>
                <a:cs typeface="+mj-cs"/>
              </a:rPr>
            </a:br>
            <a:endParaRPr lang="en-US" sz="44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112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990600" y="13716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Equation" r:id="rId3" imgW="291973" imgH="330057" progId="Equation.3">
                  <p:embed/>
                </p:oleObj>
              </mc:Choice>
              <mc:Fallback>
                <p:oleObj name="Equation" r:id="rId3" imgW="291973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29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rejected by the NFA:</a:t>
            </a:r>
          </a:p>
        </p:txBody>
      </p:sp>
      <p:sp>
        <p:nvSpPr>
          <p:cNvPr id="199701" name="Oval 21"/>
          <p:cNvSpPr>
            <a:spLocks noChangeArrowheads="1"/>
          </p:cNvSpPr>
          <p:nvPr/>
        </p:nvSpPr>
        <p:spPr bwMode="auto">
          <a:xfrm>
            <a:off x="1819275" y="3221038"/>
            <a:ext cx="427038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2" name="Oval 22"/>
          <p:cNvSpPr>
            <a:spLocks noChangeArrowheads="1"/>
          </p:cNvSpPr>
          <p:nvPr/>
        </p:nvSpPr>
        <p:spPr bwMode="auto">
          <a:xfrm>
            <a:off x="636588" y="39973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3" name="Oval 23"/>
          <p:cNvSpPr>
            <a:spLocks noChangeArrowheads="1"/>
          </p:cNvSpPr>
          <p:nvPr/>
        </p:nvSpPr>
        <p:spPr bwMode="auto">
          <a:xfrm>
            <a:off x="1819275" y="4578350"/>
            <a:ext cx="427038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4" name="Line 24"/>
          <p:cNvSpPr>
            <a:spLocks noChangeShapeType="1"/>
          </p:cNvSpPr>
          <p:nvPr/>
        </p:nvSpPr>
        <p:spPr bwMode="auto">
          <a:xfrm flipV="1">
            <a:off x="1014413" y="3511550"/>
            <a:ext cx="804862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>
            <a:off x="1016000" y="4333875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 flipV="1">
            <a:off x="228600" y="4238625"/>
            <a:ext cx="407988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7" name="Oval 27"/>
          <p:cNvSpPr>
            <a:spLocks noChangeArrowheads="1"/>
          </p:cNvSpPr>
          <p:nvPr/>
        </p:nvSpPr>
        <p:spPr bwMode="auto">
          <a:xfrm>
            <a:off x="3003550" y="32210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2246313" y="34639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76" name="Object 29"/>
          <p:cNvGraphicFramePr>
            <a:graphicFrameLocks noChangeAspect="1"/>
          </p:cNvGraphicFramePr>
          <p:nvPr/>
        </p:nvGraphicFramePr>
        <p:xfrm>
          <a:off x="684213" y="39973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9732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30"/>
          <p:cNvGraphicFramePr>
            <a:graphicFrameLocks noChangeAspect="1"/>
          </p:cNvGraphicFramePr>
          <p:nvPr/>
        </p:nvGraphicFramePr>
        <p:xfrm>
          <a:off x="1914525" y="32210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22103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1" name="Oval 31"/>
          <p:cNvSpPr>
            <a:spLocks noChangeArrowheads="1"/>
          </p:cNvSpPr>
          <p:nvPr/>
        </p:nvSpPr>
        <p:spPr bwMode="auto">
          <a:xfrm>
            <a:off x="2908300" y="31242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79" name="Object 32"/>
          <p:cNvGraphicFramePr>
            <a:graphicFrameLocks noChangeAspect="1"/>
          </p:cNvGraphicFramePr>
          <p:nvPr/>
        </p:nvGraphicFramePr>
        <p:xfrm>
          <a:off x="3049588" y="32210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3221038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33"/>
          <p:cNvGraphicFramePr>
            <a:graphicFrameLocks noChangeAspect="1"/>
          </p:cNvGraphicFramePr>
          <p:nvPr/>
        </p:nvGraphicFramePr>
        <p:xfrm>
          <a:off x="1298575" y="36083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083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34"/>
          <p:cNvGraphicFramePr>
            <a:graphicFrameLocks noChangeAspect="1"/>
          </p:cNvGraphicFramePr>
          <p:nvPr/>
        </p:nvGraphicFramePr>
        <p:xfrm>
          <a:off x="1298575" y="42878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2878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35"/>
          <p:cNvGraphicFramePr>
            <a:graphicFrameLocks noChangeAspect="1"/>
          </p:cNvGraphicFramePr>
          <p:nvPr/>
        </p:nvGraphicFramePr>
        <p:xfrm>
          <a:off x="2482850" y="32702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2702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37"/>
          <p:cNvGraphicFramePr>
            <a:graphicFrameLocks noChangeAspect="1"/>
          </p:cNvGraphicFramePr>
          <p:nvPr/>
        </p:nvGraphicFramePr>
        <p:xfrm>
          <a:off x="1914525" y="45783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2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4578350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8" name="Text Box 38"/>
          <p:cNvSpPr txBox="1">
            <a:spLocks noChangeArrowheads="1"/>
          </p:cNvSpPr>
          <p:nvPr/>
        </p:nvSpPr>
        <p:spPr bwMode="auto">
          <a:xfrm>
            <a:off x="2286000" y="45720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99721" name="Oval 41"/>
          <p:cNvSpPr>
            <a:spLocks noChangeArrowheads="1"/>
          </p:cNvSpPr>
          <p:nvPr/>
        </p:nvSpPr>
        <p:spPr bwMode="auto">
          <a:xfrm>
            <a:off x="6467475" y="3297238"/>
            <a:ext cx="427038" cy="436562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2" name="Oval 42"/>
          <p:cNvSpPr>
            <a:spLocks noChangeArrowheads="1"/>
          </p:cNvSpPr>
          <p:nvPr/>
        </p:nvSpPr>
        <p:spPr bwMode="auto">
          <a:xfrm>
            <a:off x="5284788" y="4073525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3" name="Oval 43"/>
          <p:cNvSpPr>
            <a:spLocks noChangeArrowheads="1"/>
          </p:cNvSpPr>
          <p:nvPr/>
        </p:nvSpPr>
        <p:spPr bwMode="auto">
          <a:xfrm>
            <a:off x="6467475" y="4654550"/>
            <a:ext cx="427038" cy="436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4" name="Line 44"/>
          <p:cNvSpPr>
            <a:spLocks noChangeShapeType="1"/>
          </p:cNvSpPr>
          <p:nvPr/>
        </p:nvSpPr>
        <p:spPr bwMode="auto">
          <a:xfrm flipV="1">
            <a:off x="5662613" y="3587750"/>
            <a:ext cx="804862" cy="5826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5664200" y="4410075"/>
            <a:ext cx="8064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4876800" y="4267200"/>
            <a:ext cx="407988" cy="47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7" name="Oval 47"/>
          <p:cNvSpPr>
            <a:spLocks noChangeArrowheads="1"/>
          </p:cNvSpPr>
          <p:nvPr/>
        </p:nvSpPr>
        <p:spPr bwMode="auto">
          <a:xfrm>
            <a:off x="7651750" y="3297238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99728" name="Line 48"/>
          <p:cNvSpPr>
            <a:spLocks noChangeShapeType="1"/>
          </p:cNvSpPr>
          <p:nvPr/>
        </p:nvSpPr>
        <p:spPr bwMode="auto">
          <a:xfrm>
            <a:off x="6894513" y="3540125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93" name="Object 49"/>
          <p:cNvGraphicFramePr>
            <a:graphicFrameLocks noChangeAspect="1"/>
          </p:cNvGraphicFramePr>
          <p:nvPr/>
        </p:nvGraphicFramePr>
        <p:xfrm>
          <a:off x="5332413" y="4073525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3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073525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50"/>
          <p:cNvGraphicFramePr>
            <a:graphicFrameLocks noChangeAspect="1"/>
          </p:cNvGraphicFramePr>
          <p:nvPr/>
        </p:nvGraphicFramePr>
        <p:xfrm>
          <a:off x="6562725" y="3297238"/>
          <a:ext cx="252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297238"/>
                        <a:ext cx="2524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1" name="Oval 51"/>
          <p:cNvSpPr>
            <a:spLocks noChangeArrowheads="1"/>
          </p:cNvSpPr>
          <p:nvPr/>
        </p:nvSpPr>
        <p:spPr bwMode="auto">
          <a:xfrm>
            <a:off x="7556500" y="3200400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6896" name="Object 52"/>
          <p:cNvGraphicFramePr>
            <a:graphicFrameLocks noChangeAspect="1"/>
          </p:cNvGraphicFramePr>
          <p:nvPr/>
        </p:nvGraphicFramePr>
        <p:xfrm>
          <a:off x="7697788" y="3297238"/>
          <a:ext cx="3000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8" y="3297238"/>
                        <a:ext cx="3000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53"/>
          <p:cNvGraphicFramePr>
            <a:graphicFrameLocks noChangeAspect="1"/>
          </p:cNvGraphicFramePr>
          <p:nvPr/>
        </p:nvGraphicFramePr>
        <p:xfrm>
          <a:off x="5946775" y="368458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68458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54"/>
          <p:cNvGraphicFramePr>
            <a:graphicFrameLocks noChangeAspect="1"/>
          </p:cNvGraphicFramePr>
          <p:nvPr/>
        </p:nvGraphicFramePr>
        <p:xfrm>
          <a:off x="5946775" y="4364038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4364038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55"/>
          <p:cNvGraphicFramePr>
            <a:graphicFrameLocks noChangeAspect="1"/>
          </p:cNvGraphicFramePr>
          <p:nvPr/>
        </p:nvGraphicFramePr>
        <p:xfrm>
          <a:off x="7131050" y="3346450"/>
          <a:ext cx="16351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3346450"/>
                        <a:ext cx="163513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57"/>
          <p:cNvGraphicFramePr>
            <a:graphicFrameLocks noChangeAspect="1"/>
          </p:cNvGraphicFramePr>
          <p:nvPr/>
        </p:nvGraphicFramePr>
        <p:xfrm>
          <a:off x="6562725" y="4654550"/>
          <a:ext cx="284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9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4654550"/>
                        <a:ext cx="2841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5715000" y="25146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99739" name="Text Box 59"/>
          <p:cNvSpPr txBox="1">
            <a:spLocks noChangeArrowheads="1"/>
          </p:cNvSpPr>
          <p:nvPr/>
        </p:nvSpPr>
        <p:spPr bwMode="auto">
          <a:xfrm>
            <a:off x="669925" y="5969000"/>
            <a:ext cx="826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possible computations lead to rejection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552450" y="13589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3" imgW="812447" imgH="330057" progId="Equation.3">
                  <p:embed/>
                </p:oleObj>
              </mc:Choice>
              <mc:Fallback>
                <p:oleObj name="Equation" r:id="rId3" imgW="812447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35890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4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rejected by the NFA:</a:t>
            </a: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222214" name="Oval 6"/>
            <p:cNvSpPr>
              <a:spLocks noChangeArrowheads="1"/>
            </p:cNvSpPr>
            <p:nvPr/>
          </p:nvSpPr>
          <p:spPr bwMode="auto">
            <a:xfrm>
              <a:off x="2208" y="1777"/>
              <a:ext cx="432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15" name="Oval 7"/>
            <p:cNvSpPr>
              <a:spLocks noChangeArrowheads="1"/>
            </p:cNvSpPr>
            <p:nvPr/>
          </p:nvSpPr>
          <p:spPr bwMode="auto">
            <a:xfrm>
              <a:off x="1009" y="2545"/>
              <a:ext cx="431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16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17" name="Line 9"/>
            <p:cNvSpPr>
              <a:spLocks noChangeShapeType="1"/>
            </p:cNvSpPr>
            <p:nvPr/>
          </p:nvSpPr>
          <p:spPr bwMode="auto">
            <a:xfrm flipV="1">
              <a:off x="1392" y="2063"/>
              <a:ext cx="816" cy="5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18" name="Line 10"/>
            <p:cNvSpPr>
              <a:spLocks noChangeShapeType="1"/>
            </p:cNvSpPr>
            <p:nvPr/>
          </p:nvSpPr>
          <p:spPr bwMode="auto">
            <a:xfrm>
              <a:off x="1392" y="2877"/>
              <a:ext cx="819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19" name="Line 11"/>
            <p:cNvSpPr>
              <a:spLocks noChangeShapeType="1"/>
            </p:cNvSpPr>
            <p:nvPr/>
          </p:nvSpPr>
          <p:spPr bwMode="auto">
            <a:xfrm>
              <a:off x="672" y="2784"/>
              <a:ext cx="3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3408" y="1777"/>
              <a:ext cx="432" cy="4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2221" name="Line 13"/>
            <p:cNvSpPr>
              <a:spLocks noChangeShapeType="1"/>
            </p:cNvSpPr>
            <p:nvPr/>
          </p:nvSpPr>
          <p:spPr bwMode="auto">
            <a:xfrm>
              <a:off x="2641" y="2016"/>
              <a:ext cx="62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37922" name="Object 14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1" name="Equation" r:id="rId5" imgW="482391" imgH="583947" progId="Equation.3">
                    <p:embed/>
                  </p:oleObj>
                </mc:Choice>
                <mc:Fallback>
                  <p:oleObj name="Equation" r:id="rId5" imgW="482391" imgH="58394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3" name="Object 15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2" name="Equation" r:id="rId7" imgW="406224" imgH="571252" progId="Equation.3">
                    <p:embed/>
                  </p:oleObj>
                </mc:Choice>
                <mc:Fallback>
                  <p:oleObj name="Equation" r:id="rId7" imgW="406224" imgH="57125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3313" y="1680"/>
              <a:ext cx="623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37925" name="Object 17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3" name="Equation" r:id="rId9" imgW="482391" imgH="571252" progId="Equation.3">
                    <p:embed/>
                  </p:oleObj>
                </mc:Choice>
                <mc:Fallback>
                  <p:oleObj name="Equation" r:id="rId9" imgW="482391" imgH="571252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18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4" name="Equation" r:id="rId11" imgW="457002" imgH="583947" progId="Equation.3">
                    <p:embed/>
                  </p:oleObj>
                </mc:Choice>
                <mc:Fallback>
                  <p:oleObj name="Equation" r:id="rId11" imgW="457002" imgH="58394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Object 19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5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Object 20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6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9" name="Object 21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7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590800" y="25908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222231" name="Oval 23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2" name="Oval 24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3" name="Oval 25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6" name="Line 28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7" name="Oval 29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902" name="Object 31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Equation" r:id="rId17" imgW="482391" imgH="583947" progId="Equation.3">
                  <p:embed/>
                </p:oleObj>
              </mc:Choice>
              <mc:Fallback>
                <p:oleObj name="Equation" r:id="rId17" imgW="482391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32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Equation" r:id="rId18" imgW="406224" imgH="571252" progId="Equation.3">
                  <p:embed/>
                </p:oleObj>
              </mc:Choice>
              <mc:Fallback>
                <p:oleObj name="Equation" r:id="rId18" imgW="406224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1" name="Oval 33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905" name="Object 34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0" name="Equation" r:id="rId19" imgW="482391" imgH="571252" progId="Equation.3">
                  <p:embed/>
                </p:oleObj>
              </mc:Choice>
              <mc:Fallback>
                <p:oleObj name="Equation" r:id="rId19" imgW="482391" imgH="57125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35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36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2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37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38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" name="Equation" r:id="rId23" imgW="457002" imgH="583947" progId="Equation.3">
                  <p:embed/>
                </p:oleObj>
              </mc:Choice>
              <mc:Fallback>
                <p:oleObj name="Equation" r:id="rId23" imgW="457002" imgH="58394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669925" y="5969000"/>
            <a:ext cx="826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possible computations lead to rejection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Oval 2050"/>
          <p:cNvSpPr>
            <a:spLocks noChangeArrowheads="1"/>
          </p:cNvSpPr>
          <p:nvPr/>
        </p:nvSpPr>
        <p:spPr bwMode="auto">
          <a:xfrm>
            <a:off x="3505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35" name="Oval 2051"/>
          <p:cNvSpPr>
            <a:spLocks noChangeArrowheads="1"/>
          </p:cNvSpPr>
          <p:nvPr/>
        </p:nvSpPr>
        <p:spPr bwMode="auto">
          <a:xfrm>
            <a:off x="16002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36" name="Oval 2052"/>
          <p:cNvSpPr>
            <a:spLocks noChangeArrowheads="1"/>
          </p:cNvSpPr>
          <p:nvPr/>
        </p:nvSpPr>
        <p:spPr bwMode="auto">
          <a:xfrm>
            <a:off x="35052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37" name="Line 2053"/>
          <p:cNvSpPr>
            <a:spLocks noChangeShapeType="1"/>
          </p:cNvSpPr>
          <p:nvPr/>
        </p:nvSpPr>
        <p:spPr bwMode="auto">
          <a:xfrm flipV="1">
            <a:off x="2209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38" name="Line 2054"/>
          <p:cNvSpPr>
            <a:spLocks noChangeShapeType="1"/>
          </p:cNvSpPr>
          <p:nvPr/>
        </p:nvSpPr>
        <p:spPr bwMode="auto">
          <a:xfrm>
            <a:off x="2211388" y="4567238"/>
            <a:ext cx="12985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39" name="Line 2055"/>
          <p:cNvSpPr>
            <a:spLocks noChangeShapeType="1"/>
          </p:cNvSpPr>
          <p:nvPr/>
        </p:nvSpPr>
        <p:spPr bwMode="auto">
          <a:xfrm>
            <a:off x="10668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40" name="Oval 2056"/>
          <p:cNvSpPr>
            <a:spLocks noChangeArrowheads="1"/>
          </p:cNvSpPr>
          <p:nvPr/>
        </p:nvSpPr>
        <p:spPr bwMode="auto">
          <a:xfrm>
            <a:off x="5410200" y="2819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3241" name="Line 2057"/>
          <p:cNvSpPr>
            <a:spLocks noChangeShapeType="1"/>
          </p:cNvSpPr>
          <p:nvPr/>
        </p:nvSpPr>
        <p:spPr bwMode="auto">
          <a:xfrm>
            <a:off x="41910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8922" name="Object 2058"/>
          <p:cNvGraphicFramePr>
            <a:graphicFrameLocks noChangeAspect="1"/>
          </p:cNvGraphicFramePr>
          <p:nvPr/>
        </p:nvGraphicFramePr>
        <p:xfrm>
          <a:off x="3657600" y="28194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3" name="Oval 2059"/>
          <p:cNvSpPr>
            <a:spLocks noChangeArrowheads="1"/>
          </p:cNvSpPr>
          <p:nvPr/>
        </p:nvSpPr>
        <p:spPr bwMode="auto">
          <a:xfrm>
            <a:off x="5257800" y="2667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8924" name="Object 2060"/>
          <p:cNvGraphicFramePr>
            <a:graphicFrameLocks noChangeAspect="1"/>
          </p:cNvGraphicFramePr>
          <p:nvPr/>
        </p:nvGraphicFramePr>
        <p:xfrm>
          <a:off x="5486400" y="28194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194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2061"/>
          <p:cNvGraphicFramePr>
            <a:graphicFrameLocks noChangeAspect="1"/>
          </p:cNvGraphicFramePr>
          <p:nvPr/>
        </p:nvGraphicFramePr>
        <p:xfrm>
          <a:off x="3657600" y="495300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2062"/>
          <p:cNvGraphicFramePr>
            <a:graphicFrameLocks noChangeAspect="1"/>
          </p:cNvGraphicFramePr>
          <p:nvPr/>
        </p:nvGraphicFramePr>
        <p:xfrm>
          <a:off x="26670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2063"/>
          <p:cNvGraphicFramePr>
            <a:graphicFrameLocks noChangeAspect="1"/>
          </p:cNvGraphicFramePr>
          <p:nvPr/>
        </p:nvGraphicFramePr>
        <p:xfrm>
          <a:off x="26670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2064"/>
          <p:cNvGraphicFramePr>
            <a:graphicFrameLocks noChangeAspect="1"/>
          </p:cNvGraphicFramePr>
          <p:nvPr/>
        </p:nvGraphicFramePr>
        <p:xfrm>
          <a:off x="4572000" y="2895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2065"/>
          <p:cNvGraphicFramePr>
            <a:graphicFrameLocks noChangeAspect="1"/>
          </p:cNvGraphicFramePr>
          <p:nvPr/>
        </p:nvGraphicFramePr>
        <p:xfrm>
          <a:off x="1676400" y="40386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0" name="Text Box 2066"/>
          <p:cNvSpPr txBox="1">
            <a:spLocks noChangeArrowheads="1"/>
          </p:cNvSpPr>
          <p:nvPr/>
        </p:nvSpPr>
        <p:spPr bwMode="auto">
          <a:xfrm>
            <a:off x="1143000" y="1219200"/>
            <a:ext cx="386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accepted:</a:t>
            </a:r>
          </a:p>
        </p:txBody>
      </p:sp>
      <p:graphicFrame>
        <p:nvGraphicFramePr>
          <p:cNvPr id="38931" name="Object 2067"/>
          <p:cNvGraphicFramePr>
            <a:graphicFrameLocks noChangeAspect="1"/>
          </p:cNvGraphicFramePr>
          <p:nvPr/>
        </p:nvGraphicFramePr>
        <p:xfrm>
          <a:off x="5197475" y="11938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15" imgW="1726451" imgH="533169" progId="Equation.3">
                  <p:embed/>
                </p:oleObj>
              </mc:Choice>
              <mc:Fallback>
                <p:oleObj name="Equation" r:id="rId15" imgW="1726451" imgH="533169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1938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0"/>
            <a:ext cx="7239000" cy="762000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ea typeface="+mj-ea"/>
                <a:cs typeface="+mj-cs"/>
              </a:rPr>
              <a:t>Epsilon Transition</a:t>
            </a:r>
          </a:p>
        </p:txBody>
      </p:sp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1333" name="Oval 21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44" name="Object 28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1" name="Oval 29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46" name="Object 30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5" imgW="457002" imgH="583947" progId="Equation.3">
                  <p:embed/>
                </p:oleObj>
              </mc:Choice>
              <mc:Fallback>
                <p:oleObj name="Equation" r:id="rId5" imgW="457002" imgH="5839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35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11" imgW="114300" imgH="139700" progId="Equation.3">
                  <p:embed/>
                </p:oleObj>
              </mc:Choice>
              <mc:Fallback>
                <p:oleObj name="Equation" r:id="rId1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52" name="Object 48"/>
          <p:cNvGraphicFramePr>
            <a:graphicFrameLocks noChangeAspect="1"/>
          </p:cNvGraphicFramePr>
          <p:nvPr/>
        </p:nvGraphicFramePr>
        <p:xfrm>
          <a:off x="5137150" y="4191000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13" imgW="495085" imgH="571252" progId="Equation.3">
                  <p:embed/>
                </p:oleObj>
              </mc:Choice>
              <mc:Fallback>
                <p:oleObj name="Equation" r:id="rId13" imgW="495085" imgH="57125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191000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9954" name="Object 50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65" name="Object 6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67" name="Object 8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49" name="Line 13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73" name="Object 14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75" name="Object 1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0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1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80" name="Object 22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82" name="Object 24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0986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Equation" r:id="rId16" imgW="114300" imgH="139700" progId="Equation.3">
                  <p:embed/>
                </p:oleObj>
              </mc:Choice>
              <mc:Fallback>
                <p:oleObj name="Equation" r:id="rId16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5" name="Oval 2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7" name="Oval 2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997" name="Object 29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3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0" name="Oval 3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1999" name="Object 3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3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3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5" name="Line 3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96" name="Oval 3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2004" name="Object 37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Line 3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2006" name="Object 39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2010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Equation" r:id="rId16" imgW="114300" imgH="139700" progId="Equation.3">
                  <p:embed/>
                </p:oleObj>
              </mc:Choice>
              <mc:Fallback>
                <p:oleObj name="Equation" r:id="rId16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3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404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28" name="Object 2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3030" name="Object 23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828800" y="2286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tape head does not move</a:t>
            </a:r>
          </a:p>
        </p:txBody>
      </p:sp>
      <p:graphicFrame>
        <p:nvGraphicFramePr>
          <p:cNvPr id="43035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4" name="Equation" r:id="rId16" imgW="114300" imgH="139700" progId="Equation.3">
                  <p:embed/>
                </p:oleObj>
              </mc:Choice>
              <mc:Fallback>
                <p:oleObj name="Equation" r:id="rId16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15" name="Oval 11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Oval 14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8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3" name="Line 19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52" name="Object 21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54" name="Object 23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8" name="Line 24"/>
          <p:cNvSpPr>
            <a:spLocks noChangeShapeType="1"/>
          </p:cNvSpPr>
          <p:nvPr/>
        </p:nvSpPr>
        <p:spPr bwMode="auto">
          <a:xfrm>
            <a:off x="6858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6400800" y="32766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441325" y="58928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       is accepted</a:t>
            </a:r>
          </a:p>
        </p:txBody>
      </p:sp>
      <p:graphicFrame>
        <p:nvGraphicFramePr>
          <p:cNvPr id="44058" name="Object 27"/>
          <p:cNvGraphicFramePr>
            <a:graphicFrameLocks noChangeAspect="1"/>
          </p:cNvGraphicFramePr>
          <p:nvPr/>
        </p:nvGraphicFramePr>
        <p:xfrm>
          <a:off x="1981200" y="60960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Equation" r:id="rId16" imgW="545626" imgH="304536" progId="Equation.3">
                  <p:embed/>
                </p:oleObj>
              </mc:Choice>
              <mc:Fallback>
                <p:oleObj name="Equation" r:id="rId16" imgW="545626" imgH="30453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960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669925" y="254000"/>
            <a:ext cx="406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input is consumed</a:t>
            </a:r>
          </a:p>
        </p:txBody>
      </p:sp>
      <p:graphicFrame>
        <p:nvGraphicFramePr>
          <p:cNvPr id="44062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2" name="Equation" r:id="rId18" imgW="114300" imgH="139700" progId="Equation.3">
                  <p:embed/>
                </p:oleObj>
              </mc:Choice>
              <mc:Fallback>
                <p:oleObj name="Equation" r:id="rId18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31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32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1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Line 103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3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7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37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38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39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40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69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2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71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9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48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76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0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78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2" name="Line 1048"/>
          <p:cNvSpPr>
            <a:spLocks noChangeShapeType="1"/>
          </p:cNvSpPr>
          <p:nvPr/>
        </p:nvSpPr>
        <p:spPr bwMode="auto">
          <a:xfrm>
            <a:off x="14478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1753" name="Text Box 1049"/>
          <p:cNvSpPr txBox="1">
            <a:spLocks noChangeArrowheads="1"/>
          </p:cNvSpPr>
          <p:nvPr/>
        </p:nvSpPr>
        <p:spPr bwMode="auto">
          <a:xfrm>
            <a:off x="2514600" y="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Rejection Example</a:t>
            </a:r>
          </a:p>
        </p:txBody>
      </p:sp>
      <p:sp>
        <p:nvSpPr>
          <p:cNvPr id="201754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5082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5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55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56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85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87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61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62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63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64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93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1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6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95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2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1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72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00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4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02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6" name="Line 1048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2777" name="Line 104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05" name="Object 1050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ea typeface="+mj-ea"/>
                <a:cs typeface="+mj-cs"/>
              </a:rPr>
              <a:t>Formal Definition of NFA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02035"/>
              </p:ext>
            </p:extLst>
          </p:nvPr>
        </p:nvGraphicFramePr>
        <p:xfrm>
          <a:off x="1143000" y="1524000"/>
          <a:ext cx="467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0" name="Equation" r:id="rId3" imgW="4673600" imgH="584200" progId="Equation.3">
                  <p:embed/>
                </p:oleObj>
              </mc:Choice>
              <mc:Fallback>
                <p:oleObj name="Equation" r:id="rId3" imgW="4673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67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431800" y="2260600"/>
          <a:ext cx="571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1" name="Equation" r:id="rId5" imgW="571252" imgH="520474" progId="Equation.3">
                  <p:embed/>
                </p:oleObj>
              </mc:Choice>
              <mc:Fallback>
                <p:oleObj name="Equation" r:id="rId5" imgW="571252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260600"/>
                        <a:ext cx="571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7"/>
          <p:cNvGraphicFramePr>
            <a:graphicFrameLocks noChangeAspect="1"/>
          </p:cNvGraphicFramePr>
          <p:nvPr/>
        </p:nvGraphicFramePr>
        <p:xfrm>
          <a:off x="479425" y="4038600"/>
          <a:ext cx="50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2" name="Equation" r:id="rId7" imgW="508000" imgH="419100" progId="Equation.3">
                  <p:embed/>
                </p:oleObj>
              </mc:Choice>
              <mc:Fallback>
                <p:oleObj name="Equation" r:id="rId7" imgW="508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038600"/>
                        <a:ext cx="50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8"/>
          <p:cNvGraphicFramePr>
            <a:graphicFrameLocks noChangeAspect="1"/>
          </p:cNvGraphicFramePr>
          <p:nvPr/>
        </p:nvGraphicFramePr>
        <p:xfrm>
          <a:off x="385763" y="4795838"/>
          <a:ext cx="6969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3" name="Equation" r:id="rId9" imgW="698197" imgH="583947" progId="Equation.3">
                  <p:embed/>
                </p:oleObj>
              </mc:Choice>
              <mc:Fallback>
                <p:oleObj name="Equation" r:id="rId9" imgW="698197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795838"/>
                        <a:ext cx="6969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9"/>
          <p:cNvGraphicFramePr>
            <a:graphicFrameLocks noChangeAspect="1"/>
          </p:cNvGraphicFramePr>
          <p:nvPr/>
        </p:nvGraphicFramePr>
        <p:xfrm>
          <a:off x="442913" y="5873750"/>
          <a:ext cx="582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4" name="Equation" r:id="rId11" imgW="583947" imgH="406224" progId="Equation.3">
                  <p:embed/>
                </p:oleObj>
              </mc:Choice>
              <mc:Fallback>
                <p:oleObj name="Equation" r:id="rId11" imgW="5839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873750"/>
                        <a:ext cx="582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279525" y="2235200"/>
            <a:ext cx="3654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Set of states,  i.e.</a:t>
            </a:r>
          </a:p>
        </p:txBody>
      </p:sp>
      <p:graphicFrame>
        <p:nvGraphicFramePr>
          <p:cNvPr id="66570" name="Object 11"/>
          <p:cNvGraphicFramePr>
            <a:graphicFrameLocks noChangeAspect="1"/>
          </p:cNvGraphicFramePr>
          <p:nvPr/>
        </p:nvGraphicFramePr>
        <p:xfrm>
          <a:off x="5105400" y="2209800"/>
          <a:ext cx="2247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5" name="Equation" r:id="rId13" imgW="2247900" imgH="584200" progId="Equation.3">
                  <p:embed/>
                </p:oleObj>
              </mc:Choice>
              <mc:Fallback>
                <p:oleObj name="Equation" r:id="rId13" imgW="2247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2247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6"/>
          <p:cNvGraphicFramePr>
            <a:graphicFrameLocks noChangeAspect="1"/>
          </p:cNvGraphicFramePr>
          <p:nvPr/>
        </p:nvGraphicFramePr>
        <p:xfrm>
          <a:off x="431800" y="3232150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6" name="Equation" r:id="rId15" imgW="507780" imgH="406224" progId="Equation.3">
                  <p:embed/>
                </p:oleObj>
              </mc:Choice>
              <mc:Fallback>
                <p:oleObj name="Equation" r:id="rId15" imgW="5077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232150"/>
                        <a:ext cx="50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263650" y="3124200"/>
            <a:ext cx="3771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aplhabet, i.e.</a:t>
            </a:r>
          </a:p>
        </p:txBody>
      </p: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5105400" y="3124200"/>
          <a:ext cx="1103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7" name="Equation" r:id="rId17" imgW="1104900" imgH="571500" progId="Equation.3">
                  <p:embed/>
                </p:oleObj>
              </mc:Choice>
              <mc:Fallback>
                <p:oleObj name="Equation" r:id="rId17" imgW="1104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124200"/>
                        <a:ext cx="11033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295400" y="38862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Transition function</a:t>
            </a:r>
            <a:r>
              <a:rPr lang="tr-TR" dirty="0">
                <a:latin typeface="Comic Sans MS" charset="0"/>
                <a:ea typeface="ＭＳ Ｐゴシック" charset="0"/>
              </a:rPr>
              <a:t> Q x </a:t>
            </a:r>
            <a:r>
              <a:rPr lang="el-GR" dirty="0"/>
              <a:t>Σ</a:t>
            </a:r>
            <a:r>
              <a:rPr lang="tr-TR" dirty="0"/>
              <a:t> -&gt; 2</a:t>
            </a:r>
            <a:r>
              <a:rPr lang="tr-TR" baseline="30000" dirty="0"/>
              <a:t>Q</a:t>
            </a:r>
            <a:r>
              <a:rPr lang="tr-TR" dirty="0"/>
              <a:t> 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1295400" y="48768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Initial state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1295400" y="5791200"/>
            <a:ext cx="340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Accepting states</a:t>
            </a:r>
          </a:p>
        </p:txBody>
      </p:sp>
      <p:graphicFrame>
        <p:nvGraphicFramePr>
          <p:cNvPr id="6657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00359"/>
              </p:ext>
            </p:extLst>
          </p:nvPr>
        </p:nvGraphicFramePr>
        <p:xfrm>
          <a:off x="7131050" y="3144838"/>
          <a:ext cx="1282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8" name="Equation" r:id="rId19" imgW="368280" imgH="164880" progId="Equation.3">
                  <p:embed/>
                </p:oleObj>
              </mc:Choice>
              <mc:Fallback>
                <p:oleObj name="Equation" r:id="rId19" imgW="368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3144838"/>
                        <a:ext cx="12827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877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79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80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09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Line 1030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1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85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86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87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88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7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0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9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5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796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24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0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8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26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0" name="Line 1048"/>
          <p:cNvSpPr>
            <a:spLocks noChangeShapeType="1"/>
          </p:cNvSpPr>
          <p:nvPr/>
        </p:nvSpPr>
        <p:spPr bwMode="auto">
          <a:xfrm>
            <a:off x="49530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3801" name="Text Box 1049"/>
          <p:cNvSpPr txBox="1">
            <a:spLocks noChangeArrowheads="1"/>
          </p:cNvSpPr>
          <p:nvPr/>
        </p:nvSpPr>
        <p:spPr bwMode="auto">
          <a:xfrm>
            <a:off x="2133600" y="228600"/>
            <a:ext cx="491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/>
              <a:t>(read head doesn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t move)</a:t>
            </a:r>
            <a:endParaRPr lang="en-US" altLang="tr-TR"/>
          </a:p>
        </p:txBody>
      </p:sp>
      <p:sp>
        <p:nvSpPr>
          <p:cNvPr id="203802" name="Line 1050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30" name="Object 1051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026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27" name="Line 102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28" name="Line 102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Line 103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Oval 1032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33" name="Oval 1033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34" name="Line 1034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35" name="Oval 103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36" name="Line 1036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1" name="Object 1037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6" imgW="406224" imgH="571252" progId="Equation.3">
                  <p:embed/>
                </p:oleObj>
              </mc:Choice>
              <mc:Fallback>
                <p:oleObj name="Equation" r:id="rId6" imgW="406224" imgH="571252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Oval 1038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3" name="Object 1039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4" name="Equation" r:id="rId8" imgW="457002" imgH="583947" progId="Equation.3">
                  <p:embed/>
                </p:oleObj>
              </mc:Choice>
              <mc:Fallback>
                <p:oleObj name="Equation" r:id="rId8" imgW="457002" imgH="58394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040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5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041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3" name="Line 1043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5844" name="Oval 1044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8" name="Object 1045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7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6" name="Line 1046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50" name="Object 1047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9" name="Text Box 1049"/>
          <p:cNvSpPr txBox="1">
            <a:spLocks noChangeArrowheads="1"/>
          </p:cNvSpPr>
          <p:nvPr/>
        </p:nvSpPr>
        <p:spPr bwMode="auto">
          <a:xfrm>
            <a:off x="6400800" y="3276600"/>
            <a:ext cx="170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205850" name="Text Box 1050"/>
          <p:cNvSpPr txBox="1">
            <a:spLocks noChangeArrowheads="1"/>
          </p:cNvSpPr>
          <p:nvPr/>
        </p:nvSpPr>
        <p:spPr bwMode="auto">
          <a:xfrm>
            <a:off x="441325" y="58928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          is rejected</a:t>
            </a:r>
          </a:p>
        </p:txBody>
      </p:sp>
      <p:graphicFrame>
        <p:nvGraphicFramePr>
          <p:cNvPr id="48153" name="Object 1051"/>
          <p:cNvGraphicFramePr>
            <a:graphicFrameLocks noChangeAspect="1"/>
          </p:cNvGraphicFramePr>
          <p:nvPr/>
        </p:nvGraphicFramePr>
        <p:xfrm>
          <a:off x="1981200" y="601980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9" name="Equation" r:id="rId16" imgW="812447" imgH="330057" progId="Equation.3">
                  <p:embed/>
                </p:oleObj>
              </mc:Choice>
              <mc:Fallback>
                <p:oleObj name="Equation" r:id="rId16" imgW="812447" imgH="330057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3" name="Line 105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55" name="Object 1054"/>
          <p:cNvGraphicFramePr>
            <a:graphicFrameLocks noChangeAspect="1"/>
          </p:cNvGraphicFramePr>
          <p:nvPr/>
        </p:nvGraphicFramePr>
        <p:xfrm>
          <a:off x="1905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5" name="Text Box 1055"/>
          <p:cNvSpPr txBox="1">
            <a:spLocks noChangeArrowheads="1"/>
          </p:cNvSpPr>
          <p:nvPr/>
        </p:nvSpPr>
        <p:spPr bwMode="auto">
          <a:xfrm>
            <a:off x="441325" y="254000"/>
            <a:ext cx="5141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cannot be consumed</a:t>
            </a:r>
          </a:p>
        </p:txBody>
      </p:sp>
      <p:sp>
        <p:nvSpPr>
          <p:cNvPr id="205856" name="Text Box 1056"/>
          <p:cNvSpPr txBox="1">
            <a:spLocks noChangeArrowheads="1"/>
          </p:cNvSpPr>
          <p:nvPr/>
        </p:nvSpPr>
        <p:spPr bwMode="auto">
          <a:xfrm>
            <a:off x="1050925" y="2692400"/>
            <a:ext cx="330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 halts</a:t>
            </a:r>
          </a:p>
        </p:txBody>
      </p:sp>
      <p:graphicFrame>
        <p:nvGraphicFramePr>
          <p:cNvPr id="48160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1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86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accepted: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1816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3" imgW="1726451" imgH="533169" progId="Equation.3">
                  <p:embed/>
                </p:oleObj>
              </mc:Choice>
              <mc:Fallback>
                <p:oleObj name="Equation" r:id="rId3" imgW="1726451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6" name="Equation" r:id="rId7" imgW="457002" imgH="583947" progId="Equation.3">
                  <p:embed/>
                </p:oleObj>
              </mc:Choice>
              <mc:Fallback>
                <p:oleObj name="Equation" r:id="rId7" imgW="457002" imgH="5839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68" name="Object 17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9170" name="Object 19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39"/>
          <p:cNvGraphicFramePr>
            <a:graphicFrameLocks noChangeAspect="1"/>
          </p:cNvGraphicFramePr>
          <p:nvPr/>
        </p:nvGraphicFramePr>
        <p:xfrm>
          <a:off x="437515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" name="Equation" r:id="rId16" imgW="114300" imgH="139700" progId="Equation.3">
                  <p:embed/>
                </p:oleObj>
              </mc:Choice>
              <mc:Fallback>
                <p:oleObj name="Equation" r:id="rId16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Another NFA Example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Equation" r:id="rId7" imgW="482391" imgH="571252" progId="Equation.3">
                  <p:embed/>
                </p:oleObj>
              </mc:Choice>
              <mc:Fallback>
                <p:oleObj name="Equation" r:id="rId7" imgW="482391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Oval 7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4" name="Oval 12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93" name="Object 19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13" imgW="457002" imgH="583947" progId="Equation.3">
                  <p:embed/>
                </p:oleObj>
              </mc:Choice>
              <mc:Fallback>
                <p:oleObj name="Equation" r:id="rId13" imgW="457002" imgH="58394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3" name="Freeform 21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0197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15" imgW="114300" imgH="139700" progId="Equation.3">
                  <p:embed/>
                </p:oleObj>
              </mc:Choice>
              <mc:Fallback>
                <p:oleObj name="Equation" r:id="rId15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9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0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1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2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7" name="Oval 1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4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5" name="Equation" r:id="rId15" imgW="266469" imgH="431425" progId="Equation.3">
                  <p:embed/>
                </p:oleObj>
              </mc:Choice>
              <mc:Fallback>
                <p:oleObj name="Equation" r:id="rId15" imgW="266469" imgH="4314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3" name="Oval 2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22" name="Object 24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6" name="Equation" r:id="rId17" imgW="457002" imgH="583947" progId="Equation.3">
                  <p:embed/>
                </p:oleObj>
              </mc:Choice>
              <mc:Fallback>
                <p:oleObj name="Equation" r:id="rId17" imgW="457002" imgH="5839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5" name="Freeform 25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>
            <a:off x="11430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27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7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8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val 10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27" name="Object 1027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9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Oval 1030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2" name="Line 1032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3" name="Line 1033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4" name="Line 1034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5" name="Oval 1035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6" name="Line 1036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5" name="Object 1037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038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6" name="Equation" r:id="rId9" imgW="266469" imgH="431425" progId="Equation.3">
                  <p:embed/>
                </p:oleObj>
              </mc:Choice>
              <mc:Fallback>
                <p:oleObj name="Equation" r:id="rId9" imgW="266469" imgH="431425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1" name="Oval 1041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8" name="Object 1042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7" name="Equation" r:id="rId11" imgW="457002" imgH="583947" progId="Equation.3">
                  <p:embed/>
                </p:oleObj>
              </mc:Choice>
              <mc:Fallback>
                <p:oleObj name="Equation" r:id="rId11" imgW="457002" imgH="583947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Freeform 1043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644" name="Rectangle 10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45" name="Line 104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46" name="Line 104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3" name="Object 1047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8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8" name="Line 1048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5" name="Object 1049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9" name="Equation" r:id="rId15" imgW="266469" imgH="431425" progId="Equation.3">
                  <p:embed/>
                </p:oleObj>
              </mc:Choice>
              <mc:Fallback>
                <p:oleObj name="Equation" r:id="rId15" imgW="266469" imgH="431425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0" name="Oval 1050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7" name="Object 1051"/>
          <p:cNvGraphicFramePr>
            <a:graphicFrameLocks noChangeAspect="1"/>
          </p:cNvGraphicFramePr>
          <p:nvPr/>
        </p:nvGraphicFramePr>
        <p:xfrm>
          <a:off x="3390900" y="41973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0" name="Equation" r:id="rId17" imgW="406224" imgH="571252" progId="Equation.3">
                  <p:embed/>
                </p:oleObj>
              </mc:Choice>
              <mc:Fallback>
                <p:oleObj name="Equation" r:id="rId17" imgW="406224" imgH="571252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1973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2" name="Line 1052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51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1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2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2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3" name="Object 23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8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5" name="Object 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9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7" name="Object 27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0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28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1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01" name="Oval 29"/>
          <p:cNvSpPr>
            <a:spLocks noChangeArrowheads="1"/>
          </p:cNvSpPr>
          <p:nvPr/>
        </p:nvSpPr>
        <p:spPr bwMode="auto">
          <a:xfrm>
            <a:off x="5410200" y="41910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3" name="Line 31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4" name="Line 32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5" name="Line 33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6" name="Oval 34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07" name="Line 35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66" name="Object 36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37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69" name="Object 41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4" name="Freeform 42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3271" name="Object 43"/>
          <p:cNvGraphicFramePr>
            <a:graphicFrameLocks noChangeAspect="1"/>
          </p:cNvGraphicFramePr>
          <p:nvPr/>
        </p:nvGraphicFramePr>
        <p:xfrm>
          <a:off x="5562600" y="41973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73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6" name="Line 44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graphicFrame>
        <p:nvGraphicFramePr>
          <p:cNvPr id="53276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6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7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7" name="Oval 1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3" name="Object 13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4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3" name="Oval 1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15" name="Freeform 1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7716" name="Rectangle 20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0" name="Object 23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Line 24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2" name="Object 25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2971800" y="381000"/>
            <a:ext cx="3087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Another String</a:t>
            </a:r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6" name="Object 29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1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30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2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8" name="Object 31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32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33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304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5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25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29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36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8737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39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14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Line 21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16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3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3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8744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19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6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7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8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27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9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3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9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0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38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40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43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9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51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762000" y="1524000"/>
          <a:ext cx="4210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2" name="Equation" r:id="rId3" imgW="1473200" imgH="215900" progId="Equation.3">
                  <p:embed/>
                </p:oleObj>
              </mc:Choice>
              <mc:Fallback>
                <p:oleObj name="Equation" r:id="rId3" imgW="1473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2100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Transition Function </a:t>
            </a:r>
          </a:p>
        </p:txBody>
      </p:sp>
      <p:graphicFrame>
        <p:nvGraphicFramePr>
          <p:cNvPr id="67588" name="Object 25"/>
          <p:cNvGraphicFramePr>
            <a:graphicFrameLocks noChangeAspect="1"/>
          </p:cNvGraphicFramePr>
          <p:nvPr/>
        </p:nvGraphicFramePr>
        <p:xfrm>
          <a:off x="6845300" y="20955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3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0955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6" name="Oval 30"/>
          <p:cNvSpPr>
            <a:spLocks noChangeArrowheads="1"/>
          </p:cNvSpPr>
          <p:nvPr/>
        </p:nvSpPr>
        <p:spPr bwMode="auto">
          <a:xfrm>
            <a:off x="1082675" y="3860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7590" name="Object 31"/>
          <p:cNvGraphicFramePr>
            <a:graphicFrameLocks noChangeAspect="1"/>
          </p:cNvGraphicFramePr>
          <p:nvPr/>
        </p:nvGraphicFramePr>
        <p:xfrm>
          <a:off x="1158875" y="38608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4" name="Equation" r:id="rId7" imgW="139639" imgH="190417" progId="Equation.3">
                  <p:embed/>
                </p:oleObj>
              </mc:Choice>
              <mc:Fallback>
                <p:oleObj name="Equation" r:id="rId7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8608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9" name="Line 33"/>
          <p:cNvSpPr>
            <a:spLocks noChangeShapeType="1"/>
          </p:cNvSpPr>
          <p:nvPr/>
        </p:nvSpPr>
        <p:spPr bwMode="auto">
          <a:xfrm flipV="1">
            <a:off x="1690688" y="3402013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7970" name="Oval 34"/>
          <p:cNvSpPr>
            <a:spLocks noChangeArrowheads="1"/>
          </p:cNvSpPr>
          <p:nvPr/>
        </p:nvSpPr>
        <p:spPr bwMode="auto">
          <a:xfrm>
            <a:off x="2911475" y="287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7593" name="Object 35"/>
          <p:cNvGraphicFramePr>
            <a:graphicFrameLocks noChangeAspect="1"/>
          </p:cNvGraphicFramePr>
          <p:nvPr/>
        </p:nvGraphicFramePr>
        <p:xfrm>
          <a:off x="2987675" y="28702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5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70200"/>
                        <a:ext cx="4619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72" name="Oval 36"/>
          <p:cNvSpPr>
            <a:spLocks noChangeArrowheads="1"/>
          </p:cNvSpPr>
          <p:nvPr/>
        </p:nvSpPr>
        <p:spPr bwMode="auto">
          <a:xfrm>
            <a:off x="2987675" y="3937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7973" name="Oval 37"/>
          <p:cNvSpPr>
            <a:spLocks noChangeArrowheads="1"/>
          </p:cNvSpPr>
          <p:nvPr/>
        </p:nvSpPr>
        <p:spPr bwMode="auto">
          <a:xfrm>
            <a:off x="2987675" y="546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1768475" y="4241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>
            <a:off x="1616075" y="44704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3368675" y="4775200"/>
            <a:ext cx="0" cy="5334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7599" name="Object 41"/>
          <p:cNvGraphicFramePr>
            <a:graphicFrameLocks noChangeAspect="1"/>
          </p:cNvGraphicFramePr>
          <p:nvPr/>
        </p:nvGraphicFramePr>
        <p:xfrm>
          <a:off x="3063875" y="3937000"/>
          <a:ext cx="4619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6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937000"/>
                        <a:ext cx="4619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42"/>
          <p:cNvGraphicFramePr>
            <a:graphicFrameLocks noChangeAspect="1"/>
          </p:cNvGraphicFramePr>
          <p:nvPr/>
        </p:nvGraphicFramePr>
        <p:xfrm>
          <a:off x="3025775" y="5537200"/>
          <a:ext cx="5397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7" name="Equation" r:id="rId12" imgW="177569" imgH="215619" progId="Equation.3">
                  <p:embed/>
                </p:oleObj>
              </mc:Choice>
              <mc:Fallback>
                <p:oleObj name="Equation" r:id="rId12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5537200"/>
                        <a:ext cx="5397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43"/>
          <p:cNvGraphicFramePr>
            <a:graphicFrameLocks noChangeAspect="1"/>
          </p:cNvGraphicFramePr>
          <p:nvPr/>
        </p:nvGraphicFramePr>
        <p:xfrm>
          <a:off x="2073275" y="34036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8" name="Equation" r:id="rId14" imgW="164957" imgH="152268" progId="Equation.3">
                  <p:embed/>
                </p:oleObj>
              </mc:Choice>
              <mc:Fallback>
                <p:oleObj name="Equation" r:id="rId14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4036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44"/>
          <p:cNvGraphicFramePr>
            <a:graphicFrameLocks noChangeAspect="1"/>
          </p:cNvGraphicFramePr>
          <p:nvPr/>
        </p:nvGraphicFramePr>
        <p:xfrm>
          <a:off x="2149475" y="39370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9" name="Equation" r:id="rId16" imgW="164957" imgH="152268" progId="Equation.3">
                  <p:embed/>
                </p:oleObj>
              </mc:Choice>
              <mc:Fallback>
                <p:oleObj name="Equation" r:id="rId16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9370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45"/>
          <p:cNvGraphicFramePr>
            <a:graphicFrameLocks noChangeAspect="1"/>
          </p:cNvGraphicFramePr>
          <p:nvPr/>
        </p:nvGraphicFramePr>
        <p:xfrm>
          <a:off x="2225675" y="4851400"/>
          <a:ext cx="31115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0" name="Equation" r:id="rId18" imgW="164957" imgH="152268" progId="Equation.3">
                  <p:embed/>
                </p:oleObj>
              </mc:Choice>
              <mc:Fallback>
                <p:oleObj name="Equation" r:id="rId18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851400"/>
                        <a:ext cx="31115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82" name="Text Box 46"/>
          <p:cNvSpPr txBox="1">
            <a:spLocks noChangeArrowheads="1"/>
          </p:cNvSpPr>
          <p:nvPr/>
        </p:nvSpPr>
        <p:spPr bwMode="auto">
          <a:xfrm>
            <a:off x="4038600" y="3276600"/>
            <a:ext cx="47323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resulting states with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following </a:t>
            </a: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one</a:t>
            </a:r>
            <a:r>
              <a:rPr lang="en-US">
                <a:latin typeface="Comic Sans MS" charset="0"/>
                <a:ea typeface="ＭＳ Ｐゴシック" charset="0"/>
              </a:rPr>
              <a:t> transition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with symbol</a:t>
            </a:r>
          </a:p>
        </p:txBody>
      </p:sp>
      <p:graphicFrame>
        <p:nvGraphicFramePr>
          <p:cNvPr id="67605" name="Object 47"/>
          <p:cNvGraphicFramePr>
            <a:graphicFrameLocks noChangeAspect="1"/>
          </p:cNvGraphicFramePr>
          <p:nvPr/>
        </p:nvGraphicFramePr>
        <p:xfrm>
          <a:off x="6553200" y="45720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1" name="Equation" r:id="rId19" imgW="164957" imgH="152268" progId="Equation.3">
                  <p:embed/>
                </p:oleObj>
              </mc:Choice>
              <mc:Fallback>
                <p:oleObj name="Equation" r:id="rId19" imgW="164957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720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50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7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84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86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87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62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9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64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1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1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0792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67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4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5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8" name="Line 30"/>
          <p:cNvSpPr>
            <a:spLocks noChangeShapeType="1"/>
          </p:cNvSpPr>
          <p:nvPr/>
        </p:nvSpPr>
        <p:spPr bwMode="auto">
          <a:xfrm>
            <a:off x="74676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75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7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8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2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3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7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08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6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8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91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1066800" y="52578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99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1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2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Oval 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5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7" name="Equation" r:id="rId7" imgW="266469" imgH="431425" progId="Equation.3">
                  <p:embed/>
                </p:oleObj>
              </mc:Choice>
              <mc:Fallback>
                <p:oleObj name="Equation" r:id="rId7" imgW="266469" imgH="4314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Oval 15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32" name="Freeform 16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10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8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19812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12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9" name="Equation" r:id="rId11" imgW="266469" imgH="431425" progId="Equation.3">
                  <p:embed/>
                </p:oleObj>
              </mc:Choice>
              <mc:Fallback>
                <p:oleObj name="Equation" r:id="rId11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9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2840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15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Equation" r:id="rId13" imgW="291973" imgH="304668" progId="Equation.3">
                  <p:embed/>
                </p:oleObj>
              </mc:Choice>
              <mc:Fallback>
                <p:oleObj name="Equation" r:id="rId13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1" name="Equation" r:id="rId14" imgW="266469" imgH="431425" progId="Equation.3">
                  <p:embed/>
                </p:oleObj>
              </mc:Choice>
              <mc:Fallback>
                <p:oleObj name="Equation" r:id="rId14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7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2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8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3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9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4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6" name="Line 30"/>
          <p:cNvSpPr>
            <a:spLocks noChangeShapeType="1"/>
          </p:cNvSpPr>
          <p:nvPr/>
        </p:nvSpPr>
        <p:spPr bwMode="auto">
          <a:xfrm>
            <a:off x="3200400" y="5029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23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5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6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82" name="Line 18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83" name="Line 19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1" name="Object 20"/>
          <p:cNvGraphicFramePr>
            <a:graphicFrameLocks noChangeAspect="1"/>
          </p:cNvGraphicFramePr>
          <p:nvPr/>
        </p:nvGraphicFramePr>
        <p:xfrm>
          <a:off x="8255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0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5" name="Line 21"/>
          <p:cNvSpPr>
            <a:spLocks noChangeShapeType="1"/>
          </p:cNvSpPr>
          <p:nvPr/>
        </p:nvSpPr>
        <p:spPr bwMode="auto">
          <a:xfrm>
            <a:off x="2514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3" name="Object 22"/>
          <p:cNvGraphicFramePr>
            <a:graphicFrameLocks noChangeAspect="1"/>
          </p:cNvGraphicFramePr>
          <p:nvPr/>
        </p:nvGraphicFramePr>
        <p:xfrm>
          <a:off x="13716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1" name="Equation" r:id="rId5" imgW="266469" imgH="431425" progId="Equation.3">
                  <p:embed/>
                </p:oleObj>
              </mc:Choice>
              <mc:Fallback>
                <p:oleObj name="Equation" r:id="rId5" imgW="266469" imgH="43142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Line 23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6" name="Object 25"/>
          <p:cNvGraphicFramePr>
            <a:graphicFrameLocks noChangeAspect="1"/>
          </p:cNvGraphicFramePr>
          <p:nvPr/>
        </p:nvGraphicFramePr>
        <p:xfrm>
          <a:off x="1892300" y="1511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2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511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6"/>
          <p:cNvGraphicFramePr>
            <a:graphicFrameLocks noChangeAspect="1"/>
          </p:cNvGraphicFramePr>
          <p:nvPr/>
        </p:nvGraphicFramePr>
        <p:xfrm>
          <a:off x="2438400" y="1447800"/>
          <a:ext cx="26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3" name="Equation" r:id="rId8" imgW="266469" imgH="431425" progId="Equation.3">
                  <p:embed/>
                </p:oleObj>
              </mc:Choice>
              <mc:Fallback>
                <p:oleObj name="Equation" r:id="rId8" imgW="266469" imgH="4314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6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Oval 30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9" name="Object 31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6" name="Oval 32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97" name="Oval 33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98" name="Line 34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899" name="Line 35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900" name="Line 36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901" name="Oval 37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902" name="Line 38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37" name="Object 39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40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6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7" name="Oval 43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908" name="Freeform 44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0441" name="Object 45"/>
          <p:cNvGraphicFramePr>
            <a:graphicFrameLocks noChangeAspect="1"/>
          </p:cNvGraphicFramePr>
          <p:nvPr/>
        </p:nvGraphicFramePr>
        <p:xfrm>
          <a:off x="34671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7" name="Equation" r:id="rId15" imgW="406224" imgH="571252" progId="Equation.3">
                  <p:embed/>
                </p:oleObj>
              </mc:Choice>
              <mc:Fallback>
                <p:oleObj name="Equation" r:id="rId15" imgW="406224" imgH="57125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46"/>
          <p:cNvGraphicFramePr>
            <a:graphicFrameLocks noChangeAspect="1"/>
          </p:cNvGraphicFramePr>
          <p:nvPr/>
        </p:nvGraphicFramePr>
        <p:xfrm>
          <a:off x="55626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8" name="Equation" r:id="rId17" imgW="482391" imgH="571252" progId="Equation.3">
                  <p:embed/>
                </p:oleObj>
              </mc:Choice>
              <mc:Fallback>
                <p:oleObj name="Equation" r:id="rId17" imgW="482391" imgH="57125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47"/>
          <p:cNvGraphicFramePr>
            <a:graphicFrameLocks noChangeAspect="1"/>
          </p:cNvGraphicFramePr>
          <p:nvPr/>
        </p:nvGraphicFramePr>
        <p:xfrm>
          <a:off x="7632700" y="4267200"/>
          <a:ext cx="4556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9" name="Equation" r:id="rId19" imgW="457002" imgH="583947" progId="Equation.3">
                  <p:embed/>
                </p:oleObj>
              </mc:Choice>
              <mc:Fallback>
                <p:oleObj name="Equation" r:id="rId19" imgW="457002" imgH="58394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267200"/>
                        <a:ext cx="4556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12" name="Line 48"/>
          <p:cNvSpPr>
            <a:spLocks noChangeShapeType="1"/>
          </p:cNvSpPr>
          <p:nvPr/>
        </p:nvSpPr>
        <p:spPr bwMode="auto">
          <a:xfrm>
            <a:off x="53340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4913" name="Text Box 49"/>
          <p:cNvSpPr txBox="1">
            <a:spLocks noChangeArrowheads="1"/>
          </p:cNvSpPr>
          <p:nvPr/>
        </p:nvSpPr>
        <p:spPr bwMode="auto">
          <a:xfrm>
            <a:off x="4876800" y="3429000"/>
            <a:ext cx="1763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graphicFrame>
        <p:nvGraphicFramePr>
          <p:cNvPr id="60448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name="Equation" r:id="rId21" imgW="114300" imgH="139700" progId="Equation.3">
                  <p:embed/>
                </p:oleObj>
              </mc:Choice>
              <mc:Fallback>
                <p:oleObj name="Equation" r:id="rId21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1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19"/>
          <p:cNvGraphicFramePr>
            <a:graphicFrameLocks noChangeAspect="1"/>
          </p:cNvGraphicFramePr>
          <p:nvPr/>
        </p:nvGraphicFramePr>
        <p:xfrm>
          <a:off x="1847850" y="1524000"/>
          <a:ext cx="56642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Equation" r:id="rId3" imgW="5664200" imgH="1498600" progId="Equation.3">
                  <p:embed/>
                </p:oleObj>
              </mc:Choice>
              <mc:Fallback>
                <p:oleObj name="Equation" r:id="rId3" imgW="5664200" imgH="149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524000"/>
                        <a:ext cx="56642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2743200" y="4572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accepted</a:t>
            </a:r>
          </a:p>
        </p:txBody>
      </p:sp>
      <p:sp>
        <p:nvSpPr>
          <p:cNvPr id="152598" name="Oval 22"/>
          <p:cNvSpPr>
            <a:spLocks noChangeArrowheads="1"/>
          </p:cNvSpPr>
          <p:nvPr/>
        </p:nvSpPr>
        <p:spPr bwMode="auto">
          <a:xfrm>
            <a:off x="11509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45" name="Object 23"/>
          <p:cNvGraphicFramePr>
            <a:graphicFrameLocks noChangeAspect="1"/>
          </p:cNvGraphicFramePr>
          <p:nvPr/>
        </p:nvGraphicFramePr>
        <p:xfrm>
          <a:off x="1277938" y="4270375"/>
          <a:ext cx="4810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270375"/>
                        <a:ext cx="4810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24"/>
          <p:cNvGraphicFramePr>
            <a:graphicFrameLocks noChangeAspect="1"/>
          </p:cNvGraphicFramePr>
          <p:nvPr/>
        </p:nvGraphicFramePr>
        <p:xfrm>
          <a:off x="3417888" y="4194175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194175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25"/>
          <p:cNvGraphicFramePr>
            <a:graphicFrameLocks noChangeAspect="1"/>
          </p:cNvGraphicFramePr>
          <p:nvPr/>
        </p:nvGraphicFramePr>
        <p:xfrm>
          <a:off x="5551488" y="4194175"/>
          <a:ext cx="481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194175"/>
                        <a:ext cx="481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4181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3" name="Oval 27"/>
          <p:cNvSpPr>
            <a:spLocks noChangeArrowheads="1"/>
          </p:cNvSpPr>
          <p:nvPr/>
        </p:nvSpPr>
        <p:spPr bwMode="auto">
          <a:xfrm>
            <a:off x="32845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4" name="Line 28"/>
          <p:cNvSpPr>
            <a:spLocks noChangeShapeType="1"/>
          </p:cNvSpPr>
          <p:nvPr/>
        </p:nvSpPr>
        <p:spPr bwMode="auto">
          <a:xfrm>
            <a:off x="1836738" y="46005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3970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617538" y="4600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7551738" y="4219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6256338" y="46005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55" name="Object 33"/>
          <p:cNvGraphicFramePr>
            <a:graphicFrameLocks noChangeAspect="1"/>
          </p:cNvGraphicFramePr>
          <p:nvPr/>
        </p:nvGraphicFramePr>
        <p:xfrm>
          <a:off x="2446338" y="4219575"/>
          <a:ext cx="290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219575"/>
                        <a:ext cx="290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34"/>
          <p:cNvGraphicFramePr>
            <a:graphicFrameLocks noChangeAspect="1"/>
          </p:cNvGraphicFramePr>
          <p:nvPr/>
        </p:nvGraphicFramePr>
        <p:xfrm>
          <a:off x="4503738" y="4143375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Equation" r:id="rId13" imgW="266469" imgH="431425" progId="Equation.3">
                  <p:embed/>
                </p:oleObj>
              </mc:Choice>
              <mc:Fallback>
                <p:oleObj name="Equation" r:id="rId13" imgW="266469" imgH="43142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4143375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5265738" y="4067175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58" name="Object 38"/>
          <p:cNvGraphicFramePr>
            <a:graphicFrameLocks noChangeAspect="1"/>
          </p:cNvGraphicFramePr>
          <p:nvPr/>
        </p:nvGraphicFramePr>
        <p:xfrm>
          <a:off x="7620000" y="4191000"/>
          <a:ext cx="457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Equation" r:id="rId15" imgW="457002" imgH="583947" progId="Equation.3">
                  <p:embed/>
                </p:oleObj>
              </mc:Choice>
              <mc:Fallback>
                <p:oleObj name="Equation" r:id="rId15" imgW="457002" imgH="58394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191000"/>
                        <a:ext cx="457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Freeform 39"/>
          <p:cNvSpPr>
            <a:spLocks/>
          </p:cNvSpPr>
          <p:nvPr/>
        </p:nvSpPr>
        <p:spPr bwMode="auto">
          <a:xfrm>
            <a:off x="1455738" y="4905375"/>
            <a:ext cx="6324600" cy="1231900"/>
          </a:xfrm>
          <a:custGeom>
            <a:avLst/>
            <a:gdLst>
              <a:gd name="T0" fmla="*/ 6324600 w 3984"/>
              <a:gd name="T1" fmla="*/ 0 h 776"/>
              <a:gd name="T2" fmla="*/ 4953000 w 3984"/>
              <a:gd name="T3" fmla="*/ 990600 h 776"/>
              <a:gd name="T4" fmla="*/ 1219200 w 3984"/>
              <a:gd name="T5" fmla="*/ 1066800 h 776"/>
              <a:gd name="T6" fmla="*/ 0 w 3984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84" h="776">
                <a:moveTo>
                  <a:pt x="3984" y="0"/>
                </a:moveTo>
                <a:cubicBezTo>
                  <a:pt x="3820" y="256"/>
                  <a:pt x="3656" y="512"/>
                  <a:pt x="3120" y="624"/>
                </a:cubicBezTo>
                <a:cubicBezTo>
                  <a:pt x="2584" y="736"/>
                  <a:pt x="1288" y="776"/>
                  <a:pt x="768" y="672"/>
                </a:cubicBezTo>
                <a:cubicBezTo>
                  <a:pt x="248" y="568"/>
                  <a:pt x="124" y="2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1462" name="Object 39"/>
          <p:cNvGraphicFramePr>
            <a:graphicFrameLocks noChangeAspect="1"/>
          </p:cNvGraphicFramePr>
          <p:nvPr/>
        </p:nvGraphicFramePr>
        <p:xfrm>
          <a:off x="4114800" y="5613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13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39"/>
          <p:cNvGraphicFramePr>
            <a:graphicFrameLocks noChangeAspect="1"/>
          </p:cNvGraphicFramePr>
          <p:nvPr/>
        </p:nvGraphicFramePr>
        <p:xfrm>
          <a:off x="6705600" y="411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Equation" r:id="rId19" imgW="114300" imgH="139700" progId="Equation.3">
                  <p:embed/>
                </p:oleObj>
              </mc:Choice>
              <mc:Fallback>
                <p:oleObj name="Equation" r:id="rId1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70" name="Object 9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1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Equation" r:id="rId7" imgW="482391" imgH="571252" progId="Equation.3">
                  <p:embed/>
                </p:oleObj>
              </mc:Choice>
              <mc:Fallback>
                <p:oleObj name="Equation" r:id="rId7" imgW="482391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6036" name="Freeform 20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6037" name="Freeform 21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80" name="Object 23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Equation" r:id="rId9" imgW="266584" imgH="418918" progId="Equation.3">
                  <p:embed/>
                </p:oleObj>
              </mc:Choice>
              <mc:Fallback>
                <p:oleObj name="Equation" r:id="rId9" imgW="266584" imgH="4189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24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Equation" r:id="rId11" imgW="177569" imgH="405872" progId="Equation.3">
                  <p:embed/>
                </p:oleObj>
              </mc:Choice>
              <mc:Fallback>
                <p:oleObj name="Equation" r:id="rId11" imgW="177569" imgH="40587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25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Equation" r:id="rId13" imgW="660113" imgH="533169" progId="Equation.3">
                  <p:embed/>
                </p:oleObj>
              </mc:Choice>
              <mc:Fallback>
                <p:oleObj name="Equation" r:id="rId13" imgW="660113" imgH="533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39"/>
          <p:cNvGraphicFramePr>
            <a:graphicFrameLocks noChangeAspect="1"/>
          </p:cNvGraphicFramePr>
          <p:nvPr/>
        </p:nvGraphicFramePr>
        <p:xfrm>
          <a:off x="3962400" y="538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Equation" r:id="rId15" imgW="114300" imgH="139700" progId="Equation.3">
                  <p:embed/>
                </p:oleObj>
              </mc:Choice>
              <mc:Fallback>
                <p:oleObj name="Equation" r:id="rId15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Another NFA Example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848466"/>
              </p:ext>
            </p:extLst>
          </p:nvPr>
        </p:nvGraphicFramePr>
        <p:xfrm>
          <a:off x="1257299" y="1676399"/>
          <a:ext cx="4924425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Equation" r:id="rId3" imgW="2133360" imgH="431640" progId="Equation.3">
                  <p:embed/>
                </p:oleObj>
              </mc:Choice>
              <mc:Fallback>
                <p:oleObj name="Equation" r:id="rId3" imgW="21333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299" y="1676399"/>
                        <a:ext cx="4924425" cy="98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1" name="Oval 19"/>
          <p:cNvSpPr>
            <a:spLocks noChangeArrowheads="1"/>
          </p:cNvSpPr>
          <p:nvPr/>
        </p:nvSpPr>
        <p:spPr bwMode="auto">
          <a:xfrm>
            <a:off x="18288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6932" name="Oval 20"/>
          <p:cNvSpPr>
            <a:spLocks noChangeArrowheads="1"/>
          </p:cNvSpPr>
          <p:nvPr/>
        </p:nvSpPr>
        <p:spPr bwMode="auto">
          <a:xfrm>
            <a:off x="1676400" y="3886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3493" name="Object 21"/>
          <p:cNvGraphicFramePr>
            <a:graphicFrameLocks noChangeAspect="1"/>
          </p:cNvGraphicFramePr>
          <p:nvPr/>
        </p:nvGraphicFramePr>
        <p:xfrm>
          <a:off x="1955800" y="40894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2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894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22"/>
          <p:cNvGraphicFramePr>
            <a:graphicFrameLocks noChangeAspect="1"/>
          </p:cNvGraphicFramePr>
          <p:nvPr/>
        </p:nvGraphicFramePr>
        <p:xfrm>
          <a:off x="4095750" y="40132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01320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23"/>
          <p:cNvGraphicFramePr>
            <a:graphicFrameLocks noChangeAspect="1"/>
          </p:cNvGraphicFramePr>
          <p:nvPr/>
        </p:nvGraphicFramePr>
        <p:xfrm>
          <a:off x="6229350" y="4013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4" name="Equation" r:id="rId9" imgW="482391" imgH="571252" progId="Equation.3">
                  <p:embed/>
                </p:oleObj>
              </mc:Choice>
              <mc:Fallback>
                <p:oleObj name="Equation" r:id="rId9" imgW="482391" imgH="57125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013200"/>
                        <a:ext cx="4810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6" name="Oval 24"/>
          <p:cNvSpPr>
            <a:spLocks noChangeArrowheads="1"/>
          </p:cNvSpPr>
          <p:nvPr/>
        </p:nvSpPr>
        <p:spPr bwMode="auto">
          <a:xfrm>
            <a:off x="60960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6937" name="Oval 25"/>
          <p:cNvSpPr>
            <a:spLocks noChangeArrowheads="1"/>
          </p:cNvSpPr>
          <p:nvPr/>
        </p:nvSpPr>
        <p:spPr bwMode="auto">
          <a:xfrm>
            <a:off x="3962400" y="4038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26670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6939" name="Line 27"/>
          <p:cNvSpPr>
            <a:spLocks noChangeShapeType="1"/>
          </p:cNvSpPr>
          <p:nvPr/>
        </p:nvSpPr>
        <p:spPr bwMode="auto">
          <a:xfrm>
            <a:off x="46482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6940" name="Freeform 28"/>
          <p:cNvSpPr>
            <a:spLocks/>
          </p:cNvSpPr>
          <p:nvPr/>
        </p:nvSpPr>
        <p:spPr bwMode="auto">
          <a:xfrm>
            <a:off x="2590800" y="3886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6941" name="Freeform 29"/>
          <p:cNvSpPr>
            <a:spLocks/>
          </p:cNvSpPr>
          <p:nvPr/>
        </p:nvSpPr>
        <p:spPr bwMode="auto">
          <a:xfrm>
            <a:off x="2362200" y="47244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6942" name="Line 30"/>
          <p:cNvSpPr>
            <a:spLocks noChangeShapeType="1"/>
          </p:cNvSpPr>
          <p:nvPr/>
        </p:nvSpPr>
        <p:spPr bwMode="auto">
          <a:xfrm>
            <a:off x="11430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3503" name="Object 31"/>
          <p:cNvGraphicFramePr>
            <a:graphicFrameLocks noChangeAspect="1"/>
          </p:cNvGraphicFramePr>
          <p:nvPr/>
        </p:nvGraphicFramePr>
        <p:xfrm>
          <a:off x="3270250" y="3409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5" name="Equation" r:id="rId11" imgW="266584" imgH="418918" progId="Equation.3">
                  <p:embed/>
                </p:oleObj>
              </mc:Choice>
              <mc:Fallback>
                <p:oleObj name="Equation" r:id="rId11" imgW="266584" imgH="41891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409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32"/>
          <p:cNvGraphicFramePr>
            <a:graphicFrameLocks noChangeAspect="1"/>
          </p:cNvGraphicFramePr>
          <p:nvPr/>
        </p:nvGraphicFramePr>
        <p:xfrm>
          <a:off x="3346450" y="4476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6" name="Equation" r:id="rId13" imgW="177569" imgH="405872" progId="Equation.3">
                  <p:embed/>
                </p:oleObj>
              </mc:Choice>
              <mc:Fallback>
                <p:oleObj name="Equation" r:id="rId13" imgW="177569" imgH="40587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476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33"/>
          <p:cNvGraphicFramePr>
            <a:graphicFrameLocks noChangeAspect="1"/>
          </p:cNvGraphicFramePr>
          <p:nvPr/>
        </p:nvGraphicFramePr>
        <p:xfrm>
          <a:off x="5073650" y="39370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15" imgW="660113" imgH="533169" progId="Equation.3">
                  <p:embed/>
                </p:oleObj>
              </mc:Choice>
              <mc:Fallback>
                <p:oleObj name="Equation" r:id="rId15" imgW="660113" imgH="5331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9370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7" name="Text Box 35"/>
          <p:cNvSpPr txBox="1">
            <a:spLocks noChangeArrowheads="1"/>
          </p:cNvSpPr>
          <p:nvPr/>
        </p:nvSpPr>
        <p:spPr bwMode="auto">
          <a:xfrm>
            <a:off x="2438400" y="6096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accepted</a:t>
            </a:r>
          </a:p>
        </p:txBody>
      </p: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6781800" y="4419600"/>
            <a:ext cx="2006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(redundant</a:t>
            </a:r>
          </a:p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 state)</a:t>
            </a:r>
          </a:p>
        </p:txBody>
      </p:sp>
      <p:graphicFrame>
        <p:nvGraphicFramePr>
          <p:cNvPr id="63510" name="Object 39"/>
          <p:cNvGraphicFramePr>
            <a:graphicFrameLocks noChangeAspect="1"/>
          </p:cNvGraphicFramePr>
          <p:nvPr/>
        </p:nvGraphicFramePr>
        <p:xfrm>
          <a:off x="3962400" y="53848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8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0" y="228600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Remarks:</a:t>
            </a:r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7133684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The </a:t>
            </a:r>
            <a:r>
              <a:rPr lang="el-GR" sz="4000" dirty="0"/>
              <a:t>ε</a:t>
            </a:r>
            <a:r>
              <a:rPr lang="en-US" dirty="0">
                <a:latin typeface="Comic Sans MS" charset="0"/>
                <a:ea typeface="ＭＳ Ｐゴシック" charset="0"/>
              </a:rPr>
              <a:t> symbol never appears on the 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 input tape </a:t>
            </a:r>
          </a:p>
        </p:txBody>
      </p:sp>
      <p:sp>
        <p:nvSpPr>
          <p:cNvPr id="225285" name="Oval 5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061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6248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6896100" y="3416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5" imgW="723586" imgH="571252" progId="Equation.3">
                  <p:embed/>
                </p:oleObj>
              </mc:Choice>
              <mc:Fallback>
                <p:oleObj name="Equation" r:id="rId5" imgW="723586" imgH="57125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416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Oval 10"/>
          <p:cNvSpPr>
            <a:spLocks noChangeArrowheads="1"/>
          </p:cNvSpPr>
          <p:nvPr/>
        </p:nvSpPr>
        <p:spPr bwMode="auto">
          <a:xfrm>
            <a:off x="1981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23" name="Object 12"/>
          <p:cNvGraphicFramePr>
            <a:graphicFrameLocks noChangeAspect="1"/>
          </p:cNvGraphicFramePr>
          <p:nvPr/>
        </p:nvGraphicFramePr>
        <p:xfrm>
          <a:off x="2108200" y="4241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7" imgW="482391" imgH="583947" progId="Equation.3">
                  <p:embed/>
                </p:oleObj>
              </mc:Choice>
              <mc:Fallback>
                <p:oleObj name="Equation" r:id="rId7" imgW="482391" imgH="5839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41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478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4525" name="Object 14"/>
          <p:cNvGraphicFramePr>
            <a:graphicFrameLocks noChangeAspect="1"/>
          </p:cNvGraphicFramePr>
          <p:nvPr/>
        </p:nvGraphicFramePr>
        <p:xfrm>
          <a:off x="1981200" y="35052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8" imgW="647700" imgH="571500" progId="Equation.3">
                  <p:embed/>
                </p:oleObj>
              </mc:Choice>
              <mc:Fallback>
                <p:oleObj name="Equation" r:id="rId8" imgW="647700" imgH="57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052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5"/>
          <p:cNvGraphicFramePr>
            <a:graphicFrameLocks noChangeAspect="1"/>
          </p:cNvGraphicFramePr>
          <p:nvPr/>
        </p:nvGraphicFramePr>
        <p:xfrm>
          <a:off x="1143000" y="53340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10" imgW="2298700" imgH="571500" progId="Equation.3">
                  <p:embed/>
                </p:oleObj>
              </mc:Choice>
              <mc:Fallback>
                <p:oleObj name="Equation" r:id="rId10" imgW="22987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49392"/>
              </p:ext>
            </p:extLst>
          </p:nvPr>
        </p:nvGraphicFramePr>
        <p:xfrm>
          <a:off x="5904006" y="5333999"/>
          <a:ext cx="2173194" cy="58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8" name="Equation" r:id="rId12" imgW="799920" imgH="215640" progId="Equation.3">
                  <p:embed/>
                </p:oleObj>
              </mc:Choice>
              <mc:Fallback>
                <p:oleObj name="Equation" r:id="rId12" imgW="79992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006" y="5333999"/>
                        <a:ext cx="2173194" cy="586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914400" y="2514600"/>
            <a:ext cx="3598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Simple automata: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5791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39" name="Object 4"/>
          <p:cNvGraphicFramePr>
            <a:graphicFrameLocks noChangeAspect="1"/>
          </p:cNvGraphicFramePr>
          <p:nvPr/>
        </p:nvGraphicFramePr>
        <p:xfrm>
          <a:off x="5791200" y="4876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9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7696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76962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>
            <a:off x="6400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17" name="Line 1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44" name="Object 20"/>
          <p:cNvGraphicFramePr>
            <a:graphicFrameLocks noChangeAspect="1"/>
          </p:cNvGraphicFramePr>
          <p:nvPr/>
        </p:nvGraphicFramePr>
        <p:xfrm>
          <a:off x="7772400" y="3352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0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21"/>
          <p:cNvGraphicFramePr>
            <a:graphicFrameLocks noChangeAspect="1"/>
          </p:cNvGraphicFramePr>
          <p:nvPr/>
        </p:nvGraphicFramePr>
        <p:xfrm>
          <a:off x="7802563" y="4881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Equation" r:id="rId7" imgW="368300" imgH="520700" progId="Equation.3">
                  <p:embed/>
                </p:oleObj>
              </mc:Choice>
              <mc:Fallback>
                <p:oleObj name="Equation" r:id="rId7" imgW="368300" imgH="520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881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22"/>
          <p:cNvGraphicFramePr>
            <a:graphicFrameLocks noChangeAspect="1"/>
          </p:cNvGraphicFramePr>
          <p:nvPr/>
        </p:nvGraphicFramePr>
        <p:xfrm>
          <a:off x="6934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2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2" name="Line 28"/>
          <p:cNvSpPr>
            <a:spLocks noChangeShapeType="1"/>
          </p:cNvSpPr>
          <p:nvPr/>
        </p:nvSpPr>
        <p:spPr bwMode="auto">
          <a:xfrm>
            <a:off x="518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37" name="Oval 33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49" name="Object 34"/>
          <p:cNvGraphicFramePr>
            <a:graphicFrameLocks noChangeAspect="1"/>
          </p:cNvGraphicFramePr>
          <p:nvPr/>
        </p:nvGraphicFramePr>
        <p:xfrm>
          <a:off x="80772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9" name="Freeform 35"/>
          <p:cNvSpPr>
            <a:spLocks/>
          </p:cNvSpPr>
          <p:nvPr/>
        </p:nvSpPr>
        <p:spPr bwMode="auto">
          <a:xfrm>
            <a:off x="7620000" y="2514600"/>
            <a:ext cx="723900" cy="914400"/>
          </a:xfrm>
          <a:custGeom>
            <a:avLst/>
            <a:gdLst>
              <a:gd name="T0" fmla="*/ 180975 w 480"/>
              <a:gd name="T1" fmla="*/ 914400 h 400"/>
              <a:gd name="T2" fmla="*/ 36195 w 480"/>
              <a:gd name="T3" fmla="*/ 256032 h 400"/>
              <a:gd name="T4" fmla="*/ 398145 w 480"/>
              <a:gd name="T5" fmla="*/ 36576 h 400"/>
              <a:gd name="T6" fmla="*/ 687705 w 480"/>
              <a:gd name="T7" fmla="*/ 146304 h 400"/>
              <a:gd name="T8" fmla="*/ 615315 w 480"/>
              <a:gd name="T9" fmla="*/ 914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5551" name="Object 36"/>
          <p:cNvGraphicFramePr>
            <a:graphicFrameLocks noChangeAspect="1"/>
          </p:cNvGraphicFramePr>
          <p:nvPr/>
        </p:nvGraphicFramePr>
        <p:xfrm>
          <a:off x="8382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4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1" name="Oval 37"/>
          <p:cNvSpPr>
            <a:spLocks noChangeArrowheads="1"/>
          </p:cNvSpPr>
          <p:nvPr/>
        </p:nvSpPr>
        <p:spPr bwMode="auto">
          <a:xfrm>
            <a:off x="1066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53" name="Object 38"/>
          <p:cNvGraphicFramePr>
            <a:graphicFrameLocks noChangeAspect="1"/>
          </p:cNvGraphicFramePr>
          <p:nvPr/>
        </p:nvGraphicFramePr>
        <p:xfrm>
          <a:off x="1066800" y="3733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5" name="Equation" r:id="rId13" imgW="431613" imgH="533169" progId="Equation.3">
                  <p:embed/>
                </p:oleObj>
              </mc:Choice>
              <mc:Fallback>
                <p:oleObj name="Equation" r:id="rId13" imgW="431613" imgH="53316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3" name="Oval 39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44" name="Line 40"/>
          <p:cNvSpPr>
            <a:spLocks noChangeShapeType="1"/>
          </p:cNvSpPr>
          <p:nvPr/>
        </p:nvSpPr>
        <p:spPr bwMode="auto">
          <a:xfrm>
            <a:off x="1676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56" name="Object 41"/>
          <p:cNvGraphicFramePr>
            <a:graphicFrameLocks noChangeAspect="1"/>
          </p:cNvGraphicFramePr>
          <p:nvPr/>
        </p:nvGraphicFramePr>
        <p:xfrm>
          <a:off x="3078163" y="3738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6" name="Equation" r:id="rId14" imgW="368300" imgH="520700" progId="Equation.3">
                  <p:embed/>
                </p:oleObj>
              </mc:Choice>
              <mc:Fallback>
                <p:oleObj name="Equation" r:id="rId14" imgW="368300" imgH="520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738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42"/>
          <p:cNvGraphicFramePr>
            <a:graphicFrameLocks noChangeAspect="1"/>
          </p:cNvGraphicFramePr>
          <p:nvPr/>
        </p:nvGraphicFramePr>
        <p:xfrm>
          <a:off x="2209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7" name="Line 43"/>
          <p:cNvSpPr>
            <a:spLocks noChangeShapeType="1"/>
          </p:cNvSpPr>
          <p:nvPr/>
        </p:nvSpPr>
        <p:spPr bwMode="auto">
          <a:xfrm>
            <a:off x="457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26348" name="Oval 44"/>
          <p:cNvSpPr>
            <a:spLocks noChangeArrowheads="1"/>
          </p:cNvSpPr>
          <p:nvPr/>
        </p:nvSpPr>
        <p:spPr bwMode="auto">
          <a:xfrm>
            <a:off x="28194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5560" name="Object 45"/>
          <p:cNvGraphicFramePr>
            <a:graphicFrameLocks noChangeAspect="1"/>
          </p:cNvGraphicFramePr>
          <p:nvPr/>
        </p:nvGraphicFramePr>
        <p:xfrm>
          <a:off x="1028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8" name="Equation" r:id="rId16" imgW="2527300" imgH="571500" progId="Equation.3">
                  <p:embed/>
                </p:oleObj>
              </mc:Choice>
              <mc:Fallback>
                <p:oleObj name="Equation" r:id="rId16" imgW="2527300" imgH="571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46"/>
          <p:cNvGraphicFramePr>
            <a:graphicFrameLocks noChangeAspect="1"/>
          </p:cNvGraphicFramePr>
          <p:nvPr/>
        </p:nvGraphicFramePr>
        <p:xfrm>
          <a:off x="64008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9" name="Equation" r:id="rId18" imgW="723586" imgH="571252" progId="Equation.3">
                  <p:embed/>
                </p:oleObj>
              </mc:Choice>
              <mc:Fallback>
                <p:oleObj name="Equation" r:id="rId18" imgW="723586" imgH="571252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47"/>
          <p:cNvGraphicFramePr>
            <a:graphicFrameLocks noChangeAspect="1"/>
          </p:cNvGraphicFramePr>
          <p:nvPr/>
        </p:nvGraphicFramePr>
        <p:xfrm>
          <a:off x="2590800" y="25908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0" name="Equation" r:id="rId20" imgW="647700" imgH="571500" progId="Equation.3">
                  <p:embed/>
                </p:oleObj>
              </mc:Choice>
              <mc:Fallback>
                <p:oleObj name="Equation" r:id="rId20" imgW="647700" imgH="571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647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48"/>
          <p:cNvGraphicFramePr>
            <a:graphicFrameLocks noChangeAspect="1"/>
          </p:cNvGraphicFramePr>
          <p:nvPr/>
        </p:nvGraphicFramePr>
        <p:xfrm>
          <a:off x="5861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1" name="Equation" r:id="rId22" imgW="2603500" imgH="571500" progId="Equation.3">
                  <p:embed/>
                </p:oleObj>
              </mc:Choice>
              <mc:Fallback>
                <p:oleObj name="Equation" r:id="rId22" imgW="2603500" imgH="5715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53" name="Text Box 49"/>
          <p:cNvSpPr txBox="1">
            <a:spLocks noChangeArrowheads="1"/>
          </p:cNvSpPr>
          <p:nvPr/>
        </p:nvSpPr>
        <p:spPr bwMode="auto">
          <a:xfrm>
            <a:off x="1371600" y="2514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26354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sp>
        <p:nvSpPr>
          <p:cNvPr id="226355" name="Text Box 51"/>
          <p:cNvSpPr txBox="1">
            <a:spLocks noChangeArrowheads="1"/>
          </p:cNvSpPr>
          <p:nvPr/>
        </p:nvSpPr>
        <p:spPr bwMode="auto">
          <a:xfrm>
            <a:off x="685800" y="457200"/>
            <a:ext cx="7500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NFAs are interesting because we can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express languages easier than DFAs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048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Extended Transition Function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11234"/>
              </p:ext>
            </p:extLst>
          </p:nvPr>
        </p:nvGraphicFramePr>
        <p:xfrm>
          <a:off x="7543800" y="609600"/>
          <a:ext cx="6429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6" name="Equation" r:id="rId3" imgW="190417" imgH="203112" progId="Equation.3">
                  <p:embed/>
                </p:oleObj>
              </mc:Choice>
              <mc:Fallback>
                <p:oleObj name="Equation" r:id="rId3" imgW="19041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609600"/>
                        <a:ext cx="6429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7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31" name="Freeform 19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2724" name="Object 21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8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22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Object 23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4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25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2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6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27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8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9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6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3" name="Object 31"/>
          <p:cNvGraphicFramePr>
            <a:graphicFrameLocks noChangeAspect="1"/>
          </p:cNvGraphicFramePr>
          <p:nvPr/>
        </p:nvGraphicFramePr>
        <p:xfrm>
          <a:off x="2667000" y="2362200"/>
          <a:ext cx="3276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7" name="Equation" r:id="rId23" imgW="965200" imgH="241300" progId="Equation.3">
                  <p:embed/>
                </p:oleObj>
              </mc:Choice>
              <mc:Fallback>
                <p:oleObj name="Equation" r:id="rId23" imgW="9652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32766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4" name="Line 32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838200" y="1524000"/>
            <a:ext cx="685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Same with     but applied on strings</a:t>
            </a:r>
          </a:p>
        </p:txBody>
      </p:sp>
      <p:graphicFrame>
        <p:nvGraphicFramePr>
          <p:cNvPr id="7273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85480"/>
              </p:ext>
            </p:extLst>
          </p:nvPr>
        </p:nvGraphicFramePr>
        <p:xfrm>
          <a:off x="3054667" y="1524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8" name="Equation" r:id="rId25" imgW="330200" imgH="419100" progId="Equation.3">
                  <p:embed/>
                </p:oleObj>
              </mc:Choice>
              <mc:Fallback>
                <p:oleObj name="Equation" r:id="rId25" imgW="3302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67" y="15240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9" name="Object 39"/>
          <p:cNvGraphicFramePr>
            <a:graphicFrameLocks noChangeAspect="1"/>
          </p:cNvGraphicFramePr>
          <p:nvPr/>
        </p:nvGraphicFramePr>
        <p:xfrm>
          <a:off x="4495800" y="6083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9" name="Equation" r:id="rId27" imgW="114300" imgH="139700" progId="Equation.3">
                  <p:embed/>
                </p:oleObj>
              </mc:Choice>
              <mc:Fallback>
                <p:oleObj name="Equation" r:id="rId27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83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9"/>
          <p:cNvGraphicFramePr>
            <a:graphicFrameLocks noChangeAspect="1"/>
          </p:cNvGraphicFramePr>
          <p:nvPr/>
        </p:nvGraphicFramePr>
        <p:xfrm>
          <a:off x="6705600" y="5105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0" name="Equation" r:id="rId29" imgW="114300" imgH="139700" progId="Equation.3">
                  <p:embed/>
                </p:oleObj>
              </mc:Choice>
              <mc:Fallback>
                <p:oleObj name="Equation" r:id="rId29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133600" y="2057400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0" name="Equation" r:id="rId3" imgW="2806700" imgH="584200" progId="Equation.3">
                  <p:embed/>
                </p:oleObj>
              </mc:Choice>
              <mc:Fallback>
                <p:oleObj name="Equation" r:id="rId3" imgW="28067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3" name="Oval 3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5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1609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1610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1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2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3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7"/>
          <p:cNvGraphicFramePr>
            <a:graphicFrameLocks noChangeAspect="1"/>
          </p:cNvGraphicFramePr>
          <p:nvPr/>
        </p:nvGraphicFramePr>
        <p:xfrm>
          <a:off x="236220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4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8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5" name="Equation" r:id="rId13" imgW="406224" imgH="571252" progId="Equation.3">
                  <p:embed/>
                </p:oleObj>
              </mc:Choice>
              <mc:Fallback>
                <p:oleObj name="Equation" r:id="rId13" imgW="406224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9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6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39"/>
          <p:cNvGraphicFramePr>
            <a:graphicFrameLocks noChangeAspect="1"/>
          </p:cNvGraphicFramePr>
          <p:nvPr/>
        </p:nvGraphicFramePr>
        <p:xfrm>
          <a:off x="4343400" y="5575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37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75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886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286000" y="1524000"/>
          <a:ext cx="46482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0" name="Equation" r:id="rId3" imgW="1269449" imgH="241195" progId="Equation.3">
                  <p:embed/>
                </p:oleObj>
              </mc:Choice>
              <mc:Fallback>
                <p:oleObj name="Equation" r:id="rId3" imgW="1269449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6482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1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6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4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1265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3746" name="Object 19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2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20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3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21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9" name="Object 22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5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0" name="Object 23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6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4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7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25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6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4" name="Object 27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0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3758" name="Object 34"/>
          <p:cNvGraphicFramePr>
            <a:graphicFrameLocks noChangeAspect="1"/>
          </p:cNvGraphicFramePr>
          <p:nvPr/>
        </p:nvGraphicFramePr>
        <p:xfrm>
          <a:off x="4495800" y="6083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1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83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9"/>
          <p:cNvGraphicFramePr>
            <a:graphicFrameLocks noChangeAspect="1"/>
          </p:cNvGraphicFramePr>
          <p:nvPr/>
        </p:nvGraphicFramePr>
        <p:xfrm>
          <a:off x="6705600" y="5105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2" name="Equation" r:id="rId25" imgW="114300" imgH="139700" progId="Equation.3">
                  <p:embed/>
                </p:oleObj>
              </mc:Choice>
              <mc:Fallback>
                <p:oleObj name="Equation" r:id="rId25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438400" y="1524000"/>
          <a:ext cx="4191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4" name="Equation" r:id="rId3" imgW="1459866" imgH="241195" progId="Equation.3">
                  <p:embed/>
                </p:oleObj>
              </mc:Choice>
              <mc:Fallback>
                <p:oleObj name="Equation" r:id="rId3" imgW="145986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4191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1600200" y="51054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17526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8288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5" name="Equation" r:id="rId5" imgW="431613" imgH="533169" progId="Equation.3">
                  <p:embed/>
                </p:oleObj>
              </mc:Choice>
              <mc:Fallback>
                <p:oleObj name="Equation" r:id="rId5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8" name="Oval 6"/>
          <p:cNvSpPr>
            <a:spLocks noChangeArrowheads="1"/>
          </p:cNvSpPr>
          <p:nvPr/>
        </p:nvSpPr>
        <p:spPr bwMode="auto">
          <a:xfrm>
            <a:off x="3733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79" name="Oval 7"/>
          <p:cNvSpPr>
            <a:spLocks noChangeArrowheads="1"/>
          </p:cNvSpPr>
          <p:nvPr/>
        </p:nvSpPr>
        <p:spPr bwMode="auto">
          <a:xfrm>
            <a:off x="5638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0" name="Oval 8"/>
          <p:cNvSpPr>
            <a:spLocks noChangeArrowheads="1"/>
          </p:cNvSpPr>
          <p:nvPr/>
        </p:nvSpPr>
        <p:spPr bwMode="auto">
          <a:xfrm>
            <a:off x="7543800" y="5257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3048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45720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2514600" y="55626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44196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4343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>
            <a:off x="6248400" y="55626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 flipH="1" flipV="1">
            <a:off x="3505200" y="4343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 flipV="1">
            <a:off x="4191000" y="4419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2289" name="Freeform 17"/>
          <p:cNvSpPr>
            <a:spLocks/>
          </p:cNvSpPr>
          <p:nvPr/>
        </p:nvSpPr>
        <p:spPr bwMode="auto">
          <a:xfrm>
            <a:off x="2286000" y="5791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4770" name="Object 19"/>
          <p:cNvGraphicFramePr>
            <a:graphicFrameLocks noChangeAspect="1"/>
          </p:cNvGraphicFramePr>
          <p:nvPr/>
        </p:nvGraphicFramePr>
        <p:xfrm>
          <a:off x="4652963" y="3733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6" name="Equation" r:id="rId7" imgW="418918" imgH="533169" progId="Equation.3">
                  <p:embed/>
                </p:oleObj>
              </mc:Choice>
              <mc:Fallback>
                <p:oleObj name="Equation" r:id="rId7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3733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20"/>
          <p:cNvGraphicFramePr>
            <a:graphicFrameLocks noChangeAspect="1"/>
          </p:cNvGraphicFramePr>
          <p:nvPr/>
        </p:nvGraphicFramePr>
        <p:xfrm>
          <a:off x="3117850" y="3738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7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738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1"/>
          <p:cNvGraphicFramePr>
            <a:graphicFrameLocks noChangeAspect="1"/>
          </p:cNvGraphicFramePr>
          <p:nvPr/>
        </p:nvGraphicFramePr>
        <p:xfrm>
          <a:off x="7620000" y="525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8" name="Equation" r:id="rId11" imgW="418918" imgH="533169" progId="Equation.3">
                  <p:embed/>
                </p:oleObj>
              </mc:Choice>
              <mc:Fallback>
                <p:oleObj name="Equation" r:id="rId11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25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2"/>
          <p:cNvGraphicFramePr>
            <a:graphicFrameLocks noChangeAspect="1"/>
          </p:cNvGraphicFramePr>
          <p:nvPr/>
        </p:nvGraphicFramePr>
        <p:xfrm>
          <a:off x="5708650" y="526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9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526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3"/>
          <p:cNvGraphicFramePr>
            <a:graphicFrameLocks noChangeAspect="1"/>
          </p:cNvGraphicFramePr>
          <p:nvPr/>
        </p:nvGraphicFramePr>
        <p:xfrm>
          <a:off x="3840163" y="5262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0" name="Equation" r:id="rId15" imgW="368300" imgH="520700" progId="Equation.3">
                  <p:embed/>
                </p:oleObj>
              </mc:Choice>
              <mc:Fallback>
                <p:oleObj name="Equation" r:id="rId15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5262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4"/>
          <p:cNvGraphicFramePr>
            <a:graphicFrameLocks noChangeAspect="1"/>
          </p:cNvGraphicFramePr>
          <p:nvPr/>
        </p:nvGraphicFramePr>
        <p:xfrm>
          <a:off x="2971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1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5"/>
          <p:cNvGraphicFramePr>
            <a:graphicFrameLocks noChangeAspect="1"/>
          </p:cNvGraphicFramePr>
          <p:nvPr/>
        </p:nvGraphicFramePr>
        <p:xfrm>
          <a:off x="44196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2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6"/>
          <p:cNvGraphicFramePr>
            <a:graphicFrameLocks noChangeAspect="1"/>
          </p:cNvGraphicFramePr>
          <p:nvPr/>
        </p:nvGraphicFramePr>
        <p:xfrm>
          <a:off x="3733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7"/>
          <p:cNvGraphicFramePr>
            <a:graphicFrameLocks noChangeAspect="1"/>
          </p:cNvGraphicFramePr>
          <p:nvPr/>
        </p:nvGraphicFramePr>
        <p:xfrm>
          <a:off x="48006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4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01" name="Line 29"/>
          <p:cNvSpPr>
            <a:spLocks noChangeShapeType="1"/>
          </p:cNvSpPr>
          <p:nvPr/>
        </p:nvSpPr>
        <p:spPr bwMode="auto">
          <a:xfrm>
            <a:off x="838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82" name="Object 34"/>
          <p:cNvGraphicFramePr>
            <a:graphicFrameLocks noChangeAspect="1"/>
          </p:cNvGraphicFramePr>
          <p:nvPr/>
        </p:nvGraphicFramePr>
        <p:xfrm>
          <a:off x="4495800" y="6083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83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9"/>
          <p:cNvGraphicFramePr>
            <a:graphicFrameLocks noChangeAspect="1"/>
          </p:cNvGraphicFramePr>
          <p:nvPr/>
        </p:nvGraphicFramePr>
        <p:xfrm>
          <a:off x="6705600" y="5105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6" name="Equation" r:id="rId25" imgW="114300" imgH="139700" progId="Equation.3">
                  <p:embed/>
                </p:oleObj>
              </mc:Choice>
              <mc:Fallback>
                <p:oleObj name="Equation" r:id="rId25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graphicFrame>
        <p:nvGraphicFramePr>
          <p:cNvPr id="76803" name="Object 4"/>
          <p:cNvGraphicFramePr>
            <a:graphicFrameLocks noChangeAspect="1"/>
          </p:cNvGraphicFramePr>
          <p:nvPr/>
        </p:nvGraphicFramePr>
        <p:xfrm>
          <a:off x="228600" y="914400"/>
          <a:ext cx="2971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Equation" r:id="rId3" imgW="1015559" imgH="266584" progId="Equation.3">
                  <p:embed/>
                </p:oleObj>
              </mc:Choice>
              <mc:Fallback>
                <p:oleObj name="Equation" r:id="rId3" imgW="1015559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29718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3276600" y="990600"/>
            <a:ext cx="5392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: there is a walk from      to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with label  </a:t>
            </a:r>
          </a:p>
        </p:txBody>
      </p:sp>
      <p:graphicFrame>
        <p:nvGraphicFramePr>
          <p:cNvPr id="76805" name="Object 8"/>
          <p:cNvGraphicFramePr>
            <a:graphicFrameLocks noChangeAspect="1"/>
          </p:cNvGraphicFramePr>
          <p:nvPr/>
        </p:nvGraphicFramePr>
        <p:xfrm>
          <a:off x="7543800" y="990600"/>
          <a:ext cx="3921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3" name="Equation" r:id="rId5" imgW="393529" imgH="583947" progId="Equation.3">
                  <p:embed/>
                </p:oleObj>
              </mc:Choice>
              <mc:Fallback>
                <p:oleObj name="Equation" r:id="rId5" imgW="393529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3921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9"/>
          <p:cNvGraphicFramePr>
            <a:graphicFrameLocks noChangeAspect="1"/>
          </p:cNvGraphicFramePr>
          <p:nvPr/>
        </p:nvGraphicFramePr>
        <p:xfrm>
          <a:off x="8650288" y="990600"/>
          <a:ext cx="4937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4" name="Equation" r:id="rId7" imgW="495085" imgH="660113" progId="Equation.3">
                  <p:embed/>
                </p:oleObj>
              </mc:Choice>
              <mc:Fallback>
                <p:oleObj name="Equation" r:id="rId7" imgW="495085" imgH="6601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288" y="990600"/>
                        <a:ext cx="4937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"/>
          <p:cNvGraphicFramePr>
            <a:graphicFrameLocks noChangeAspect="1"/>
          </p:cNvGraphicFramePr>
          <p:nvPr/>
        </p:nvGraphicFramePr>
        <p:xfrm>
          <a:off x="5638800" y="1752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5" name="Equation" r:id="rId9" imgW="368140" imgH="304668" progId="Equation.3">
                  <p:embed/>
                </p:oleObj>
              </mc:Choice>
              <mc:Fallback>
                <p:oleObj name="Equation" r:id="rId9" imgW="368140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1752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7086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893" name="Freeform 13"/>
          <p:cNvSpPr>
            <a:spLocks/>
          </p:cNvSpPr>
          <p:nvPr/>
        </p:nvSpPr>
        <p:spPr bwMode="auto">
          <a:xfrm>
            <a:off x="2295525" y="2997200"/>
            <a:ext cx="4867275" cy="606425"/>
          </a:xfrm>
          <a:custGeom>
            <a:avLst/>
            <a:gdLst>
              <a:gd name="T0" fmla="*/ 0 w 2328"/>
              <a:gd name="T1" fmla="*/ 322263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3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3 h 382"/>
              <a:gd name="T24" fmla="*/ 2730525 w 2328"/>
              <a:gd name="T25" fmla="*/ 284163 h 382"/>
              <a:gd name="T26" fmla="*/ 3410020 w 2328"/>
              <a:gd name="T27" fmla="*/ 155575 h 382"/>
              <a:gd name="T28" fmla="*/ 3698544 w 2328"/>
              <a:gd name="T29" fmla="*/ 168275 h 382"/>
              <a:gd name="T30" fmla="*/ 3798900 w 2328"/>
              <a:gd name="T31" fmla="*/ 231775 h 382"/>
              <a:gd name="T32" fmla="*/ 3951525 w 2328"/>
              <a:gd name="T33" fmla="*/ 296863 h 382"/>
              <a:gd name="T34" fmla="*/ 4087424 w 2328"/>
              <a:gd name="T35" fmla="*/ 373063 h 382"/>
              <a:gd name="T36" fmla="*/ 4273501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76811" name="Object 14"/>
          <p:cNvGraphicFramePr>
            <a:graphicFrameLocks noChangeAspect="1"/>
          </p:cNvGraphicFramePr>
          <p:nvPr/>
        </p:nvGraphicFramePr>
        <p:xfrm>
          <a:off x="1828800" y="5486400"/>
          <a:ext cx="35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6" name="Equation" r:id="rId11" imgW="393529" imgH="583947" progId="Equation.3">
                  <p:embed/>
                </p:oleObj>
              </mc:Choice>
              <mc:Fallback>
                <p:oleObj name="Equation" r:id="rId11" imgW="393529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358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5"/>
          <p:cNvGraphicFramePr>
            <a:graphicFrameLocks noChangeAspect="1"/>
          </p:cNvGraphicFramePr>
          <p:nvPr/>
        </p:nvGraphicFramePr>
        <p:xfrm>
          <a:off x="7162800" y="54864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7" name="Equation" r:id="rId13" imgW="495085" imgH="660113" progId="Equation.3">
                  <p:embed/>
                </p:oleObj>
              </mc:Choice>
              <mc:Fallback>
                <p:oleObj name="Equation" r:id="rId13" imgW="495085" imgH="6601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864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6"/>
          <p:cNvGraphicFramePr>
            <a:graphicFrameLocks noChangeAspect="1"/>
          </p:cNvGraphicFramePr>
          <p:nvPr/>
        </p:nvGraphicFramePr>
        <p:xfrm>
          <a:off x="4419600" y="2895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8" name="Equation" r:id="rId15" imgW="304536" imgH="253780" progId="Equation.3">
                  <p:embed/>
                </p:oleObj>
              </mc:Choice>
              <mc:Fallback>
                <p:oleObj name="Equation" r:id="rId15" imgW="304536" imgH="2537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7" name="Oval 17"/>
          <p:cNvSpPr>
            <a:spLocks noChangeArrowheads="1"/>
          </p:cNvSpPr>
          <p:nvPr/>
        </p:nvSpPr>
        <p:spPr bwMode="auto">
          <a:xfrm>
            <a:off x="1743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898" name="Oval 18"/>
          <p:cNvSpPr>
            <a:spLocks noChangeArrowheads="1"/>
          </p:cNvSpPr>
          <p:nvPr/>
        </p:nvSpPr>
        <p:spPr bwMode="auto">
          <a:xfrm>
            <a:off x="7077075" y="553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6816" name="Object 21"/>
          <p:cNvGraphicFramePr>
            <a:graphicFrameLocks noChangeAspect="1"/>
          </p:cNvGraphicFramePr>
          <p:nvPr/>
        </p:nvGraphicFramePr>
        <p:xfrm>
          <a:off x="3505200" y="48006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9" name="Equation" r:id="rId17" imgW="2374900" imgH="482600" progId="Equation.3">
                  <p:embed/>
                </p:oleObj>
              </mc:Choice>
              <mc:Fallback>
                <p:oleObj name="Equation" r:id="rId17" imgW="23749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37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2" name="Oval 22"/>
          <p:cNvSpPr>
            <a:spLocks noChangeArrowheads="1"/>
          </p:cNvSpPr>
          <p:nvPr/>
        </p:nvSpPr>
        <p:spPr bwMode="auto">
          <a:xfrm>
            <a:off x="281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3" name="Oval 23"/>
          <p:cNvSpPr>
            <a:spLocks noChangeArrowheads="1"/>
          </p:cNvSpPr>
          <p:nvPr/>
        </p:nvSpPr>
        <p:spPr bwMode="auto">
          <a:xfrm>
            <a:off x="3886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6096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22860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3352800" y="5791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6629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2908" name="Freeform 28"/>
          <p:cNvSpPr>
            <a:spLocks/>
          </p:cNvSpPr>
          <p:nvPr/>
        </p:nvSpPr>
        <p:spPr bwMode="auto">
          <a:xfrm>
            <a:off x="4418013" y="55197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76824" name="Object 29"/>
          <p:cNvGraphicFramePr>
            <a:graphicFrameLocks noChangeAspect="1"/>
          </p:cNvGraphicFramePr>
          <p:nvPr/>
        </p:nvGraphicFramePr>
        <p:xfrm>
          <a:off x="2362200" y="54102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0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5" name="Object 30"/>
          <p:cNvGraphicFramePr>
            <a:graphicFrameLocks noChangeAspect="1"/>
          </p:cNvGraphicFramePr>
          <p:nvPr/>
        </p:nvGraphicFramePr>
        <p:xfrm>
          <a:off x="3413125" y="54102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1" name="Equation" r:id="rId21" imgW="444307" imgH="469696" progId="Equation.3">
                  <p:embed/>
                </p:oleObj>
              </mc:Choice>
              <mc:Fallback>
                <p:oleObj name="Equation" r:id="rId21" imgW="444307" imgH="4696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4102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6" name="Object 31"/>
          <p:cNvGraphicFramePr>
            <a:graphicFrameLocks noChangeAspect="1"/>
          </p:cNvGraphicFramePr>
          <p:nvPr/>
        </p:nvGraphicFramePr>
        <p:xfrm>
          <a:off x="6700838" y="54070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2" name="Equation" r:id="rId23" imgW="457200" imgH="482600" progId="Equation.3">
                  <p:embed/>
                </p:oleObj>
              </mc:Choice>
              <mc:Fallback>
                <p:oleObj name="Equation" r:id="rId23" imgW="457200" imgH="482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54070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7" name="Object 32"/>
          <p:cNvGraphicFramePr>
            <a:graphicFrameLocks noChangeAspect="1"/>
          </p:cNvGraphicFramePr>
          <p:nvPr/>
        </p:nvGraphicFramePr>
        <p:xfrm>
          <a:off x="1828800" y="2971800"/>
          <a:ext cx="35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3" name="Equation" r:id="rId25" imgW="393529" imgH="583947" progId="Equation.3">
                  <p:embed/>
                </p:oleObj>
              </mc:Choice>
              <mc:Fallback>
                <p:oleObj name="Equation" r:id="rId25" imgW="393529" imgH="5839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71800"/>
                        <a:ext cx="358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33"/>
          <p:cNvGraphicFramePr>
            <a:graphicFrameLocks noChangeAspect="1"/>
          </p:cNvGraphicFramePr>
          <p:nvPr/>
        </p:nvGraphicFramePr>
        <p:xfrm>
          <a:off x="7162800" y="29718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4" name="Equation" r:id="rId26" imgW="495085" imgH="660113" progId="Equation.3">
                  <p:embed/>
                </p:oleObj>
              </mc:Choice>
              <mc:Fallback>
                <p:oleObj name="Equation" r:id="rId26" imgW="495085" imgH="6601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971800"/>
                        <a:ext cx="400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381000" y="228600"/>
            <a:ext cx="2128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general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7239000" cy="9906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The Language of an NFA</a:t>
            </a:r>
          </a:p>
        </p:txBody>
      </p:sp>
      <p:sp>
        <p:nvSpPr>
          <p:cNvPr id="91177" name="Rectangle 41"/>
          <p:cNvSpPr>
            <a:spLocks noGrp="1" noChangeArrowheads="1"/>
          </p:cNvSpPr>
          <p:nvPr>
            <p:ph idx="4294967295"/>
          </p:nvPr>
        </p:nvSpPr>
        <p:spPr>
          <a:xfrm>
            <a:off x="1569339" y="12954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The language accepted by         is: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where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and there is some </a:t>
            </a:r>
          </a:p>
        </p:txBody>
      </p:sp>
      <p:graphicFrame>
        <p:nvGraphicFramePr>
          <p:cNvPr id="77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05298"/>
              </p:ext>
            </p:extLst>
          </p:nvPr>
        </p:nvGraphicFramePr>
        <p:xfrm>
          <a:off x="5791200" y="1295400"/>
          <a:ext cx="544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95400"/>
                        <a:ext cx="544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42824"/>
              </p:ext>
            </p:extLst>
          </p:nvPr>
        </p:nvGraphicFramePr>
        <p:xfrm>
          <a:off x="2041525" y="1981200"/>
          <a:ext cx="4603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Equation" r:id="rId5" imgW="1320227" imgH="215806" progId="Equation.3">
                  <p:embed/>
                </p:oleObj>
              </mc:Choice>
              <mc:Fallback>
                <p:oleObj name="Equation" r:id="rId5" imgW="1320227" imgH="21580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981200"/>
                        <a:ext cx="4603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45681"/>
              </p:ext>
            </p:extLst>
          </p:nvPr>
        </p:nvGraphicFramePr>
        <p:xfrm>
          <a:off x="1905000" y="3429000"/>
          <a:ext cx="53498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7" imgW="1892300" imgH="266700" progId="Equation.3">
                  <p:embed/>
                </p:oleObj>
              </mc:Choice>
              <mc:Fallback>
                <p:oleObj name="Equation" r:id="rId7" imgW="1892300" imgH="2667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3498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00387"/>
              </p:ext>
            </p:extLst>
          </p:nvPr>
        </p:nvGraphicFramePr>
        <p:xfrm>
          <a:off x="4724400" y="4343400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9" imgW="1396394" imgH="583947" progId="Equation.3">
                  <p:embed/>
                </p:oleObj>
              </mc:Choice>
              <mc:Fallback>
                <p:oleObj name="Equation" r:id="rId9" imgW="1396394" imgH="583947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2" name="Text Box 46"/>
          <p:cNvSpPr txBox="1">
            <a:spLocks noChangeArrowheads="1"/>
          </p:cNvSpPr>
          <p:nvPr/>
        </p:nvSpPr>
        <p:spPr bwMode="auto">
          <a:xfrm>
            <a:off x="2133600" y="5356860"/>
            <a:ext cx="341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(accepting state)</a:t>
            </a:r>
          </a:p>
        </p:txBody>
      </p:sp>
      <p:sp>
        <p:nvSpPr>
          <p:cNvPr id="91183" name="Line 47"/>
          <p:cNvSpPr>
            <a:spLocks noChangeShapeType="1"/>
          </p:cNvSpPr>
          <p:nvPr/>
        </p:nvSpPr>
        <p:spPr bwMode="auto">
          <a:xfrm flipV="1">
            <a:off x="4495800" y="4785360"/>
            <a:ext cx="932688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95236" name="Oval 4"/>
          <p:cNvSpPr>
            <a:spLocks noChangeArrowheads="1"/>
          </p:cNvSpPr>
          <p:nvPr/>
        </p:nvSpPr>
        <p:spPr bwMode="auto">
          <a:xfrm>
            <a:off x="25146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37" name="Oval 5"/>
          <p:cNvSpPr>
            <a:spLocks noChangeArrowheads="1"/>
          </p:cNvSpPr>
          <p:nvPr/>
        </p:nvSpPr>
        <p:spPr bwMode="auto">
          <a:xfrm>
            <a:off x="5486400" y="190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5562600" y="4495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5562600" y="3124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5410200" y="2971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19050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42" name="Freeform 10"/>
          <p:cNvSpPr>
            <a:spLocks/>
          </p:cNvSpPr>
          <p:nvPr/>
        </p:nvSpPr>
        <p:spPr bwMode="auto">
          <a:xfrm>
            <a:off x="2946400" y="1866900"/>
            <a:ext cx="2540000" cy="1562100"/>
          </a:xfrm>
          <a:custGeom>
            <a:avLst/>
            <a:gdLst>
              <a:gd name="T0" fmla="*/ 25400 w 1600"/>
              <a:gd name="T1" fmla="*/ 1562100 h 984"/>
              <a:gd name="T2" fmla="*/ 177800 w 1600"/>
              <a:gd name="T3" fmla="*/ 876300 h 984"/>
              <a:gd name="T4" fmla="*/ 1092200 w 1600"/>
              <a:gd name="T5" fmla="*/ 1028700 h 984"/>
              <a:gd name="T6" fmla="*/ 1244600 w 1600"/>
              <a:gd name="T7" fmla="*/ 266700 h 984"/>
              <a:gd name="T8" fmla="*/ 1778000 w 1600"/>
              <a:gd name="T9" fmla="*/ 38100 h 984"/>
              <a:gd name="T10" fmla="*/ 2159000 w 1600"/>
              <a:gd name="T11" fmla="*/ 495300 h 984"/>
              <a:gd name="T12" fmla="*/ 2540000 w 1600"/>
              <a:gd name="T13" fmla="*/ 419100 h 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00" h="984">
                <a:moveTo>
                  <a:pt x="16" y="984"/>
                </a:moveTo>
                <a:cubicBezTo>
                  <a:pt x="8" y="796"/>
                  <a:pt x="0" y="608"/>
                  <a:pt x="112" y="552"/>
                </a:cubicBezTo>
                <a:cubicBezTo>
                  <a:pt x="224" y="496"/>
                  <a:pt x="576" y="712"/>
                  <a:pt x="688" y="648"/>
                </a:cubicBezTo>
                <a:cubicBezTo>
                  <a:pt x="800" y="584"/>
                  <a:pt x="712" y="272"/>
                  <a:pt x="784" y="168"/>
                </a:cubicBezTo>
                <a:cubicBezTo>
                  <a:pt x="856" y="64"/>
                  <a:pt x="1024" y="0"/>
                  <a:pt x="1120" y="24"/>
                </a:cubicBezTo>
                <a:cubicBezTo>
                  <a:pt x="1216" y="48"/>
                  <a:pt x="1280" y="272"/>
                  <a:pt x="1360" y="312"/>
                </a:cubicBezTo>
                <a:cubicBezTo>
                  <a:pt x="1440" y="352"/>
                  <a:pt x="1520" y="308"/>
                  <a:pt x="1600" y="2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3124200" y="3124200"/>
            <a:ext cx="2286000" cy="990600"/>
          </a:xfrm>
          <a:custGeom>
            <a:avLst/>
            <a:gdLst>
              <a:gd name="T0" fmla="*/ 0 w 1440"/>
              <a:gd name="T1" fmla="*/ 609600 h 624"/>
              <a:gd name="T2" fmla="*/ 533400 w 1440"/>
              <a:gd name="T3" fmla="*/ 990600 h 624"/>
              <a:gd name="T4" fmla="*/ 990600 w 1440"/>
              <a:gd name="T5" fmla="*/ 609600 h 624"/>
              <a:gd name="T6" fmla="*/ 914400 w 1440"/>
              <a:gd name="T7" fmla="*/ 152400 h 624"/>
              <a:gd name="T8" fmla="*/ 1524000 w 1440"/>
              <a:gd name="T9" fmla="*/ 76200 h 624"/>
              <a:gd name="T10" fmla="*/ 1676400 w 1440"/>
              <a:gd name="T11" fmla="*/ 609600 h 624"/>
              <a:gd name="T12" fmla="*/ 2057400 w 1440"/>
              <a:gd name="T13" fmla="*/ 533400 h 624"/>
              <a:gd name="T14" fmla="*/ 2286000 w 1440"/>
              <a:gd name="T15" fmla="*/ 304800 h 6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0" h="624">
                <a:moveTo>
                  <a:pt x="0" y="384"/>
                </a:moveTo>
                <a:cubicBezTo>
                  <a:pt x="116" y="504"/>
                  <a:pt x="232" y="624"/>
                  <a:pt x="336" y="624"/>
                </a:cubicBezTo>
                <a:cubicBezTo>
                  <a:pt x="440" y="624"/>
                  <a:pt x="584" y="472"/>
                  <a:pt x="624" y="384"/>
                </a:cubicBezTo>
                <a:cubicBezTo>
                  <a:pt x="664" y="296"/>
                  <a:pt x="520" y="152"/>
                  <a:pt x="576" y="96"/>
                </a:cubicBezTo>
                <a:cubicBezTo>
                  <a:pt x="632" y="40"/>
                  <a:pt x="880" y="0"/>
                  <a:pt x="960" y="48"/>
                </a:cubicBezTo>
                <a:cubicBezTo>
                  <a:pt x="1040" y="96"/>
                  <a:pt x="1000" y="336"/>
                  <a:pt x="1056" y="384"/>
                </a:cubicBezTo>
                <a:cubicBezTo>
                  <a:pt x="1112" y="432"/>
                  <a:pt x="1232" y="368"/>
                  <a:pt x="1296" y="336"/>
                </a:cubicBezTo>
                <a:cubicBezTo>
                  <a:pt x="1360" y="304"/>
                  <a:pt x="1400" y="248"/>
                  <a:pt x="144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5244" name="Freeform 12"/>
          <p:cNvSpPr>
            <a:spLocks/>
          </p:cNvSpPr>
          <p:nvPr/>
        </p:nvSpPr>
        <p:spPr bwMode="auto">
          <a:xfrm>
            <a:off x="2819400" y="3962400"/>
            <a:ext cx="2743200" cy="1600200"/>
          </a:xfrm>
          <a:custGeom>
            <a:avLst/>
            <a:gdLst>
              <a:gd name="T0" fmla="*/ 0 w 1728"/>
              <a:gd name="T1" fmla="*/ 0 h 1008"/>
              <a:gd name="T2" fmla="*/ 457200 w 1728"/>
              <a:gd name="T3" fmla="*/ 762000 h 1008"/>
              <a:gd name="T4" fmla="*/ 1066800 w 1728"/>
              <a:gd name="T5" fmla="*/ 381000 h 1008"/>
              <a:gd name="T6" fmla="*/ 1219200 w 1728"/>
              <a:gd name="T7" fmla="*/ 1295400 h 1008"/>
              <a:gd name="T8" fmla="*/ 1600200 w 1728"/>
              <a:gd name="T9" fmla="*/ 838200 h 1008"/>
              <a:gd name="T10" fmla="*/ 2057400 w 1728"/>
              <a:gd name="T11" fmla="*/ 1600200 h 1008"/>
              <a:gd name="T12" fmla="*/ 2438400 w 1728"/>
              <a:gd name="T13" fmla="*/ 838200 h 1008"/>
              <a:gd name="T14" fmla="*/ 2743200 w 1728"/>
              <a:gd name="T15" fmla="*/ 762000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28" h="1008">
                <a:moveTo>
                  <a:pt x="0" y="0"/>
                </a:moveTo>
                <a:cubicBezTo>
                  <a:pt x="88" y="220"/>
                  <a:pt x="176" y="440"/>
                  <a:pt x="288" y="480"/>
                </a:cubicBezTo>
                <a:cubicBezTo>
                  <a:pt x="400" y="520"/>
                  <a:pt x="592" y="184"/>
                  <a:pt x="672" y="240"/>
                </a:cubicBezTo>
                <a:cubicBezTo>
                  <a:pt x="752" y="296"/>
                  <a:pt x="712" y="768"/>
                  <a:pt x="768" y="816"/>
                </a:cubicBezTo>
                <a:cubicBezTo>
                  <a:pt x="824" y="864"/>
                  <a:pt x="920" y="496"/>
                  <a:pt x="1008" y="528"/>
                </a:cubicBezTo>
                <a:cubicBezTo>
                  <a:pt x="1096" y="560"/>
                  <a:pt x="1208" y="1008"/>
                  <a:pt x="1296" y="1008"/>
                </a:cubicBezTo>
                <a:cubicBezTo>
                  <a:pt x="1384" y="1008"/>
                  <a:pt x="1464" y="616"/>
                  <a:pt x="1536" y="528"/>
                </a:cubicBezTo>
                <a:cubicBezTo>
                  <a:pt x="1608" y="440"/>
                  <a:pt x="1668" y="460"/>
                  <a:pt x="1728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5245" name="Oval 13"/>
          <p:cNvSpPr>
            <a:spLocks noChangeArrowheads="1"/>
          </p:cNvSpPr>
          <p:nvPr/>
        </p:nvSpPr>
        <p:spPr bwMode="auto">
          <a:xfrm>
            <a:off x="5105400" y="1600200"/>
            <a:ext cx="13716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8861" name="Object 14"/>
          <p:cNvGraphicFramePr>
            <a:graphicFrameLocks noChangeAspect="1"/>
          </p:cNvGraphicFramePr>
          <p:nvPr/>
        </p:nvGraphicFramePr>
        <p:xfrm>
          <a:off x="2590800" y="3352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5"/>
          <p:cNvGraphicFramePr>
            <a:graphicFrameLocks noChangeAspect="1"/>
          </p:cNvGraphicFramePr>
          <p:nvPr/>
        </p:nvGraphicFramePr>
        <p:xfrm>
          <a:off x="5638800" y="3124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6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8"/>
          <p:cNvGraphicFramePr>
            <a:graphicFrameLocks noChangeAspect="1"/>
          </p:cNvGraphicFramePr>
          <p:nvPr/>
        </p:nvGraphicFramePr>
        <p:xfrm>
          <a:off x="3352800" y="35052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7" name="Equation" r:id="rId7" imgW="228501" imgH="215806" progId="Equation.3">
                  <p:embed/>
                </p:oleObj>
              </mc:Choice>
              <mc:Fallback>
                <p:oleObj name="Equation" r:id="rId7" imgW="228501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9"/>
          <p:cNvGraphicFramePr>
            <a:graphicFrameLocks noChangeAspect="1"/>
          </p:cNvGraphicFramePr>
          <p:nvPr/>
        </p:nvGraphicFramePr>
        <p:xfrm>
          <a:off x="4724400" y="838200"/>
          <a:ext cx="2209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8" name="Equation" r:id="rId9" imgW="710891" imgH="241195" progId="Equation.3">
                  <p:embed/>
                </p:oleObj>
              </mc:Choice>
              <mc:Fallback>
                <p:oleObj name="Equation" r:id="rId9" imgW="710891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838200"/>
                        <a:ext cx="22098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20"/>
          <p:cNvGraphicFramePr>
            <a:graphicFrameLocks noChangeAspect="1"/>
          </p:cNvGraphicFramePr>
          <p:nvPr/>
        </p:nvGraphicFramePr>
        <p:xfrm>
          <a:off x="228600" y="304800"/>
          <a:ext cx="2590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9" name="Equation" r:id="rId11" imgW="723586" imgH="215806" progId="Equation.3">
                  <p:embed/>
                </p:oleObj>
              </mc:Choice>
              <mc:Fallback>
                <p:oleObj name="Equation" r:id="rId11" imgW="723586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2590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21"/>
          <p:cNvGraphicFramePr>
            <a:graphicFrameLocks noChangeAspect="1"/>
          </p:cNvGraphicFramePr>
          <p:nvPr/>
        </p:nvGraphicFramePr>
        <p:xfrm>
          <a:off x="6629400" y="3124200"/>
          <a:ext cx="1397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0" name="Equation" r:id="rId13" imgW="1396394" imgH="583947" progId="Equation.3">
                  <p:embed/>
                </p:oleObj>
              </mc:Choice>
              <mc:Fallback>
                <p:oleObj name="Equation" r:id="rId13" imgW="1396394" imgH="5839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397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22"/>
          <p:cNvGraphicFramePr>
            <a:graphicFrameLocks noChangeAspect="1"/>
          </p:cNvGraphicFramePr>
          <p:nvPr/>
        </p:nvGraphicFramePr>
        <p:xfrm>
          <a:off x="5600700" y="19050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1" name="Equation" r:id="rId15" imgW="355446" imgH="533169" progId="Equation.3">
                  <p:embed/>
                </p:oleObj>
              </mc:Choice>
              <mc:Fallback>
                <p:oleObj name="Equation" r:id="rId15" imgW="355446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905000"/>
                        <a:ext cx="3540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3"/>
          <p:cNvGraphicFramePr>
            <a:graphicFrameLocks noChangeAspect="1"/>
          </p:cNvGraphicFramePr>
          <p:nvPr/>
        </p:nvGraphicFramePr>
        <p:xfrm>
          <a:off x="5632450" y="44577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2" name="Equation" r:id="rId17" imgW="444307" imgH="609336" progId="Equation.3">
                  <p:embed/>
                </p:oleObj>
              </mc:Choice>
              <mc:Fallback>
                <p:oleObj name="Equation" r:id="rId17" imgW="444307" imgH="6093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4457700"/>
                        <a:ext cx="442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4"/>
          <p:cNvGraphicFramePr>
            <a:graphicFrameLocks noChangeAspect="1"/>
          </p:cNvGraphicFramePr>
          <p:nvPr/>
        </p:nvGraphicFramePr>
        <p:xfrm>
          <a:off x="3276600" y="22098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3" name="Equation" r:id="rId19" imgW="228501" imgH="215806" progId="Equation.3">
                  <p:embed/>
                </p:oleObj>
              </mc:Choice>
              <mc:Fallback>
                <p:oleObj name="Equation" r:id="rId19" imgW="228501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098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5"/>
          <p:cNvGraphicFramePr>
            <a:graphicFrameLocks noChangeAspect="1"/>
          </p:cNvGraphicFramePr>
          <p:nvPr/>
        </p:nvGraphicFramePr>
        <p:xfrm>
          <a:off x="4191000" y="4267200"/>
          <a:ext cx="6381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4" name="Equation" r:id="rId20" imgW="228501" imgH="215806" progId="Equation.3">
                  <p:embed/>
                </p:oleObj>
              </mc:Choice>
              <mc:Fallback>
                <p:oleObj name="Equation" r:id="rId20" imgW="228501" imgH="21580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6381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5791200" y="2667000"/>
            <a:ext cx="0" cy="3048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5867400" y="4038600"/>
            <a:ext cx="0" cy="381000"/>
          </a:xfrm>
          <a:prstGeom prst="line">
            <a:avLst/>
          </a:prstGeom>
          <a:noFill/>
          <a:ln w="50800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877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0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3" name="Oval 9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4" name="Oval 10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5" name="Oval 11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6" name="Line 12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7" name="Oval 13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39" name="Line 15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40" name="Line 16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41" name="Line 17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42" name="Freeform 18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9890" name="Object 20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1" name="Equation" r:id="rId5" imgW="418918" imgH="533169" progId="Equation.3">
                  <p:embed/>
                </p:oleObj>
              </mc:Choice>
              <mc:Fallback>
                <p:oleObj name="Equation" r:id="rId5" imgW="418918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21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2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3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3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4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4" name="Object 24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5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5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6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7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7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8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19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9" name="Object 30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0" name="Equation" r:id="rId21" imgW="228600" imgH="520700" progId="Equation.3">
                  <p:embed/>
                </p:oleObj>
              </mc:Choice>
              <mc:Fallback>
                <p:oleObj name="Equation" r:id="rId21" imgW="228600" imgH="520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55" name="Line 31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901" name="Object 32"/>
          <p:cNvGraphicFramePr>
            <a:graphicFrameLocks noChangeAspect="1"/>
          </p:cNvGraphicFramePr>
          <p:nvPr/>
        </p:nvGraphicFramePr>
        <p:xfrm>
          <a:off x="762000" y="5334000"/>
          <a:ext cx="36957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1" name="Equation" r:id="rId23" imgW="1244060" imgH="266584" progId="Equation.3">
                  <p:embed/>
                </p:oleObj>
              </mc:Choice>
              <mc:Fallback>
                <p:oleObj name="Equation" r:id="rId23" imgW="1244060" imgH="2665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36957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3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2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5"/>
          <p:cNvGraphicFramePr>
            <a:graphicFrameLocks noChangeAspect="1"/>
          </p:cNvGraphicFramePr>
          <p:nvPr/>
        </p:nvGraphicFramePr>
        <p:xfrm>
          <a:off x="6248400" y="541020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3" name="Equation" r:id="rId26" imgW="2209800" imgH="533400" progId="Equation.3">
                  <p:embed/>
                </p:oleObj>
              </mc:Choice>
              <mc:Fallback>
                <p:oleObj name="Equation" r:id="rId26" imgW="2209800" imgH="533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1020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6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4" name="Equation" r:id="rId28" imgW="2387600" imgH="584200" progId="Equation.3">
                  <p:embed/>
                </p:oleObj>
              </mc:Choice>
              <mc:Fallback>
                <p:oleObj name="Equation" r:id="rId28" imgW="2387600" imgH="584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61" name="Line 37"/>
          <p:cNvSpPr>
            <a:spLocks noChangeShapeType="1"/>
          </p:cNvSpPr>
          <p:nvPr/>
        </p:nvSpPr>
        <p:spPr bwMode="auto">
          <a:xfrm>
            <a:off x="41910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2664" name="AutoShape 40"/>
          <p:cNvSpPr>
            <a:spLocks noChangeArrowheads="1"/>
          </p:cNvSpPr>
          <p:nvPr/>
        </p:nvSpPr>
        <p:spPr bwMode="auto">
          <a:xfrm>
            <a:off x="48768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9909" name="Object 36"/>
          <p:cNvGraphicFramePr>
            <a:graphicFrameLocks noChangeAspect="1"/>
          </p:cNvGraphicFramePr>
          <p:nvPr/>
        </p:nvGraphicFramePr>
        <p:xfrm>
          <a:off x="4572000" y="6019800"/>
          <a:ext cx="91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5" name="Equation" r:id="rId30" imgW="292100" imgH="152400" progId="Equation.3">
                  <p:embed/>
                </p:oleObj>
              </mc:Choice>
              <mc:Fallback>
                <p:oleObj name="Equation" r:id="rId30" imgW="292100" imgH="152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19800"/>
                        <a:ext cx="914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0" name="Object 45"/>
          <p:cNvGraphicFramePr>
            <a:graphicFrameLocks noChangeAspect="1"/>
          </p:cNvGraphicFramePr>
          <p:nvPr/>
        </p:nvGraphicFramePr>
        <p:xfrm>
          <a:off x="5181600" y="3797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6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97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1" name="Object 39"/>
          <p:cNvGraphicFramePr>
            <a:graphicFrameLocks noChangeAspect="1"/>
          </p:cNvGraphicFramePr>
          <p:nvPr/>
        </p:nvGraphicFramePr>
        <p:xfrm>
          <a:off x="7391400" y="2819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7" name="Equation" r:id="rId34" imgW="114300" imgH="139700" progId="Equation.3">
                  <p:embed/>
                </p:oleObj>
              </mc:Choice>
              <mc:Fallback>
                <p:oleObj name="Equation" r:id="rId34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defRPr/>
            </a:pP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6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5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6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13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0914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7" name="Equation" r:id="rId5" imgW="418918" imgH="533169" progId="Equation.3">
                  <p:embed/>
                </p:oleObj>
              </mc:Choice>
              <mc:Fallback>
                <p:oleObj name="Equation" r:id="rId5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9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0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1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5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3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6" name="Equation" r:id="rId21" imgW="228600" imgH="520700" progId="Equation.3">
                  <p:embed/>
                </p:oleObj>
              </mc:Choice>
              <mc:Fallback>
                <p:oleObj name="Equation" r:id="rId21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26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0925" name="Object 31"/>
          <p:cNvGraphicFramePr>
            <a:graphicFrameLocks noChangeAspect="1"/>
          </p:cNvGraphicFramePr>
          <p:nvPr/>
        </p:nvGraphicFramePr>
        <p:xfrm>
          <a:off x="685800" y="5334000"/>
          <a:ext cx="4114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7" name="Equation" r:id="rId23" imgW="1447172" imgH="266584" progId="Equation.3">
                  <p:embed/>
                </p:oleObj>
              </mc:Choice>
              <mc:Fallback>
                <p:oleObj name="Equation" r:id="rId23" imgW="1447172" imgH="26658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41148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Object 32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33"/>
          <p:cNvGraphicFramePr>
            <a:graphicFrameLocks noChangeAspect="1"/>
          </p:cNvGraphicFramePr>
          <p:nvPr/>
        </p:nvGraphicFramePr>
        <p:xfrm>
          <a:off x="6172200" y="5334000"/>
          <a:ext cx="2171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Equation" r:id="rId26" imgW="2171700" imgH="558800" progId="Equation.3">
                  <p:embed/>
                </p:oleObj>
              </mc:Choice>
              <mc:Fallback>
                <p:oleObj name="Equation" r:id="rId26" imgW="2171700" imgH="558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0"/>
                        <a:ext cx="2171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8" name="Object 34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Equation" r:id="rId28" imgW="2387600" imgH="584200" progId="Equation.3">
                  <p:embed/>
                </p:oleObj>
              </mc:Choice>
              <mc:Fallback>
                <p:oleObj name="Equation" r:id="rId28" imgW="2387600" imgH="584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31" name="Line 35"/>
          <p:cNvSpPr>
            <a:spLocks noChangeShapeType="1"/>
          </p:cNvSpPr>
          <p:nvPr/>
        </p:nvSpPr>
        <p:spPr bwMode="auto">
          <a:xfrm>
            <a:off x="44958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3333" name="AutoShape 37"/>
          <p:cNvSpPr>
            <a:spLocks noChangeArrowheads="1"/>
          </p:cNvSpPr>
          <p:nvPr/>
        </p:nvSpPr>
        <p:spPr bwMode="auto">
          <a:xfrm>
            <a:off x="4953000" y="5410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0933" name="Object 36"/>
          <p:cNvGraphicFramePr>
            <a:graphicFrameLocks noChangeAspect="1"/>
          </p:cNvGraphicFramePr>
          <p:nvPr/>
        </p:nvGraphicFramePr>
        <p:xfrm>
          <a:off x="4876800" y="6019800"/>
          <a:ext cx="91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Equation" r:id="rId30" imgW="292100" imgH="152400" progId="Equation.3">
                  <p:embed/>
                </p:oleObj>
              </mc:Choice>
              <mc:Fallback>
                <p:oleObj name="Equation" r:id="rId30" imgW="292100" imgH="152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19800"/>
                        <a:ext cx="914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45"/>
          <p:cNvGraphicFramePr>
            <a:graphicFrameLocks noChangeAspect="1"/>
          </p:cNvGraphicFramePr>
          <p:nvPr/>
        </p:nvGraphicFramePr>
        <p:xfrm>
          <a:off x="5181600" y="3797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97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7391400" y="2819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3" name="Equation" r:id="rId34" imgW="114300" imgH="139700" progId="Equation.3">
                  <p:embed/>
                </p:oleObj>
              </mc:Choice>
              <mc:Fallback>
                <p:oleObj name="Equation" r:id="rId34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25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0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77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1937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1" name="Equation" r:id="rId5" imgW="418918" imgH="533169" progId="Equation.3">
                  <p:embed/>
                </p:oleObj>
              </mc:Choice>
              <mc:Fallback>
                <p:oleObj name="Equation" r:id="rId5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3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4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5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7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9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0" name="Equation" r:id="rId21" imgW="228600" imgH="520700" progId="Equation.3">
                  <p:embed/>
                </p:oleObj>
              </mc:Choice>
              <mc:Fallback>
                <p:oleObj name="Equation" r:id="rId21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48" name="Object 31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1" name="Equation" r:id="rId23" imgW="228600" imgH="520700" progId="Equation.3">
                  <p:embed/>
                </p:oleObj>
              </mc:Choice>
              <mc:Fallback>
                <p:oleObj name="Equation" r:id="rId23" imgW="228600" imgH="520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32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2" name="Equation" r:id="rId24" imgW="2387600" imgH="584200" progId="Equation.3">
                  <p:embed/>
                </p:oleObj>
              </mc:Choice>
              <mc:Fallback>
                <p:oleObj name="Equation" r:id="rId24" imgW="2387600" imgH="584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1950" name="Object 33"/>
              <p:cNvSpPr txBox="1"/>
              <p:nvPr/>
            </p:nvSpPr>
            <p:spPr bwMode="auto">
              <a:xfrm>
                <a:off x="838200" y="5334000"/>
                <a:ext cx="3962400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𝑎𝑏𝑎𝑎</m:t>
                          </m:r>
                        </m:e>
                      </m:d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tr-T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tr-T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tr-T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tr-T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1950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334000"/>
                <a:ext cx="3962400" cy="74295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51" name="Object 34"/>
              <p:cNvSpPr txBox="1"/>
              <p:nvPr/>
            </p:nvSpPr>
            <p:spPr bwMode="auto">
              <a:xfrm>
                <a:off x="6096000" y="5410200"/>
                <a:ext cx="27178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tr-T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tr-T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81951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5410200"/>
                <a:ext cx="2717800" cy="5334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7" name="Oval 37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198" name="Line 38"/>
          <p:cNvSpPr>
            <a:spLocks noChangeShapeType="1"/>
          </p:cNvSpPr>
          <p:nvPr/>
        </p:nvSpPr>
        <p:spPr bwMode="auto">
          <a:xfrm>
            <a:off x="44958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00" name="AutoShape 40"/>
          <p:cNvSpPr>
            <a:spLocks noChangeArrowheads="1"/>
          </p:cNvSpPr>
          <p:nvPr/>
        </p:nvSpPr>
        <p:spPr bwMode="auto">
          <a:xfrm>
            <a:off x="49530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1957" name="Object 36"/>
          <p:cNvGraphicFramePr>
            <a:graphicFrameLocks noChangeAspect="1"/>
          </p:cNvGraphicFramePr>
          <p:nvPr/>
        </p:nvGraphicFramePr>
        <p:xfrm>
          <a:off x="4876800" y="6019800"/>
          <a:ext cx="914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3" name="Equation" r:id="rId28" imgW="292100" imgH="152400" progId="Equation.3">
                  <p:embed/>
                </p:oleObj>
              </mc:Choice>
              <mc:Fallback>
                <p:oleObj name="Equation" r:id="rId28" imgW="292100" imgH="152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19800"/>
                        <a:ext cx="914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8" name="Object 43"/>
          <p:cNvGraphicFramePr>
            <a:graphicFrameLocks noChangeAspect="1"/>
          </p:cNvGraphicFramePr>
          <p:nvPr/>
        </p:nvGraphicFramePr>
        <p:xfrm>
          <a:off x="5181600" y="3797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4" name="Equation" r:id="rId30" imgW="114300" imgH="139700" progId="Equation.3">
                  <p:embed/>
                </p:oleObj>
              </mc:Choice>
              <mc:Fallback>
                <p:oleObj name="Equation" r:id="rId30" imgW="114300" imgH="1397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97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9" name="Object 39"/>
          <p:cNvGraphicFramePr>
            <a:graphicFrameLocks noChangeAspect="1"/>
          </p:cNvGraphicFramePr>
          <p:nvPr/>
        </p:nvGraphicFramePr>
        <p:xfrm>
          <a:off x="7391400" y="2819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5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defRPr/>
            </a:pPr>
            <a:r>
              <a:rPr lang="en-US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84323" name="Oval 3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4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36" name="Freeform 16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2961" name="Object 18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5" name="Equation" r:id="rId5" imgW="418918" imgH="533169" progId="Equation.3">
                  <p:embed/>
                </p:oleObj>
              </mc:Choice>
              <mc:Fallback>
                <p:oleObj name="Equation" r:id="rId5" imgW="418918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9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20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7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1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8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2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9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23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24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1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25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6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3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8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4" name="Equation" r:id="rId21" imgW="228600" imgH="520700" progId="Equation.3">
                  <p:embed/>
                </p:oleObj>
              </mc:Choice>
              <mc:Fallback>
                <p:oleObj name="Equation" r:id="rId21" imgW="228600" imgH="520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72" name="Object 30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5" name="Equation" r:id="rId23" imgW="228600" imgH="520700" progId="Equation.3">
                  <p:embed/>
                </p:oleObj>
              </mc:Choice>
              <mc:Fallback>
                <p:oleObj name="Equation" r:id="rId23" imgW="228600" imgH="520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3" name="Object 31"/>
          <p:cNvGraphicFramePr>
            <a:graphicFrameLocks noChangeAspect="1"/>
          </p:cNvGraphicFramePr>
          <p:nvPr/>
        </p:nvGraphicFramePr>
        <p:xfrm>
          <a:off x="184150" y="1041400"/>
          <a:ext cx="238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6" name="Equation" r:id="rId24" imgW="2387600" imgH="584200" progId="Equation.3">
                  <p:embed/>
                </p:oleObj>
              </mc:Choice>
              <mc:Fallback>
                <p:oleObj name="Equation" r:id="rId24" imgW="2387600" imgH="584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041400"/>
                        <a:ext cx="238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4" name="Object 32"/>
          <p:cNvGraphicFramePr>
            <a:graphicFrameLocks noChangeAspect="1"/>
          </p:cNvGraphicFramePr>
          <p:nvPr/>
        </p:nvGraphicFramePr>
        <p:xfrm>
          <a:off x="1219200" y="5486400"/>
          <a:ext cx="3035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7" name="Equation" r:id="rId26" imgW="1143000" imgH="241300" progId="Equation.3">
                  <p:embed/>
                </p:oleObj>
              </mc:Choice>
              <mc:Fallback>
                <p:oleObj name="Equation" r:id="rId26" imgW="11430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3035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5" name="Object 33"/>
          <p:cNvGraphicFramePr>
            <a:graphicFrameLocks noChangeAspect="1"/>
          </p:cNvGraphicFramePr>
          <p:nvPr/>
        </p:nvGraphicFramePr>
        <p:xfrm>
          <a:off x="5873750" y="5410200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8" name="Equation" r:id="rId28" imgW="2438400" imgH="558800" progId="Equation.3">
                  <p:embed/>
                </p:oleObj>
              </mc:Choice>
              <mc:Fallback>
                <p:oleObj name="Equation" r:id="rId28" imgW="2438400" imgH="558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5410200"/>
                        <a:ext cx="2438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4" name="Oval 34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4038600" y="6096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78" name="Object 36"/>
          <p:cNvGraphicFramePr>
            <a:graphicFrameLocks noChangeAspect="1"/>
          </p:cNvGraphicFramePr>
          <p:nvPr/>
        </p:nvGraphicFramePr>
        <p:xfrm>
          <a:off x="4419600" y="5943600"/>
          <a:ext cx="985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9" name="Equation" r:id="rId30" imgW="292100" imgH="203200" progId="Equation.3">
                  <p:embed/>
                </p:oleObj>
              </mc:Choice>
              <mc:Fallback>
                <p:oleObj name="Equation" r:id="rId30" imgW="292100" imgH="203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943600"/>
                        <a:ext cx="9858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7" name="AutoShape 37"/>
          <p:cNvSpPr>
            <a:spLocks noChangeArrowheads="1"/>
          </p:cNvSpPr>
          <p:nvPr/>
        </p:nvSpPr>
        <p:spPr bwMode="auto">
          <a:xfrm>
            <a:off x="4572000" y="5486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982" name="Object 46"/>
          <p:cNvGraphicFramePr>
            <a:graphicFrameLocks noChangeAspect="1"/>
          </p:cNvGraphicFramePr>
          <p:nvPr/>
        </p:nvGraphicFramePr>
        <p:xfrm>
          <a:off x="5181600" y="3797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0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97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/>
          <p:cNvGraphicFramePr>
            <a:graphicFrameLocks noChangeAspect="1"/>
          </p:cNvGraphicFramePr>
          <p:nvPr/>
        </p:nvGraphicFramePr>
        <p:xfrm>
          <a:off x="7391400" y="2819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1" name="Equation" r:id="rId34" imgW="114300" imgH="139700" progId="Equation.3">
                  <p:embed/>
                </p:oleObj>
              </mc:Choice>
              <mc:Fallback>
                <p:oleObj name="Equation" r:id="rId34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  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2286000" y="2819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24384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25146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9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733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257800" y="144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3200400" y="3276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5105400" y="129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5029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69342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 flipV="1">
            <a:off x="4191000" y="2057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4876800" y="2133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3201" name="Freeform 17"/>
          <p:cNvSpPr>
            <a:spLocks/>
          </p:cNvSpPr>
          <p:nvPr/>
        </p:nvSpPr>
        <p:spPr bwMode="auto">
          <a:xfrm>
            <a:off x="2971800" y="3505200"/>
            <a:ext cx="5410200" cy="800100"/>
          </a:xfrm>
          <a:custGeom>
            <a:avLst/>
            <a:gdLst>
              <a:gd name="T0" fmla="*/ 5410200 w 3408"/>
              <a:gd name="T1" fmla="*/ 0 h 504"/>
              <a:gd name="T2" fmla="*/ 3581400 w 3408"/>
              <a:gd name="T3" fmla="*/ 685800 h 504"/>
              <a:gd name="T4" fmla="*/ 990600 w 3408"/>
              <a:gd name="T5" fmla="*/ 685800 h 504"/>
              <a:gd name="T6" fmla="*/ 0 w 3408"/>
              <a:gd name="T7" fmla="*/ 228600 h 5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8" h="504">
                <a:moveTo>
                  <a:pt x="3408" y="0"/>
                </a:moveTo>
                <a:cubicBezTo>
                  <a:pt x="3064" y="180"/>
                  <a:pt x="2720" y="360"/>
                  <a:pt x="2256" y="432"/>
                </a:cubicBezTo>
                <a:cubicBezTo>
                  <a:pt x="1792" y="504"/>
                  <a:pt x="1000" y="480"/>
                  <a:pt x="624" y="432"/>
                </a:cubicBezTo>
                <a:cubicBezTo>
                  <a:pt x="248" y="384"/>
                  <a:pt x="124" y="264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3986" name="Object 19"/>
          <p:cNvGraphicFramePr>
            <a:graphicFrameLocks noChangeAspect="1"/>
          </p:cNvGraphicFramePr>
          <p:nvPr/>
        </p:nvGraphicFramePr>
        <p:xfrm>
          <a:off x="5338763" y="1447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0" name="Equation" r:id="rId5" imgW="418918" imgH="533169" progId="Equation.3">
                  <p:embed/>
                </p:oleObj>
              </mc:Choice>
              <mc:Fallback>
                <p:oleObj name="Equation" r:id="rId5" imgW="418918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1447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20"/>
          <p:cNvGraphicFramePr>
            <a:graphicFrameLocks noChangeAspect="1"/>
          </p:cNvGraphicFramePr>
          <p:nvPr/>
        </p:nvGraphicFramePr>
        <p:xfrm>
          <a:off x="3803650" y="1452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452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21"/>
          <p:cNvGraphicFramePr>
            <a:graphicFrameLocks noChangeAspect="1"/>
          </p:cNvGraphicFramePr>
          <p:nvPr/>
        </p:nvGraphicFramePr>
        <p:xfrm>
          <a:off x="8305800" y="2971800"/>
          <a:ext cx="419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2" name="Equation" r:id="rId9" imgW="418918" imgH="533169" progId="Equation.3">
                  <p:embed/>
                </p:oleObj>
              </mc:Choice>
              <mc:Fallback>
                <p:oleObj name="Equation" r:id="rId9" imgW="418918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71800"/>
                        <a:ext cx="419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22"/>
          <p:cNvGraphicFramePr>
            <a:graphicFrameLocks noChangeAspect="1"/>
          </p:cNvGraphicFramePr>
          <p:nvPr/>
        </p:nvGraphicFramePr>
        <p:xfrm>
          <a:off x="639445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3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3"/>
          <p:cNvGraphicFramePr>
            <a:graphicFrameLocks noChangeAspect="1"/>
          </p:cNvGraphicFramePr>
          <p:nvPr/>
        </p:nvGraphicFramePr>
        <p:xfrm>
          <a:off x="4525963" y="2976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4" name="Equation" r:id="rId13" imgW="368300" imgH="520700" progId="Equation.3">
                  <p:embed/>
                </p:oleObj>
              </mc:Choice>
              <mc:Fallback>
                <p:oleObj name="Equation" r:id="rId13" imgW="368300" imgH="520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9765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24"/>
          <p:cNvGraphicFramePr>
            <a:graphicFrameLocks noChangeAspect="1"/>
          </p:cNvGraphicFramePr>
          <p:nvPr/>
        </p:nvGraphicFramePr>
        <p:xfrm>
          <a:off x="3657600" y="2971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5"/>
          <p:cNvGraphicFramePr>
            <a:graphicFrameLocks noChangeAspect="1"/>
          </p:cNvGraphicFramePr>
          <p:nvPr/>
        </p:nvGraphicFramePr>
        <p:xfrm>
          <a:off x="51054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6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26"/>
          <p:cNvGraphicFramePr>
            <a:graphicFrameLocks noChangeAspect="1"/>
          </p:cNvGraphicFramePr>
          <p:nvPr/>
        </p:nvGraphicFramePr>
        <p:xfrm>
          <a:off x="4419600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27"/>
          <p:cNvGraphicFramePr>
            <a:graphicFrameLocks noChangeAspect="1"/>
          </p:cNvGraphicFramePr>
          <p:nvPr/>
        </p:nvGraphicFramePr>
        <p:xfrm>
          <a:off x="5486400" y="2895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8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29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9" name="Equation" r:id="rId21" imgW="228600" imgH="520700" progId="Equation.3">
                  <p:embed/>
                </p:oleObj>
              </mc:Choice>
              <mc:Fallback>
                <p:oleObj name="Equation" r:id="rId21" imgW="228600" imgH="520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4" name="Line 30"/>
          <p:cNvSpPr>
            <a:spLocks noChangeShapeType="1"/>
          </p:cNvSpPr>
          <p:nvPr/>
        </p:nvSpPr>
        <p:spPr bwMode="auto">
          <a:xfrm>
            <a:off x="1676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97" name="Object 31"/>
          <p:cNvGraphicFramePr>
            <a:graphicFrameLocks noChangeAspect="1"/>
          </p:cNvGraphicFramePr>
          <p:nvPr/>
        </p:nvGraphicFramePr>
        <p:xfrm>
          <a:off x="51435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0" name="Equation" r:id="rId23" imgW="228600" imgH="520700" progId="Equation.3">
                  <p:embed/>
                </p:oleObj>
              </mc:Choice>
              <mc:Fallback>
                <p:oleObj name="Equation" r:id="rId23" imgW="228600" imgH="520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82296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3999" name="Object 34"/>
          <p:cNvGraphicFramePr>
            <a:graphicFrameLocks noChangeAspect="1"/>
          </p:cNvGraphicFramePr>
          <p:nvPr/>
        </p:nvGraphicFramePr>
        <p:xfrm>
          <a:off x="2438400" y="5105400"/>
          <a:ext cx="5257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1" name="Equation" r:id="rId24" imgW="1892300" imgH="228600" progId="Equation.3">
                  <p:embed/>
                </p:oleObj>
              </mc:Choice>
              <mc:Fallback>
                <p:oleObj name="Equation" r:id="rId24" imgW="18923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52578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Object 38"/>
          <p:cNvGraphicFramePr>
            <a:graphicFrameLocks noChangeAspect="1"/>
          </p:cNvGraphicFramePr>
          <p:nvPr/>
        </p:nvGraphicFramePr>
        <p:xfrm>
          <a:off x="5181600" y="3797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2" name="Equation" r:id="rId26" imgW="114300" imgH="139700" progId="Equation.3">
                  <p:embed/>
                </p:oleObj>
              </mc:Choice>
              <mc:Fallback>
                <p:oleObj name="Equation" r:id="rId26" imgW="114300" imgH="139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97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3" name="Object 39"/>
          <p:cNvGraphicFramePr>
            <a:graphicFrameLocks noChangeAspect="1"/>
          </p:cNvGraphicFramePr>
          <p:nvPr/>
        </p:nvGraphicFramePr>
        <p:xfrm>
          <a:off x="7391400" y="28194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3" name="Equation" r:id="rId28" imgW="114300" imgH="139700" progId="Equation.3">
                  <p:embed/>
                </p:oleObj>
              </mc:Choice>
              <mc:Fallback>
                <p:oleObj name="Equation" r:id="rId28" imgW="114300" imgH="139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194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8963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4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64770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8968" name="Oval 8"/>
          <p:cNvSpPr>
            <a:spLocks noChangeArrowheads="1"/>
          </p:cNvSpPr>
          <p:nvPr/>
        </p:nvSpPr>
        <p:spPr bwMode="auto">
          <a:xfrm>
            <a:off x="4343400" y="42672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8971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8972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9644" name="Object 14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5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5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6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6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7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9"/>
          <p:cNvGraphicFramePr>
            <a:graphicFrameLocks noChangeAspect="1"/>
          </p:cNvGraphicFramePr>
          <p:nvPr/>
        </p:nvGraphicFramePr>
        <p:xfrm>
          <a:off x="1981200" y="182880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8" name="Equation" r:id="rId11" imgW="3530600" imgH="584200" progId="Equation.3">
                  <p:embed/>
                </p:oleObj>
              </mc:Choice>
              <mc:Fallback>
                <p:oleObj name="Equation" r:id="rId11" imgW="35306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530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20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9" name="Equation" r:id="rId13" imgW="406224" imgH="571252" progId="Equation.3">
                  <p:embed/>
                </p:oleObj>
              </mc:Choice>
              <mc:Fallback>
                <p:oleObj name="Equation" r:id="rId13" imgW="406224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21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0" name="Equation" r:id="rId15" imgW="482391" imgH="571252" progId="Equation.3">
                  <p:embed/>
                </p:oleObj>
              </mc:Choice>
              <mc:Fallback>
                <p:oleObj name="Equation" r:id="rId15" imgW="482391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39"/>
          <p:cNvGraphicFramePr>
            <a:graphicFrameLocks noChangeAspect="1"/>
          </p:cNvGraphicFramePr>
          <p:nvPr/>
        </p:nvGraphicFramePr>
        <p:xfrm>
          <a:off x="4343400" y="5575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61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75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884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ea typeface="+mj-ea"/>
                <a:cs typeface="+mj-cs"/>
              </a:rPr>
              <a:t>Equivalence of Machines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43000" y="13716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9900"/>
                </a:solidFill>
                <a:ea typeface="+mn-ea"/>
                <a:cs typeface="+mn-cs"/>
              </a:rPr>
              <a:t>Definition: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Machine           is equivalent to machine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tr-TR" dirty="0">
                <a:ea typeface="+mn-ea"/>
                <a:cs typeface="+mn-cs"/>
              </a:rPr>
              <a:t>    </a:t>
            </a:r>
            <a:r>
              <a:rPr lang="en-US" dirty="0">
                <a:ea typeface="+mn-ea"/>
                <a:cs typeface="+mn-cs"/>
              </a:rPr>
              <a:t>if </a:t>
            </a:r>
          </a:p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65465"/>
              </p:ext>
            </p:extLst>
          </p:nvPr>
        </p:nvGraphicFramePr>
        <p:xfrm>
          <a:off x="2933700" y="27813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3" imgW="647700" imgH="571500" progId="Equation.3">
                  <p:embed/>
                </p:oleObj>
              </mc:Choice>
              <mc:Fallback>
                <p:oleObj name="Equation" r:id="rId3" imgW="647700" imgH="57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7813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49563"/>
              </p:ext>
            </p:extLst>
          </p:nvPr>
        </p:nvGraphicFramePr>
        <p:xfrm>
          <a:off x="7429500" y="27813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2" name="Equation" r:id="rId5" imgW="723586" imgH="571252" progId="Equation.3">
                  <p:embed/>
                </p:oleObj>
              </mc:Choice>
              <mc:Fallback>
                <p:oleObj name="Equation" r:id="rId5" imgW="723586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7813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4284"/>
              </p:ext>
            </p:extLst>
          </p:nvPr>
        </p:nvGraphicFramePr>
        <p:xfrm>
          <a:off x="2057400" y="392430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Equation" r:id="rId7" imgW="3200400" imgH="571500" progId="Equation.3">
                  <p:embed/>
                </p:oleObj>
              </mc:Choice>
              <mc:Fallback>
                <p:oleObj name="Equation" r:id="rId7" imgW="32004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924300"/>
                        <a:ext cx="320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 </a:t>
            </a:r>
          </a:p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4740" name="Oval 4"/>
          <p:cNvSpPr>
            <a:spLocks noChangeArrowheads="1"/>
          </p:cNvSpPr>
          <p:nvPr/>
        </p:nvSpPr>
        <p:spPr bwMode="auto">
          <a:xfrm>
            <a:off x="52578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41" name="Oval 5"/>
          <p:cNvSpPr>
            <a:spLocks noChangeArrowheads="1"/>
          </p:cNvSpPr>
          <p:nvPr/>
        </p:nvSpPr>
        <p:spPr bwMode="auto">
          <a:xfrm>
            <a:off x="5105400" y="20574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45" name="Object 6"/>
          <p:cNvGraphicFramePr>
            <a:graphicFrameLocks noChangeAspect="1"/>
          </p:cNvGraphicFramePr>
          <p:nvPr/>
        </p:nvGraphicFramePr>
        <p:xfrm>
          <a:off x="5410200" y="228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0" name="Equation" r:id="rId3" imgW="431613" imgH="533169" progId="Equation.3">
                  <p:embed/>
                </p:oleObj>
              </mc:Choice>
              <mc:Fallback>
                <p:oleObj name="Equation" r:id="rId3" imgW="431613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7"/>
          <p:cNvGraphicFramePr>
            <a:graphicFrameLocks noChangeAspect="1"/>
          </p:cNvGraphicFramePr>
          <p:nvPr/>
        </p:nvGraphicFramePr>
        <p:xfrm>
          <a:off x="7543800" y="220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1" name="Equation" r:id="rId5" imgW="368300" imgH="520700" progId="Equation.3">
                  <p:embed/>
                </p:oleObj>
              </mc:Choice>
              <mc:Fallback>
                <p:oleObj name="Equation" r:id="rId5" imgW="368300" imgH="520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4" name="Oval 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6096000" y="2590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6019800" y="20574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4572000" y="2514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51" name="Object 12"/>
          <p:cNvGraphicFramePr>
            <a:graphicFrameLocks noChangeAspect="1"/>
          </p:cNvGraphicFramePr>
          <p:nvPr/>
        </p:nvGraphicFramePr>
        <p:xfrm>
          <a:off x="6705600" y="1600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2" name="Equation" r:id="rId7" imgW="253890" imgH="380835" progId="Equation.3">
                  <p:embed/>
                </p:oleObj>
              </mc:Choice>
              <mc:Fallback>
                <p:oleObj name="Equation" r:id="rId7" imgW="253890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00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3"/>
          <p:cNvGraphicFramePr>
            <a:graphicFrameLocks noChangeAspect="1"/>
          </p:cNvGraphicFramePr>
          <p:nvPr/>
        </p:nvGraphicFramePr>
        <p:xfrm>
          <a:off x="6781800" y="2667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3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0" name="Oval 14"/>
          <p:cNvSpPr>
            <a:spLocks noChangeArrowheads="1"/>
          </p:cNvSpPr>
          <p:nvPr/>
        </p:nvSpPr>
        <p:spPr bwMode="auto">
          <a:xfrm>
            <a:off x="3886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51" name="Oval 15"/>
          <p:cNvSpPr>
            <a:spLocks noChangeArrowheads="1"/>
          </p:cNvSpPr>
          <p:nvPr/>
        </p:nvSpPr>
        <p:spPr bwMode="auto">
          <a:xfrm>
            <a:off x="3733800" y="5029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55" name="Object 16"/>
          <p:cNvGraphicFramePr>
            <a:graphicFrameLocks noChangeAspect="1"/>
          </p:cNvGraphicFramePr>
          <p:nvPr/>
        </p:nvGraphicFramePr>
        <p:xfrm>
          <a:off x="40386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4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7"/>
          <p:cNvGraphicFramePr>
            <a:graphicFrameLocks noChangeAspect="1"/>
          </p:cNvGraphicFramePr>
          <p:nvPr/>
        </p:nvGraphicFramePr>
        <p:xfrm>
          <a:off x="6172200" y="51816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5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8"/>
          <p:cNvGraphicFramePr>
            <a:graphicFrameLocks noChangeAspect="1"/>
          </p:cNvGraphicFramePr>
          <p:nvPr/>
        </p:nvGraphicFramePr>
        <p:xfrm>
          <a:off x="83058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6" name="Equation" r:id="rId13" imgW="444307" imgH="520474" progId="Equation.3">
                  <p:embed/>
                </p:oleObj>
              </mc:Choice>
              <mc:Fallback>
                <p:oleObj name="Equation" r:id="rId13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55" name="Oval 19"/>
          <p:cNvSpPr>
            <a:spLocks noChangeArrowheads="1"/>
          </p:cNvSpPr>
          <p:nvPr/>
        </p:nvSpPr>
        <p:spPr bwMode="auto">
          <a:xfrm>
            <a:off x="81534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56" name="Oval 20"/>
          <p:cNvSpPr>
            <a:spLocks noChangeArrowheads="1"/>
          </p:cNvSpPr>
          <p:nvPr/>
        </p:nvSpPr>
        <p:spPr bwMode="auto">
          <a:xfrm>
            <a:off x="60198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57" name="Line 21"/>
          <p:cNvSpPr>
            <a:spLocks noChangeShapeType="1"/>
          </p:cNvSpPr>
          <p:nvPr/>
        </p:nvSpPr>
        <p:spPr bwMode="auto">
          <a:xfrm>
            <a:off x="4724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58" name="Line 22"/>
          <p:cNvSpPr>
            <a:spLocks noChangeShapeType="1"/>
          </p:cNvSpPr>
          <p:nvPr/>
        </p:nvSpPr>
        <p:spPr bwMode="auto">
          <a:xfrm>
            <a:off x="67056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4759" name="Freeform 23"/>
          <p:cNvSpPr>
            <a:spLocks/>
          </p:cNvSpPr>
          <p:nvPr/>
        </p:nvSpPr>
        <p:spPr bwMode="auto">
          <a:xfrm>
            <a:off x="4648200" y="5029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60" name="Line 24"/>
          <p:cNvSpPr>
            <a:spLocks noChangeShapeType="1"/>
          </p:cNvSpPr>
          <p:nvPr/>
        </p:nvSpPr>
        <p:spPr bwMode="auto">
          <a:xfrm>
            <a:off x="31877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7064" name="Object 25"/>
          <p:cNvGraphicFramePr>
            <a:graphicFrameLocks noChangeAspect="1"/>
          </p:cNvGraphicFramePr>
          <p:nvPr/>
        </p:nvGraphicFramePr>
        <p:xfrm>
          <a:off x="5334000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7" name="Equation" r:id="rId15" imgW="253890" imgH="380835" progId="Equation.3">
                  <p:embed/>
                </p:oleObj>
              </mc:Choice>
              <mc:Fallback>
                <p:oleObj name="Equation" r:id="rId15" imgW="253890" imgH="38083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6"/>
          <p:cNvGraphicFramePr>
            <a:graphicFrameLocks noChangeAspect="1"/>
          </p:cNvGraphicFramePr>
          <p:nvPr/>
        </p:nvGraphicFramePr>
        <p:xfrm>
          <a:off x="54102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8" name="Equation" r:id="rId16" imgW="165028" imgH="368140" progId="Equation.3">
                  <p:embed/>
                </p:oleObj>
              </mc:Choice>
              <mc:Fallback>
                <p:oleObj name="Equation" r:id="rId16" imgW="165028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7"/>
          <p:cNvGraphicFramePr>
            <a:graphicFrameLocks noChangeAspect="1"/>
          </p:cNvGraphicFramePr>
          <p:nvPr/>
        </p:nvGraphicFramePr>
        <p:xfrm>
          <a:off x="7378700" y="51609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9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1609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8"/>
          <p:cNvGraphicFramePr>
            <a:graphicFrameLocks noChangeAspect="1"/>
          </p:cNvGraphicFramePr>
          <p:nvPr/>
        </p:nvGraphicFramePr>
        <p:xfrm>
          <a:off x="6426200" y="6172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0" name="Equation" r:id="rId19" imgW="253890" imgH="380835" progId="Equation.3">
                  <p:embed/>
                </p:oleObj>
              </mc:Choice>
              <mc:Fallback>
                <p:oleObj name="Equation" r:id="rId19" imgW="253890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6172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65" name="Freeform 29"/>
          <p:cNvSpPr>
            <a:spLocks/>
          </p:cNvSpPr>
          <p:nvPr/>
        </p:nvSpPr>
        <p:spPr bwMode="auto">
          <a:xfrm>
            <a:off x="4419600" y="5867400"/>
            <a:ext cx="3962400" cy="711200"/>
          </a:xfrm>
          <a:custGeom>
            <a:avLst/>
            <a:gdLst>
              <a:gd name="T0" fmla="*/ 0 w 2496"/>
              <a:gd name="T1" fmla="*/ 152400 h 448"/>
              <a:gd name="T2" fmla="*/ 685800 w 2496"/>
              <a:gd name="T3" fmla="*/ 609600 h 448"/>
              <a:gd name="T4" fmla="*/ 3124200 w 2496"/>
              <a:gd name="T5" fmla="*/ 609600 h 448"/>
              <a:gd name="T6" fmla="*/ 3962400 w 2496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4766" name="Freeform 30"/>
          <p:cNvSpPr>
            <a:spLocks/>
          </p:cNvSpPr>
          <p:nvPr/>
        </p:nvSpPr>
        <p:spPr bwMode="auto">
          <a:xfrm>
            <a:off x="8293100" y="4572000"/>
            <a:ext cx="571500" cy="685800"/>
          </a:xfrm>
          <a:custGeom>
            <a:avLst/>
            <a:gdLst>
              <a:gd name="T0" fmla="*/ 393700 w 360"/>
              <a:gd name="T1" fmla="*/ 685800 h 432"/>
              <a:gd name="T2" fmla="*/ 546100 w 360"/>
              <a:gd name="T3" fmla="*/ 228600 h 432"/>
              <a:gd name="T4" fmla="*/ 241300 w 360"/>
              <a:gd name="T5" fmla="*/ 0 h 432"/>
              <a:gd name="T6" fmla="*/ 12700 w 360"/>
              <a:gd name="T7" fmla="*/ 228600 h 432"/>
              <a:gd name="T8" fmla="*/ 165100 w 360"/>
              <a:gd name="T9" fmla="*/ 60960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432">
                <a:moveTo>
                  <a:pt x="248" y="432"/>
                </a:moveTo>
                <a:cubicBezTo>
                  <a:pt x="304" y="324"/>
                  <a:pt x="360" y="216"/>
                  <a:pt x="344" y="144"/>
                </a:cubicBezTo>
                <a:cubicBezTo>
                  <a:pt x="328" y="72"/>
                  <a:pt x="208" y="0"/>
                  <a:pt x="152" y="0"/>
                </a:cubicBezTo>
                <a:cubicBezTo>
                  <a:pt x="96" y="0"/>
                  <a:pt x="16" y="80"/>
                  <a:pt x="8" y="144"/>
                </a:cubicBezTo>
                <a:cubicBezTo>
                  <a:pt x="0" y="208"/>
                  <a:pt x="52" y="296"/>
                  <a:pt x="10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7070" name="Object 31"/>
          <p:cNvGraphicFramePr>
            <a:graphicFrameLocks noChangeAspect="1"/>
          </p:cNvGraphicFramePr>
          <p:nvPr/>
        </p:nvGraphicFramePr>
        <p:xfrm>
          <a:off x="8305800" y="41148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1" name="Equation" r:id="rId21" imgW="508000" imgH="457200" progId="Equation.3">
                  <p:embed/>
                </p:oleObj>
              </mc:Choice>
              <mc:Fallback>
                <p:oleObj name="Equation" r:id="rId21" imgW="5080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114800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68" name="Text Box 32"/>
          <p:cNvSpPr txBox="1">
            <a:spLocks noChangeArrowheads="1"/>
          </p:cNvSpPr>
          <p:nvPr/>
        </p:nvSpPr>
        <p:spPr bwMode="auto">
          <a:xfrm>
            <a:off x="5867400" y="990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5486400" y="39624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graphicFrame>
        <p:nvGraphicFramePr>
          <p:cNvPr id="87073" name="Object 34"/>
          <p:cNvGraphicFramePr>
            <a:graphicFrameLocks noChangeAspect="1"/>
          </p:cNvGraphicFramePr>
          <p:nvPr/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2" name="Equation" r:id="rId23" imgW="2921000" imgH="571500" progId="Equation.3">
                  <p:embed/>
                </p:oleObj>
              </mc:Choice>
              <mc:Fallback>
                <p:oleObj name="Equation" r:id="rId23" imgW="2921000" imgH="571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5"/>
          <p:cNvGraphicFramePr>
            <a:graphicFrameLocks noChangeAspect="1"/>
          </p:cNvGraphicFramePr>
          <p:nvPr/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3" name="Equation" r:id="rId25" imgW="2997200" imgH="571500" progId="Equation.3">
                  <p:embed/>
                </p:oleObj>
              </mc:Choice>
              <mc:Fallback>
                <p:oleObj name="Equation" r:id="rId25" imgW="2997200" imgH="571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5" name="Object 36"/>
          <p:cNvGraphicFramePr>
            <a:graphicFrameLocks noChangeAspect="1"/>
          </p:cNvGraphicFramePr>
          <p:nvPr/>
        </p:nvGraphicFramePr>
        <p:xfrm>
          <a:off x="70104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4" name="Equation" r:id="rId27" imgW="647700" imgH="571500" progId="Equation.3">
                  <p:embed/>
                </p:oleObj>
              </mc:Choice>
              <mc:Fallback>
                <p:oleObj name="Equation" r:id="rId27" imgW="6477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37"/>
          <p:cNvGraphicFramePr>
            <a:graphicFrameLocks noChangeAspect="1"/>
          </p:cNvGraphicFramePr>
          <p:nvPr/>
        </p:nvGraphicFramePr>
        <p:xfrm>
          <a:off x="6705600" y="396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Equation" r:id="rId29" imgW="723586" imgH="571252" progId="Equation.3">
                  <p:embed/>
                </p:oleObj>
              </mc:Choice>
              <mc:Fallback>
                <p:oleObj name="Equation" r:id="rId29" imgW="723586" imgH="57125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75" name="Text Box 39"/>
          <p:cNvSpPr txBox="1">
            <a:spLocks noChangeArrowheads="1"/>
          </p:cNvSpPr>
          <p:nvPr/>
        </p:nvSpPr>
        <p:spPr bwMode="auto">
          <a:xfrm>
            <a:off x="228600" y="152400"/>
            <a:ext cx="615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Example of equivalent machines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908177" y="1752600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Theorem: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Languages 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accepted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by NFAs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5410200" y="2819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Regular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Languages</a:t>
            </a:r>
          </a:p>
        </p:txBody>
      </p:sp>
      <p:sp>
        <p:nvSpPr>
          <p:cNvPr id="245765" name="AutoShape 5"/>
          <p:cNvSpPr>
            <a:spLocks/>
          </p:cNvSpPr>
          <p:nvPr/>
        </p:nvSpPr>
        <p:spPr bwMode="auto">
          <a:xfrm>
            <a:off x="457200" y="2514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5766" name="AutoShape 6"/>
          <p:cNvSpPr>
            <a:spLocks/>
          </p:cNvSpPr>
          <p:nvPr/>
        </p:nvSpPr>
        <p:spPr bwMode="auto">
          <a:xfrm>
            <a:off x="5105400" y="2514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5767" name="AutoShape 7"/>
          <p:cNvSpPr>
            <a:spLocks/>
          </p:cNvSpPr>
          <p:nvPr/>
        </p:nvSpPr>
        <p:spPr bwMode="auto">
          <a:xfrm flipH="1">
            <a:off x="7696200" y="2514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5768" name="AutoShape 8"/>
          <p:cNvSpPr>
            <a:spLocks/>
          </p:cNvSpPr>
          <p:nvPr/>
        </p:nvSpPr>
        <p:spPr bwMode="auto">
          <a:xfrm flipH="1">
            <a:off x="2971800" y="2514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260317"/>
              </p:ext>
            </p:extLst>
          </p:nvPr>
        </p:nvGraphicFramePr>
        <p:xfrm>
          <a:off x="3810000" y="3124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85963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NFAs and DFAs have the same computation power,</a:t>
            </a:r>
          </a:p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accept the same set of languages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334000" y="4343400"/>
            <a:ext cx="259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Languages</a:t>
            </a:r>
            <a:r>
              <a:rPr lang="tr-TR" sz="2000" dirty="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Accepted</a:t>
            </a:r>
            <a:r>
              <a:rPr lang="tr-TR" sz="2000" dirty="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Comic Sans MS" charset="0"/>
                <a:ea typeface="ＭＳ Ｐゴシック" charset="0"/>
              </a:rPr>
              <a:t>by DFAs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914400" y="2286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NFA</a:t>
            </a:r>
            <a:r>
              <a:rPr lang="tr-TR" sz="4400" dirty="0"/>
              <a:t>s</a:t>
            </a:r>
            <a:r>
              <a:rPr lang="en-US" sz="4400"/>
              <a:t> accept </a:t>
            </a:r>
            <a:r>
              <a:rPr lang="en-US" sz="4400" dirty="0"/>
              <a:t>Regular Languages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accepted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by NFAs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</a:t>
            </a:r>
          </a:p>
        </p:txBody>
      </p:sp>
      <p:sp>
        <p:nvSpPr>
          <p:cNvPr id="246788" name="AutoShape 4"/>
          <p:cNvSpPr>
            <a:spLocks/>
          </p:cNvSpPr>
          <p:nvPr/>
        </p:nvSpPr>
        <p:spPr bwMode="auto">
          <a:xfrm>
            <a:off x="457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89" name="AutoShape 5"/>
          <p:cNvSpPr>
            <a:spLocks/>
          </p:cNvSpPr>
          <p:nvPr/>
        </p:nvSpPr>
        <p:spPr bwMode="auto">
          <a:xfrm>
            <a:off x="51054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90" name="AutoShape 6"/>
          <p:cNvSpPr>
            <a:spLocks/>
          </p:cNvSpPr>
          <p:nvPr/>
        </p:nvSpPr>
        <p:spPr bwMode="auto">
          <a:xfrm flipH="1">
            <a:off x="7696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91" name="AutoShape 7"/>
          <p:cNvSpPr>
            <a:spLocks/>
          </p:cNvSpPr>
          <p:nvPr/>
        </p:nvSpPr>
        <p:spPr bwMode="auto">
          <a:xfrm flipH="1">
            <a:off x="29718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3725863" y="1905000"/>
          <a:ext cx="922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905000"/>
                        <a:ext cx="9223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762000" y="40386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accepted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by NFAs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5410200" y="43434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</a:t>
            </a:r>
          </a:p>
        </p:txBody>
      </p:sp>
      <p:sp>
        <p:nvSpPr>
          <p:cNvPr id="246795" name="AutoShape 11"/>
          <p:cNvSpPr>
            <a:spLocks/>
          </p:cNvSpPr>
          <p:nvPr/>
        </p:nvSpPr>
        <p:spPr bwMode="auto">
          <a:xfrm>
            <a:off x="457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96" name="AutoShape 12"/>
          <p:cNvSpPr>
            <a:spLocks/>
          </p:cNvSpPr>
          <p:nvPr/>
        </p:nvSpPr>
        <p:spPr bwMode="auto">
          <a:xfrm>
            <a:off x="51054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97" name="AutoShape 13"/>
          <p:cNvSpPr>
            <a:spLocks/>
          </p:cNvSpPr>
          <p:nvPr/>
        </p:nvSpPr>
        <p:spPr bwMode="auto">
          <a:xfrm flipH="1">
            <a:off x="7696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6798" name="AutoShape 14"/>
          <p:cNvSpPr>
            <a:spLocks/>
          </p:cNvSpPr>
          <p:nvPr/>
        </p:nvSpPr>
        <p:spPr bwMode="auto">
          <a:xfrm flipH="1">
            <a:off x="29718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3725863" y="4418013"/>
          <a:ext cx="917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5" imgW="152400" imgH="177800" progId="Equation.3">
                  <p:embed/>
                </p:oleObj>
              </mc:Choice>
              <mc:Fallback>
                <p:oleObj name="Equation" r:id="rId5" imgW="152400" imgH="177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4418013"/>
                        <a:ext cx="917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00" name="Text Box 16"/>
          <p:cNvSpPr txBox="1">
            <a:spLocks noChangeArrowheads="1"/>
          </p:cNvSpPr>
          <p:nvPr/>
        </p:nvSpPr>
        <p:spPr bwMode="auto">
          <a:xfrm>
            <a:off x="2514600" y="381000"/>
            <a:ext cx="414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only need to show</a:t>
            </a:r>
          </a:p>
        </p:txBody>
      </p:sp>
      <p:sp>
        <p:nvSpPr>
          <p:cNvPr id="246801" name="Text Box 17"/>
          <p:cNvSpPr txBox="1">
            <a:spLocks noChangeArrowheads="1"/>
          </p:cNvSpPr>
          <p:nvPr/>
        </p:nvSpPr>
        <p:spPr bwMode="auto">
          <a:xfrm>
            <a:off x="457200" y="331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Proof:</a:t>
            </a:r>
          </a:p>
        </p:txBody>
      </p:sp>
      <p:sp>
        <p:nvSpPr>
          <p:cNvPr id="246802" name="Text Box 18"/>
          <p:cNvSpPr txBox="1">
            <a:spLocks noChangeArrowheads="1"/>
          </p:cNvSpPr>
          <p:nvPr/>
        </p:nvSpPr>
        <p:spPr bwMode="auto">
          <a:xfrm>
            <a:off x="3657600" y="33528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accepted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by NFAs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</a:t>
            </a:r>
          </a:p>
        </p:txBody>
      </p:sp>
      <p:sp>
        <p:nvSpPr>
          <p:cNvPr id="247812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7813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7814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7815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3733800" y="2057400"/>
          <a:ext cx="9223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9223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2819400" y="304800"/>
            <a:ext cx="261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Proof-Step 1</a:t>
            </a:r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1219200" y="3886200"/>
            <a:ext cx="5768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Every DFA is trivially an NFA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1219200" y="5105400"/>
            <a:ext cx="6948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Any language      accepted by a DFA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also accepted by an NFA</a:t>
            </a:r>
          </a:p>
        </p:txBody>
      </p:sp>
      <p:sp>
        <p:nvSpPr>
          <p:cNvPr id="247821" name="AutoShape 13"/>
          <p:cNvSpPr>
            <a:spLocks noChangeArrowheads="1"/>
          </p:cNvSpPr>
          <p:nvPr/>
        </p:nvSpPr>
        <p:spPr bwMode="auto">
          <a:xfrm>
            <a:off x="3581400" y="4572000"/>
            <a:ext cx="48577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0125" name="Object 14"/>
          <p:cNvGraphicFramePr>
            <a:graphicFrameLocks noChangeAspect="1"/>
          </p:cNvGraphicFramePr>
          <p:nvPr/>
        </p:nvGraphicFramePr>
        <p:xfrm>
          <a:off x="3962400" y="5181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accepted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by NFAs</a:t>
            </a: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Languages</a:t>
            </a:r>
          </a:p>
        </p:txBody>
      </p:sp>
      <p:sp>
        <p:nvSpPr>
          <p:cNvPr id="248836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8837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8838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8839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3733800" y="2057400"/>
          <a:ext cx="9223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" imgW="152400" imgH="177800" progId="Equation.3">
                  <p:embed/>
                </p:oleObj>
              </mc:Choice>
              <mc:Fallback>
                <p:oleObj name="Equation" r:id="rId3" imgW="1524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9223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3352800" y="304800"/>
            <a:ext cx="267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Proof-Step 2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1066800" y="3581400"/>
            <a:ext cx="633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Any NFA can be converted to an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 DFA</a:t>
            </a:r>
          </a:p>
        </p:txBody>
      </p:sp>
      <p:sp>
        <p:nvSpPr>
          <p:cNvPr id="248844" name="Text Box 12"/>
          <p:cNvSpPr txBox="1">
            <a:spLocks noChangeArrowheads="1"/>
          </p:cNvSpPr>
          <p:nvPr/>
        </p:nvSpPr>
        <p:spPr bwMode="auto">
          <a:xfrm>
            <a:off x="1127125" y="5359400"/>
            <a:ext cx="7191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Any language      accepted by an NFA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also accepted by a DFA</a:t>
            </a:r>
          </a:p>
        </p:txBody>
      </p:sp>
      <p:graphicFrame>
        <p:nvGraphicFramePr>
          <p:cNvPr id="91148" name="Object 13"/>
          <p:cNvGraphicFramePr>
            <a:graphicFrameLocks noChangeAspect="1"/>
          </p:cNvGraphicFramePr>
          <p:nvPr/>
        </p:nvGraphicFramePr>
        <p:xfrm>
          <a:off x="3810000" y="5410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6" name="AutoShape 14"/>
          <p:cNvSpPr>
            <a:spLocks noChangeArrowheads="1"/>
          </p:cNvSpPr>
          <p:nvPr/>
        </p:nvSpPr>
        <p:spPr bwMode="auto">
          <a:xfrm>
            <a:off x="4114800" y="4648200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7391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we convert NFA         to DFA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 the two automata are equivalent:</a:t>
            </a:r>
          </a:p>
        </p:txBody>
      </p:sp>
      <p:graphicFrame>
        <p:nvGraphicFramePr>
          <p:cNvPr id="109572" name="Object 5"/>
          <p:cNvGraphicFramePr>
            <a:graphicFrameLocks noChangeAspect="1"/>
          </p:cNvGraphicFramePr>
          <p:nvPr/>
        </p:nvGraphicFramePr>
        <p:xfrm>
          <a:off x="5197475" y="965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8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965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1"/>
          <p:cNvGraphicFramePr>
            <a:graphicFrameLocks noChangeAspect="1"/>
          </p:cNvGraphicFramePr>
          <p:nvPr/>
        </p:nvGraphicFramePr>
        <p:xfrm>
          <a:off x="3521075" y="22606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5" imgW="2946400" imgH="558800" progId="Equation.3">
                  <p:embed/>
                </p:oleObj>
              </mc:Choice>
              <mc:Fallback>
                <p:oleObj name="Equation" r:id="rId5" imgW="2946400" imgH="55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260600"/>
                        <a:ext cx="294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3"/>
          <p:cNvGraphicFramePr>
            <a:graphicFrameLocks noChangeAspect="1"/>
          </p:cNvGraphicFramePr>
          <p:nvPr/>
        </p:nvGraphicFramePr>
        <p:xfrm>
          <a:off x="7559675" y="9652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0" name="Equation" r:id="rId7" imgW="647700" imgH="431800" progId="Equation.3">
                  <p:embed/>
                </p:oleObj>
              </mc:Choice>
              <mc:Fallback>
                <p:oleObj name="Equation" r:id="rId7" imgW="6477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9652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0" y="152400"/>
            <a:ext cx="166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Lemma:</a:t>
            </a:r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76200" y="35814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Proof:</a:t>
            </a:r>
          </a:p>
        </p:txBody>
      </p:sp>
      <p:graphicFrame>
        <p:nvGraphicFramePr>
          <p:cNvPr id="109577" name="Object 17"/>
          <p:cNvGraphicFramePr>
            <a:graphicFrameLocks noChangeAspect="1"/>
          </p:cNvGraphicFramePr>
          <p:nvPr/>
        </p:nvGraphicFramePr>
        <p:xfrm>
          <a:off x="5029200" y="42672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1" name="Equation" r:id="rId9" imgW="3022600" imgH="558800" progId="Equation.3">
                  <p:embed/>
                </p:oleObj>
              </mc:Choice>
              <mc:Fallback>
                <p:oleObj name="Equation" r:id="rId9" imgW="30226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8"/>
          <p:cNvGraphicFramePr>
            <a:graphicFrameLocks noChangeAspect="1"/>
          </p:cNvGraphicFramePr>
          <p:nvPr/>
        </p:nvGraphicFramePr>
        <p:xfrm>
          <a:off x="5105400" y="5562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2" name="Equation" r:id="rId11" imgW="3022600" imgH="558800" progId="Equation.3">
                  <p:embed/>
                </p:oleObj>
              </mc:Choice>
              <mc:Fallback>
                <p:oleObj name="Equation" r:id="rId11" imgW="3022600" imgH="558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3" name="Text Box 19"/>
          <p:cNvSpPr txBox="1">
            <a:spLocks noChangeArrowheads="1"/>
          </p:cNvSpPr>
          <p:nvPr/>
        </p:nvSpPr>
        <p:spPr bwMode="auto">
          <a:xfrm>
            <a:off x="6019800" y="4953000"/>
            <a:ext cx="109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AND</a:t>
            </a:r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381000" y="4267200"/>
            <a:ext cx="441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only need to show: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3581400" y="457200"/>
          <a:ext cx="4648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2" name="Equation" r:id="rId3" imgW="3022600" imgH="558800" progId="Equation.3">
                  <p:embed/>
                </p:oleObj>
              </mc:Choice>
              <mc:Fallback>
                <p:oleObj name="Equation" r:id="rId3" imgW="30226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"/>
                        <a:ext cx="46482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3259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latin typeface="Comic Sans MS" charset="0"/>
                <a:ea typeface="ＭＳ Ｐゴシック" charset="0"/>
              </a:rPr>
              <a:t>First we show: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990600" y="40386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3" name="Equation" r:id="rId5" imgW="2032000" imgH="533400" progId="Equation.3">
                  <p:embed/>
                </p:oleObj>
              </mc:Choice>
              <mc:Fallback>
                <p:oleObj name="Equation" r:id="rId5" imgW="2032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03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538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only need to prove:</a:t>
            </a:r>
          </a:p>
        </p:txBody>
      </p:sp>
      <p:graphicFrame>
        <p:nvGraphicFramePr>
          <p:cNvPr id="110598" name="Object 7"/>
          <p:cNvGraphicFramePr>
            <a:graphicFrameLocks noChangeAspect="1"/>
          </p:cNvGraphicFramePr>
          <p:nvPr/>
        </p:nvGraphicFramePr>
        <p:xfrm>
          <a:off x="5105400" y="4038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4" name="Equation" r:id="rId7" imgW="2133600" imgH="546100" progId="Equation.3">
                  <p:embed/>
                </p:oleObj>
              </mc:Choice>
              <mc:Fallback>
                <p:oleObj name="Equation" r:id="rId7" imgW="21336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2133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3581400" y="4038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3657600" y="838200"/>
          <a:ext cx="2590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9" name="Equation" r:id="rId3" imgW="2032000" imgH="533400" progId="Equation.3">
                  <p:embed/>
                </p:oleObj>
              </mc:Choice>
              <mc:Fallback>
                <p:oleObj name="Equation" r:id="rId3" imgW="2032000" imgH="53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38200"/>
                        <a:ext cx="2590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39" name="Oval 3"/>
          <p:cNvSpPr>
            <a:spLocks noChangeArrowheads="1"/>
          </p:cNvSpPr>
          <p:nvPr/>
        </p:nvSpPr>
        <p:spPr bwMode="auto">
          <a:xfrm>
            <a:off x="220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40" name="Oval 4"/>
          <p:cNvSpPr>
            <a:spLocks noChangeArrowheads="1"/>
          </p:cNvSpPr>
          <p:nvPr/>
        </p:nvSpPr>
        <p:spPr bwMode="auto">
          <a:xfrm>
            <a:off x="7543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41" name="Freeform 5"/>
          <p:cNvSpPr>
            <a:spLocks/>
          </p:cNvSpPr>
          <p:nvPr/>
        </p:nvSpPr>
        <p:spPr bwMode="auto">
          <a:xfrm>
            <a:off x="2752725" y="2463800"/>
            <a:ext cx="4867275" cy="606425"/>
          </a:xfrm>
          <a:custGeom>
            <a:avLst/>
            <a:gdLst>
              <a:gd name="T0" fmla="*/ 0 w 2328"/>
              <a:gd name="T1" fmla="*/ 322263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3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3 h 382"/>
              <a:gd name="T24" fmla="*/ 2730525 w 2328"/>
              <a:gd name="T25" fmla="*/ 284163 h 382"/>
              <a:gd name="T26" fmla="*/ 3410020 w 2328"/>
              <a:gd name="T27" fmla="*/ 155575 h 382"/>
              <a:gd name="T28" fmla="*/ 3698544 w 2328"/>
              <a:gd name="T29" fmla="*/ 168275 h 382"/>
              <a:gd name="T30" fmla="*/ 3798900 w 2328"/>
              <a:gd name="T31" fmla="*/ 231775 h 382"/>
              <a:gd name="T32" fmla="*/ 3951525 w 2328"/>
              <a:gd name="T33" fmla="*/ 296863 h 382"/>
              <a:gd name="T34" fmla="*/ 4087424 w 2328"/>
              <a:gd name="T35" fmla="*/ 373063 h 382"/>
              <a:gd name="T36" fmla="*/ 4273501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4876800" y="23622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5" imgW="304536" imgH="253780" progId="Equation.3">
                  <p:embed/>
                </p:oleObj>
              </mc:Choice>
              <mc:Fallback>
                <p:oleObj name="Equation" r:id="rId5" imgW="304536" imgH="253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3581400" y="4140200"/>
          <a:ext cx="2971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1" name="Equation" r:id="rId7" imgW="2374900" imgH="482600" progId="Equation.3">
                  <p:embed/>
                </p:oleObj>
              </mc:Choice>
              <mc:Fallback>
                <p:oleObj name="Equation" r:id="rId7" imgW="23749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40200"/>
                        <a:ext cx="2971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2246313" y="24384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Equation" r:id="rId9" imgW="482391" imgH="583947" progId="Equation.3">
                  <p:embed/>
                </p:oleObj>
              </mc:Choice>
              <mc:Fallback>
                <p:oleObj name="Equation" r:id="rId9" imgW="482391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4384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7589838" y="2438400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Equation" r:id="rId11" imgW="571252" imgH="660113" progId="Equation.3">
                  <p:embed/>
                </p:oleObj>
              </mc:Choice>
              <mc:Fallback>
                <p:oleObj name="Equation" r:id="rId11" imgW="571252" imgH="6601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8" y="2438400"/>
                        <a:ext cx="4619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Oval 12"/>
          <p:cNvSpPr>
            <a:spLocks noChangeArrowheads="1"/>
          </p:cNvSpPr>
          <p:nvPr/>
        </p:nvSpPr>
        <p:spPr bwMode="auto">
          <a:xfrm>
            <a:off x="7467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>
            <a:off x="1752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1628" name="Object 14"/>
          <p:cNvGraphicFramePr>
            <a:graphicFrameLocks noChangeAspect="1"/>
          </p:cNvGraphicFramePr>
          <p:nvPr/>
        </p:nvGraphicFramePr>
        <p:xfrm>
          <a:off x="2170113" y="4953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4" name="Equation" r:id="rId13" imgW="482391" imgH="583947" progId="Equation.3">
                  <p:embed/>
                </p:oleObj>
              </mc:Choice>
              <mc:Fallback>
                <p:oleObj name="Equation" r:id="rId13" imgW="482391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9530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5"/>
          <p:cNvGraphicFramePr>
            <a:graphicFrameLocks noChangeAspect="1"/>
          </p:cNvGraphicFramePr>
          <p:nvPr/>
        </p:nvGraphicFramePr>
        <p:xfrm>
          <a:off x="7513638" y="49530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Equation" r:id="rId14" imgW="571252" imgH="660113" progId="Equation.3">
                  <p:embed/>
                </p:oleObj>
              </mc:Choice>
              <mc:Fallback>
                <p:oleObj name="Equation" r:id="rId14" imgW="571252" imgH="6601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4953000"/>
                        <a:ext cx="460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2" name="Oval 16"/>
          <p:cNvSpPr>
            <a:spLocks noChangeArrowheads="1"/>
          </p:cNvSpPr>
          <p:nvPr/>
        </p:nvSpPr>
        <p:spPr bwMode="auto">
          <a:xfrm>
            <a:off x="2124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53" name="Oval 17"/>
          <p:cNvSpPr>
            <a:spLocks noChangeArrowheads="1"/>
          </p:cNvSpPr>
          <p:nvPr/>
        </p:nvSpPr>
        <p:spPr bwMode="auto">
          <a:xfrm>
            <a:off x="7458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54" name="Oval 18"/>
          <p:cNvSpPr>
            <a:spLocks noChangeArrowheads="1"/>
          </p:cNvSpPr>
          <p:nvPr/>
        </p:nvSpPr>
        <p:spPr bwMode="auto">
          <a:xfrm>
            <a:off x="3200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55" name="Oval 19"/>
          <p:cNvSpPr>
            <a:spLocks noChangeArrowheads="1"/>
          </p:cNvSpPr>
          <p:nvPr/>
        </p:nvSpPr>
        <p:spPr bwMode="auto">
          <a:xfrm>
            <a:off x="4267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56" name="Oval 20"/>
          <p:cNvSpPr>
            <a:spLocks noChangeArrowheads="1"/>
          </p:cNvSpPr>
          <p:nvPr/>
        </p:nvSpPr>
        <p:spPr bwMode="auto">
          <a:xfrm>
            <a:off x="647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57" name="Freeform 21"/>
          <p:cNvSpPr>
            <a:spLocks/>
          </p:cNvSpPr>
          <p:nvPr/>
        </p:nvSpPr>
        <p:spPr bwMode="auto">
          <a:xfrm>
            <a:off x="4799013" y="49863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1636" name="Object 22"/>
          <p:cNvGraphicFramePr>
            <a:graphicFrameLocks noChangeAspect="1"/>
          </p:cNvGraphicFramePr>
          <p:nvPr/>
        </p:nvGraphicFramePr>
        <p:xfrm>
          <a:off x="2743200" y="4876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3"/>
          <p:cNvGraphicFramePr>
            <a:graphicFrameLocks noChangeAspect="1"/>
          </p:cNvGraphicFramePr>
          <p:nvPr/>
        </p:nvGraphicFramePr>
        <p:xfrm>
          <a:off x="3794125" y="4876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Equation" r:id="rId17" imgW="444307" imgH="469696" progId="Equation.3">
                  <p:embed/>
                </p:oleObj>
              </mc:Choice>
              <mc:Fallback>
                <p:oleObj name="Equation" r:id="rId17" imgW="444307" imgH="46969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8768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4"/>
          <p:cNvGraphicFramePr>
            <a:graphicFrameLocks noChangeAspect="1"/>
          </p:cNvGraphicFramePr>
          <p:nvPr/>
        </p:nvGraphicFramePr>
        <p:xfrm>
          <a:off x="7081838" y="4873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8" name="Equation" r:id="rId19" imgW="457200" imgH="482600" progId="Equation.3">
                  <p:embed/>
                </p:oleObj>
              </mc:Choice>
              <mc:Fallback>
                <p:oleObj name="Equation" r:id="rId19" imgW="457200" imgH="482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48736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61" name="Oval 25"/>
          <p:cNvSpPr>
            <a:spLocks noChangeArrowheads="1"/>
          </p:cNvSpPr>
          <p:nvPr/>
        </p:nvSpPr>
        <p:spPr bwMode="auto">
          <a:xfrm>
            <a:off x="7381875" y="492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62" name="Line 26"/>
          <p:cNvSpPr>
            <a:spLocks noChangeShapeType="1"/>
          </p:cNvSpPr>
          <p:nvPr/>
        </p:nvSpPr>
        <p:spPr bwMode="auto">
          <a:xfrm>
            <a:off x="1666875" y="523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0363" name="Freeform 27"/>
          <p:cNvSpPr>
            <a:spLocks/>
          </p:cNvSpPr>
          <p:nvPr/>
        </p:nvSpPr>
        <p:spPr bwMode="auto">
          <a:xfrm>
            <a:off x="26574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0364" name="Freeform 28"/>
          <p:cNvSpPr>
            <a:spLocks/>
          </p:cNvSpPr>
          <p:nvPr/>
        </p:nvSpPr>
        <p:spPr bwMode="auto">
          <a:xfrm>
            <a:off x="37242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0365" name="Freeform 29"/>
          <p:cNvSpPr>
            <a:spLocks/>
          </p:cNvSpPr>
          <p:nvPr/>
        </p:nvSpPr>
        <p:spPr bwMode="auto">
          <a:xfrm>
            <a:off x="7000875" y="5308600"/>
            <a:ext cx="381000" cy="1588"/>
          </a:xfrm>
          <a:custGeom>
            <a:avLst/>
            <a:gdLst>
              <a:gd name="T0" fmla="*/ 0 w 240"/>
              <a:gd name="T1" fmla="*/ 0 h 1"/>
              <a:gd name="T2" fmla="*/ 152400 w 240"/>
              <a:gd name="T3" fmla="*/ 0 h 1"/>
              <a:gd name="T4" fmla="*/ 381000 w 24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1">
                <a:moveTo>
                  <a:pt x="0" y="0"/>
                </a:moveTo>
                <a:cubicBezTo>
                  <a:pt x="28" y="0"/>
                  <a:pt x="56" y="0"/>
                  <a:pt x="96" y="0"/>
                </a:cubicBezTo>
                <a:cubicBezTo>
                  <a:pt x="136" y="0"/>
                  <a:pt x="188" y="0"/>
                  <a:pt x="2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0368" name="Text Box 32"/>
          <p:cNvSpPr txBox="1">
            <a:spLocks noChangeArrowheads="1"/>
          </p:cNvSpPr>
          <p:nvPr/>
        </p:nvSpPr>
        <p:spPr bwMode="auto">
          <a:xfrm>
            <a:off x="4648200" y="3530600"/>
            <a:ext cx="1674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symbols</a:t>
            </a:r>
          </a:p>
        </p:txBody>
      </p:sp>
      <p:sp>
        <p:nvSpPr>
          <p:cNvPr id="270369" name="Text Box 33"/>
          <p:cNvSpPr txBox="1">
            <a:spLocks noChangeArrowheads="1"/>
          </p:cNvSpPr>
          <p:nvPr/>
        </p:nvSpPr>
        <p:spPr bwMode="auto">
          <a:xfrm>
            <a:off x="1752600" y="914400"/>
            <a:ext cx="182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Consider</a:t>
            </a:r>
          </a:p>
        </p:txBody>
      </p:sp>
      <p:sp>
        <p:nvSpPr>
          <p:cNvPr id="270370" name="Text Box 34"/>
          <p:cNvSpPr txBox="1">
            <a:spLocks noChangeArrowheads="1"/>
          </p:cNvSpPr>
          <p:nvPr/>
        </p:nvSpPr>
        <p:spPr bwMode="auto">
          <a:xfrm>
            <a:off x="5181600" y="1778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Oval 2"/>
          <p:cNvSpPr>
            <a:spLocks noChangeArrowheads="1"/>
          </p:cNvSpPr>
          <p:nvPr/>
        </p:nvSpPr>
        <p:spPr bwMode="auto">
          <a:xfrm>
            <a:off x="33528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63" name="Oval 3"/>
          <p:cNvSpPr>
            <a:spLocks noChangeArrowheads="1"/>
          </p:cNvSpPr>
          <p:nvPr/>
        </p:nvSpPr>
        <p:spPr bwMode="auto">
          <a:xfrm>
            <a:off x="4429125" y="132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962400" y="1060450"/>
          <a:ext cx="361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1" name="Equation" r:id="rId3" imgW="393529" imgH="482391" progId="Equation.3">
                  <p:embed/>
                </p:oleObj>
              </mc:Choice>
              <mc:Fallback>
                <p:oleObj name="Equation" r:id="rId3" imgW="393529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0450"/>
                        <a:ext cx="361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Line 5"/>
          <p:cNvSpPr>
            <a:spLocks noChangeShapeType="1"/>
          </p:cNvSpPr>
          <p:nvPr/>
        </p:nvSpPr>
        <p:spPr bwMode="auto">
          <a:xfrm>
            <a:off x="2895600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66" name="Freeform 6"/>
          <p:cNvSpPr>
            <a:spLocks/>
          </p:cNvSpPr>
          <p:nvPr/>
        </p:nvSpPr>
        <p:spPr bwMode="auto">
          <a:xfrm>
            <a:off x="3886200" y="1524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1367" name="Oval 7"/>
          <p:cNvSpPr>
            <a:spLocks noChangeArrowheads="1"/>
          </p:cNvSpPr>
          <p:nvPr/>
        </p:nvSpPr>
        <p:spPr bwMode="auto">
          <a:xfrm>
            <a:off x="9144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68" name="Oval 8"/>
          <p:cNvSpPr>
            <a:spLocks noChangeArrowheads="1"/>
          </p:cNvSpPr>
          <p:nvPr/>
        </p:nvSpPr>
        <p:spPr bwMode="auto">
          <a:xfrm>
            <a:off x="41148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69" name="Oval 9"/>
          <p:cNvSpPr>
            <a:spLocks noChangeArrowheads="1"/>
          </p:cNvSpPr>
          <p:nvPr/>
        </p:nvSpPr>
        <p:spPr bwMode="auto">
          <a:xfrm>
            <a:off x="51816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70" name="Oval 10"/>
          <p:cNvSpPr>
            <a:spLocks noChangeArrowheads="1"/>
          </p:cNvSpPr>
          <p:nvPr/>
        </p:nvSpPr>
        <p:spPr bwMode="auto">
          <a:xfrm>
            <a:off x="73914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>
            <a:off x="4648200" y="4724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72" name="Freeform 12"/>
          <p:cNvSpPr>
            <a:spLocks/>
          </p:cNvSpPr>
          <p:nvPr/>
        </p:nvSpPr>
        <p:spPr bwMode="auto">
          <a:xfrm>
            <a:off x="5713413" y="4452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4724400" y="4184650"/>
          <a:ext cx="38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Equation" r:id="rId5" imgW="393529" imgH="482391" progId="Equation.3">
                  <p:embed/>
                </p:oleObj>
              </mc:Choice>
              <mc:Fallback>
                <p:oleObj name="Equation" r:id="rId5" imgW="393529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84650"/>
                        <a:ext cx="38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4" name="Line 14"/>
          <p:cNvSpPr>
            <a:spLocks noChangeShapeType="1"/>
          </p:cNvSpPr>
          <p:nvPr/>
        </p:nvSpPr>
        <p:spPr bwMode="auto">
          <a:xfrm>
            <a:off x="457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6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20066"/>
              </p:ext>
            </p:extLst>
          </p:nvPr>
        </p:nvGraphicFramePr>
        <p:xfrm>
          <a:off x="1447800" y="4148138"/>
          <a:ext cx="39353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3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8138"/>
                        <a:ext cx="39353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2057400" y="2743200"/>
            <a:ext cx="623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denotes a possible sub-path like</a:t>
            </a:r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>
            <a:off x="1447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79" name="Oval 19"/>
          <p:cNvSpPr>
            <a:spLocks noChangeArrowheads="1"/>
          </p:cNvSpPr>
          <p:nvPr/>
        </p:nvSpPr>
        <p:spPr bwMode="auto">
          <a:xfrm>
            <a:off x="1906588" y="4538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80" name="Freeform 20"/>
          <p:cNvSpPr>
            <a:spLocks/>
          </p:cNvSpPr>
          <p:nvPr/>
        </p:nvSpPr>
        <p:spPr bwMode="auto">
          <a:xfrm>
            <a:off x="2438400" y="4495800"/>
            <a:ext cx="1712913" cy="438150"/>
          </a:xfrm>
          <a:custGeom>
            <a:avLst/>
            <a:gdLst>
              <a:gd name="T0" fmla="*/ 0 w 1079"/>
              <a:gd name="T1" fmla="*/ 301625 h 276"/>
              <a:gd name="T2" fmla="*/ 115888 w 1079"/>
              <a:gd name="T3" fmla="*/ 288925 h 276"/>
              <a:gd name="T4" fmla="*/ 166688 w 1079"/>
              <a:gd name="T5" fmla="*/ 211138 h 276"/>
              <a:gd name="T6" fmla="*/ 295275 w 1079"/>
              <a:gd name="T7" fmla="*/ 95250 h 276"/>
              <a:gd name="T8" fmla="*/ 436563 w 1079"/>
              <a:gd name="T9" fmla="*/ 4763 h 276"/>
              <a:gd name="T10" fmla="*/ 682625 w 1079"/>
              <a:gd name="T11" fmla="*/ 57150 h 276"/>
              <a:gd name="T12" fmla="*/ 785813 w 1079"/>
              <a:gd name="T13" fmla="*/ 173038 h 276"/>
              <a:gd name="T14" fmla="*/ 862013 w 1079"/>
              <a:gd name="T15" fmla="*/ 276225 h 276"/>
              <a:gd name="T16" fmla="*/ 939800 w 1079"/>
              <a:gd name="T17" fmla="*/ 379413 h 276"/>
              <a:gd name="T18" fmla="*/ 1017588 w 1079"/>
              <a:gd name="T19" fmla="*/ 430213 h 276"/>
              <a:gd name="T20" fmla="*/ 1184275 w 1079"/>
              <a:gd name="T21" fmla="*/ 404813 h 276"/>
              <a:gd name="T22" fmla="*/ 1338263 w 1079"/>
              <a:gd name="T23" fmla="*/ 236538 h 276"/>
              <a:gd name="T24" fmla="*/ 1441450 w 1079"/>
              <a:gd name="T25" fmla="*/ 120650 h 276"/>
              <a:gd name="T26" fmla="*/ 1570038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3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3429000" y="12954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4" name="Equation" r:id="rId9" imgW="330057" imgH="482391" progId="Equation.3">
                  <p:embed/>
                </p:oleObj>
              </mc:Choice>
              <mc:Fallback>
                <p:oleObj name="Equation" r:id="rId9" imgW="330057" imgH="4823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33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3" name="Object 23"/>
          <p:cNvGraphicFramePr>
            <a:graphicFrameLocks noChangeAspect="1"/>
          </p:cNvGraphicFramePr>
          <p:nvPr/>
        </p:nvGraphicFramePr>
        <p:xfrm>
          <a:off x="4495800" y="12954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Equation" r:id="rId11" imgW="419100" imgH="558800" progId="Equation.3">
                  <p:embed/>
                </p:oleObj>
              </mc:Choice>
              <mc:Fallback>
                <p:oleObj name="Equation" r:id="rId11" imgW="419100" imgH="558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1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4" name="Object 24"/>
          <p:cNvGraphicFramePr>
            <a:graphicFrameLocks noChangeAspect="1"/>
          </p:cNvGraphicFramePr>
          <p:nvPr/>
        </p:nvGraphicFramePr>
        <p:xfrm>
          <a:off x="990600" y="45720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6" name="Equation" r:id="rId13" imgW="330057" imgH="482391" progId="Equation.3">
                  <p:embed/>
                </p:oleObj>
              </mc:Choice>
              <mc:Fallback>
                <p:oleObj name="Equation" r:id="rId13" imgW="330057" imgH="48239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33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5" name="Object 25"/>
          <p:cNvGraphicFramePr>
            <a:graphicFrameLocks noChangeAspect="1"/>
          </p:cNvGraphicFramePr>
          <p:nvPr/>
        </p:nvGraphicFramePr>
        <p:xfrm>
          <a:off x="7467600" y="44958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Equation" r:id="rId14" imgW="419100" imgH="558800" progId="Equation.3">
                  <p:embed/>
                </p:oleObj>
              </mc:Choice>
              <mc:Fallback>
                <p:oleObj name="Equation" r:id="rId14" imgW="419100" imgH="558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41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4267200" y="3629025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symbol</a:t>
            </a: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3429000" y="428625"/>
            <a:ext cx="131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symbol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09742"/>
              </p:ext>
            </p:extLst>
          </p:nvPr>
        </p:nvGraphicFramePr>
        <p:xfrm>
          <a:off x="2730500" y="4153853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8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153853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109742"/>
              </p:ext>
            </p:extLst>
          </p:nvPr>
        </p:nvGraphicFramePr>
        <p:xfrm>
          <a:off x="6019800" y="4138613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38613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9989" name="Oval 5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0660" name="Object 6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8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9992" name="Oval 8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9995" name="Freeform 11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9996" name="Freeform 12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0668" name="Object 14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9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5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0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6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1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8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2" name="Equation" r:id="rId11" imgW="406224" imgH="571252" progId="Equation.3">
                  <p:embed/>
                </p:oleObj>
              </mc:Choice>
              <mc:Fallback>
                <p:oleObj name="Equation" r:id="rId11" imgW="406224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9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3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67230"/>
              </p:ext>
            </p:extLst>
          </p:nvPr>
        </p:nvGraphicFramePr>
        <p:xfrm>
          <a:off x="2770188" y="1676400"/>
          <a:ext cx="29924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4" name="Equation" r:id="rId15" imgW="914400" imgH="228600" progId="Equation.3">
                  <p:embed/>
                </p:oleObj>
              </mc:Choice>
              <mc:Fallback>
                <p:oleObj name="Equation" r:id="rId1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676400"/>
                        <a:ext cx="29924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39"/>
          <p:cNvGraphicFramePr>
            <a:graphicFrameLocks noChangeAspect="1"/>
          </p:cNvGraphicFramePr>
          <p:nvPr/>
        </p:nvGraphicFramePr>
        <p:xfrm>
          <a:off x="4343400" y="5575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5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75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9273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2" name="Equation" r:id="rId5" imgW="571252" imgH="660113" progId="Equation.3">
                  <p:embed/>
                </p:oleObj>
              </mc:Choice>
              <mc:Fallback>
                <p:oleObj name="Equation" r:id="rId5" imgW="571252" imgH="6601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8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89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3" name="Equation" r:id="rId7" imgW="2374900" imgH="482600" progId="Equation.3">
                  <p:embed/>
                </p:oleObj>
              </mc:Choice>
              <mc:Fallback>
                <p:oleObj name="Equation" r:id="rId7" imgW="2374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92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93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94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5" name="Equation" r:id="rId11" imgW="444307" imgH="469696" progId="Equation.3">
                  <p:embed/>
                </p:oleObj>
              </mc:Choice>
              <mc:Fallback>
                <p:oleObj name="Equation" r:id="rId11" imgW="444307" imgH="4696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6" name="Equation" r:id="rId13" imgW="457200" imgH="482600" progId="Equation.3">
                  <p:embed/>
                </p:oleObj>
              </mc:Choice>
              <mc:Fallback>
                <p:oleObj name="Equation" r:id="rId13" imgW="4572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7" name="Equation" r:id="rId15" imgW="723586" imgH="406224" progId="Equation.3">
                  <p:embed/>
                </p:oleObj>
              </mc:Choice>
              <mc:Fallback>
                <p:oleObj name="Equation" r:id="rId15" imgW="723586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9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2559050" y="5257800"/>
          <a:ext cx="673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8" name="Equation" r:id="rId17" imgW="888614" imgH="583947" progId="Equation.3">
                  <p:embed/>
                </p:oleObj>
              </mc:Choice>
              <mc:Fallback>
                <p:oleObj name="Equation" r:id="rId17" imgW="888614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257800"/>
                        <a:ext cx="673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01" name="Oval 17"/>
          <p:cNvSpPr>
            <a:spLocks noChangeArrowheads="1"/>
          </p:cNvSpPr>
          <p:nvPr/>
        </p:nvSpPr>
        <p:spPr bwMode="auto">
          <a:xfrm>
            <a:off x="2590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2" name="Oval 18"/>
          <p:cNvSpPr>
            <a:spLocks noChangeArrowheads="1"/>
          </p:cNvSpPr>
          <p:nvPr/>
        </p:nvSpPr>
        <p:spPr bwMode="auto">
          <a:xfrm>
            <a:off x="7924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3" name="Oval 19"/>
          <p:cNvSpPr>
            <a:spLocks noChangeArrowheads="1"/>
          </p:cNvSpPr>
          <p:nvPr/>
        </p:nvSpPr>
        <p:spPr bwMode="auto">
          <a:xfrm>
            <a:off x="36671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4" name="Oval 20"/>
          <p:cNvSpPr>
            <a:spLocks noChangeArrowheads="1"/>
          </p:cNvSpPr>
          <p:nvPr/>
        </p:nvSpPr>
        <p:spPr bwMode="auto">
          <a:xfrm>
            <a:off x="4733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5" name="Oval 21"/>
          <p:cNvSpPr>
            <a:spLocks noChangeArrowheads="1"/>
          </p:cNvSpPr>
          <p:nvPr/>
        </p:nvSpPr>
        <p:spPr bwMode="auto">
          <a:xfrm>
            <a:off x="6943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6" name="Line 22"/>
          <p:cNvSpPr>
            <a:spLocks noChangeShapeType="1"/>
          </p:cNvSpPr>
          <p:nvPr/>
        </p:nvSpPr>
        <p:spPr bwMode="auto">
          <a:xfrm>
            <a:off x="31337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7" name="Line 23"/>
          <p:cNvSpPr>
            <a:spLocks noChangeShapeType="1"/>
          </p:cNvSpPr>
          <p:nvPr/>
        </p:nvSpPr>
        <p:spPr bwMode="auto">
          <a:xfrm>
            <a:off x="4200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8" name="Line 24"/>
          <p:cNvSpPr>
            <a:spLocks noChangeShapeType="1"/>
          </p:cNvSpPr>
          <p:nvPr/>
        </p:nvSpPr>
        <p:spPr bwMode="auto">
          <a:xfrm flipV="1">
            <a:off x="74771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52657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3690" name="Object 26"/>
          <p:cNvGraphicFramePr>
            <a:graphicFrameLocks noChangeAspect="1"/>
          </p:cNvGraphicFramePr>
          <p:nvPr/>
        </p:nvGraphicFramePr>
        <p:xfrm>
          <a:off x="32099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9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1" name="Object 27"/>
          <p:cNvGraphicFramePr>
            <a:graphicFrameLocks noChangeAspect="1"/>
          </p:cNvGraphicFramePr>
          <p:nvPr/>
        </p:nvGraphicFramePr>
        <p:xfrm>
          <a:off x="42608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0" name="Equation" r:id="rId20" imgW="444307" imgH="469696" progId="Equation.3">
                  <p:embed/>
                </p:oleObj>
              </mc:Choice>
              <mc:Fallback>
                <p:oleObj name="Equation" r:id="rId20" imgW="444307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2" name="Object 28"/>
          <p:cNvGraphicFramePr>
            <a:graphicFrameLocks noChangeAspect="1"/>
          </p:cNvGraphicFramePr>
          <p:nvPr/>
        </p:nvGraphicFramePr>
        <p:xfrm>
          <a:off x="75485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1" name="Equation" r:id="rId21" imgW="457200" imgH="482600" progId="Equation.3">
                  <p:embed/>
                </p:oleObj>
              </mc:Choice>
              <mc:Fallback>
                <p:oleObj name="Equation" r:id="rId21" imgW="4572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3" name="Oval 29"/>
          <p:cNvSpPr>
            <a:spLocks noChangeArrowheads="1"/>
          </p:cNvSpPr>
          <p:nvPr/>
        </p:nvSpPr>
        <p:spPr bwMode="auto">
          <a:xfrm>
            <a:off x="7848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3694" name="Object 30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2" name="Equation" r:id="rId22" imgW="825142" imgH="444307" progId="Equation.3">
                  <p:embed/>
                </p:oleObj>
              </mc:Choice>
              <mc:Fallback>
                <p:oleObj name="Equation" r:id="rId22" imgW="825142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5" name="Object 31"/>
          <p:cNvGraphicFramePr>
            <a:graphicFrameLocks noChangeAspect="1"/>
          </p:cNvGraphicFramePr>
          <p:nvPr/>
        </p:nvGraphicFramePr>
        <p:xfrm>
          <a:off x="78486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3" name="Equation" r:id="rId24" imgW="1574800" imgH="660400" progId="Equation.3">
                  <p:embed/>
                </p:oleObj>
              </mc:Choice>
              <mc:Fallback>
                <p:oleObj name="Equation" r:id="rId24" imgW="1574800" imgH="660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6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417" name="Line 33"/>
          <p:cNvSpPr>
            <a:spLocks noChangeShapeType="1"/>
          </p:cNvSpPr>
          <p:nvPr/>
        </p:nvSpPr>
        <p:spPr bwMode="auto">
          <a:xfrm>
            <a:off x="2133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3698" name="Object 34"/>
          <p:cNvGraphicFramePr>
            <a:graphicFrameLocks noChangeAspect="1"/>
          </p:cNvGraphicFramePr>
          <p:nvPr/>
        </p:nvGraphicFramePr>
        <p:xfrm>
          <a:off x="4572000" y="5334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4" name="Equation" r:id="rId26" imgW="2032000" imgH="533400" progId="Equation.3">
                  <p:embed/>
                </p:oleObj>
              </mc:Choice>
              <mc:Fallback>
                <p:oleObj name="Equation" r:id="rId26" imgW="2032000" imgH="533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"/>
                        <a:ext cx="203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9" name="Object 35"/>
          <p:cNvGraphicFramePr>
            <a:graphicFrameLocks noChangeAspect="1"/>
          </p:cNvGraphicFramePr>
          <p:nvPr/>
        </p:nvGraphicFramePr>
        <p:xfrm>
          <a:off x="4191000" y="5562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5" name="Equation" r:id="rId28" imgW="2133600" imgH="546100" progId="Equation.3">
                  <p:embed/>
                </p:oleObj>
              </mc:Choice>
              <mc:Fallback>
                <p:oleObj name="Equation" r:id="rId28" imgW="2133600" imgH="546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2133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20" name="Text Box 36"/>
          <p:cNvSpPr txBox="1">
            <a:spLocks noChangeArrowheads="1"/>
          </p:cNvSpPr>
          <p:nvPr/>
        </p:nvSpPr>
        <p:spPr bwMode="auto">
          <a:xfrm>
            <a:off x="288925" y="482600"/>
            <a:ext cx="412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will show that if </a:t>
            </a:r>
          </a:p>
        </p:txBody>
      </p:sp>
      <p:sp>
        <p:nvSpPr>
          <p:cNvPr id="272421" name="AutoShape 37"/>
          <p:cNvSpPr>
            <a:spLocks noChangeArrowheads="1"/>
          </p:cNvSpPr>
          <p:nvPr/>
        </p:nvSpPr>
        <p:spPr bwMode="auto">
          <a:xfrm>
            <a:off x="4465638" y="3414713"/>
            <a:ext cx="1919287" cy="6588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272422" name="Freeform 38"/>
          <p:cNvSpPr>
            <a:spLocks/>
          </p:cNvSpPr>
          <p:nvPr/>
        </p:nvSpPr>
        <p:spPr bwMode="auto">
          <a:xfrm>
            <a:off x="31242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2423" name="Freeform 39"/>
          <p:cNvSpPr>
            <a:spLocks/>
          </p:cNvSpPr>
          <p:nvPr/>
        </p:nvSpPr>
        <p:spPr bwMode="auto">
          <a:xfrm>
            <a:off x="41910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2424" name="Freeform 40"/>
          <p:cNvSpPr>
            <a:spLocks/>
          </p:cNvSpPr>
          <p:nvPr/>
        </p:nvSpPr>
        <p:spPr bwMode="auto">
          <a:xfrm>
            <a:off x="7467600" y="2667000"/>
            <a:ext cx="381000" cy="266700"/>
          </a:xfrm>
          <a:custGeom>
            <a:avLst/>
            <a:gdLst>
              <a:gd name="T0" fmla="*/ 0 w 384"/>
              <a:gd name="T1" fmla="*/ 101600 h 168"/>
              <a:gd name="T2" fmla="*/ 142875 w 384"/>
              <a:gd name="T3" fmla="*/ 254000 h 168"/>
              <a:gd name="T4" fmla="*/ 238125 w 384"/>
              <a:gd name="T5" fmla="*/ 25400 h 168"/>
              <a:gd name="T6" fmla="*/ 3810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0" y="24384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0" y="4648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2286000" y="5791200"/>
            <a:ext cx="10302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state </a:t>
            </a:r>
          </a:p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label</a:t>
            </a:r>
          </a:p>
        </p:txBody>
      </p:sp>
      <p:sp>
        <p:nvSpPr>
          <p:cNvPr id="272428" name="Text Box 44"/>
          <p:cNvSpPr txBox="1">
            <a:spLocks noChangeArrowheads="1"/>
          </p:cNvSpPr>
          <p:nvPr/>
        </p:nvSpPr>
        <p:spPr bwMode="auto">
          <a:xfrm>
            <a:off x="7924800" y="5715000"/>
            <a:ext cx="10302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state </a:t>
            </a:r>
          </a:p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label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2789238" y="2006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7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066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8128000" y="2036763"/>
          <a:ext cx="471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8" name="Equation" r:id="rId5" imgW="583947" imgH="583947" progId="Equation.3">
                  <p:embed/>
                </p:oleObj>
              </mc:Choice>
              <mc:Fallback>
                <p:oleObj name="Equation" r:id="rId5" imgW="583947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036763"/>
                        <a:ext cx="4714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2" name="Oval 4"/>
          <p:cNvSpPr>
            <a:spLocks noChangeArrowheads="1"/>
          </p:cNvSpPr>
          <p:nvPr/>
        </p:nvSpPr>
        <p:spPr bwMode="auto">
          <a:xfrm>
            <a:off x="2743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13" name="Oval 5"/>
          <p:cNvSpPr>
            <a:spLocks noChangeArrowheads="1"/>
          </p:cNvSpPr>
          <p:nvPr/>
        </p:nvSpPr>
        <p:spPr bwMode="auto">
          <a:xfrm>
            <a:off x="8077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3505200" y="12192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9" name="Equation" r:id="rId7" imgW="2654300" imgH="584200" progId="Equation.3">
                  <p:embed/>
                </p:oleObj>
              </mc:Choice>
              <mc:Fallback>
                <p:oleObj name="Equation" r:id="rId7" imgW="26543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2654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Oval 7"/>
          <p:cNvSpPr>
            <a:spLocks noChangeArrowheads="1"/>
          </p:cNvSpPr>
          <p:nvPr/>
        </p:nvSpPr>
        <p:spPr bwMode="auto">
          <a:xfrm>
            <a:off x="38195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16" name="Oval 8"/>
          <p:cNvSpPr>
            <a:spLocks noChangeArrowheads="1"/>
          </p:cNvSpPr>
          <p:nvPr/>
        </p:nvSpPr>
        <p:spPr bwMode="auto">
          <a:xfrm>
            <a:off x="48863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17" name="Oval 9"/>
          <p:cNvSpPr>
            <a:spLocks noChangeArrowheads="1"/>
          </p:cNvSpPr>
          <p:nvPr/>
        </p:nvSpPr>
        <p:spPr bwMode="auto">
          <a:xfrm>
            <a:off x="70961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18" name="Freeform 10"/>
          <p:cNvSpPr>
            <a:spLocks/>
          </p:cNvSpPr>
          <p:nvPr/>
        </p:nvSpPr>
        <p:spPr bwMode="auto">
          <a:xfrm>
            <a:off x="5418138" y="2039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3357563" y="1898650"/>
          <a:ext cx="265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0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898650"/>
                        <a:ext cx="2651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4400550" y="18986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1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898650"/>
                        <a:ext cx="3127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7688263" y="1895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2" name="Equation" r:id="rId13" imgW="495085" imgH="583947" progId="Equation.3">
                  <p:embed/>
                </p:oleObj>
              </mc:Choice>
              <mc:Fallback>
                <p:oleObj name="Equation" r:id="rId13" imgW="495085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18954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1304925" y="2159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3" name="Equation" r:id="rId15" imgW="723586" imgH="406224" progId="Equation.3">
                  <p:embed/>
                </p:oleObj>
              </mc:Choice>
              <mc:Fallback>
                <p:oleObj name="Equation" r:id="rId15" imgW="723586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159000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90800" y="5562600"/>
          <a:ext cx="622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4" name="Equation" r:id="rId17" imgW="888614" imgH="583947" progId="Equation.3">
                  <p:embed/>
                </p:oleObj>
              </mc:Choice>
              <mc:Fallback>
                <p:oleObj name="Equation" r:id="rId17" imgW="888614" imgH="5839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6223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4" name="Oval 16"/>
          <p:cNvSpPr>
            <a:spLocks noChangeArrowheads="1"/>
          </p:cNvSpPr>
          <p:nvPr/>
        </p:nvSpPr>
        <p:spPr bwMode="auto">
          <a:xfrm>
            <a:off x="266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25" name="Oval 17"/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26" name="Oval 18"/>
          <p:cNvSpPr>
            <a:spLocks noChangeArrowheads="1"/>
          </p:cNvSpPr>
          <p:nvPr/>
        </p:nvSpPr>
        <p:spPr bwMode="auto">
          <a:xfrm>
            <a:off x="3743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27" name="Oval 19"/>
          <p:cNvSpPr>
            <a:spLocks noChangeArrowheads="1"/>
          </p:cNvSpPr>
          <p:nvPr/>
        </p:nvSpPr>
        <p:spPr bwMode="auto">
          <a:xfrm>
            <a:off x="4810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28" name="Oval 20"/>
          <p:cNvSpPr>
            <a:spLocks noChangeArrowheads="1"/>
          </p:cNvSpPr>
          <p:nvPr/>
        </p:nvSpPr>
        <p:spPr bwMode="auto">
          <a:xfrm>
            <a:off x="7019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29" name="Line 21"/>
          <p:cNvSpPr>
            <a:spLocks noChangeShapeType="1"/>
          </p:cNvSpPr>
          <p:nvPr/>
        </p:nvSpPr>
        <p:spPr bwMode="auto">
          <a:xfrm>
            <a:off x="32099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30" name="Line 22"/>
          <p:cNvSpPr>
            <a:spLocks noChangeShapeType="1"/>
          </p:cNvSpPr>
          <p:nvPr/>
        </p:nvSpPr>
        <p:spPr bwMode="auto">
          <a:xfrm>
            <a:off x="4276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31" name="Line 23"/>
          <p:cNvSpPr>
            <a:spLocks noChangeShapeType="1"/>
          </p:cNvSpPr>
          <p:nvPr/>
        </p:nvSpPr>
        <p:spPr bwMode="auto">
          <a:xfrm>
            <a:off x="7543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5341938" y="50117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32829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5" name="Equation" r:id="rId19" imgW="406224" imgH="571252" progId="Equation.3">
                  <p:embed/>
                </p:oleObj>
              </mc:Choice>
              <mc:Fallback>
                <p:oleObj name="Equation" r:id="rId19" imgW="406224" imgH="57125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/>
        </p:nvGraphicFramePr>
        <p:xfrm>
          <a:off x="43243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6" name="Equation" r:id="rId20" imgW="482391" imgH="571252" progId="Equation.3">
                  <p:embed/>
                </p:oleObj>
              </mc:Choice>
              <mc:Fallback>
                <p:oleObj name="Equation" r:id="rId20" imgW="482391" imgH="57125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5" name="Object 27"/>
          <p:cNvGraphicFramePr>
            <a:graphicFrameLocks noChangeAspect="1"/>
          </p:cNvGraphicFramePr>
          <p:nvPr/>
        </p:nvGraphicFramePr>
        <p:xfrm>
          <a:off x="76120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7" name="Equation" r:id="rId21" imgW="495085" imgH="583947" progId="Equation.3">
                  <p:embed/>
                </p:oleObj>
              </mc:Choice>
              <mc:Fallback>
                <p:oleObj name="Equation" r:id="rId21" imgW="495085" imgH="5839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6" name="Object 28"/>
          <p:cNvGraphicFramePr>
            <a:graphicFrameLocks noChangeAspect="1"/>
          </p:cNvGraphicFramePr>
          <p:nvPr/>
        </p:nvGraphicFramePr>
        <p:xfrm>
          <a:off x="12192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8" name="Equation" r:id="rId23" imgW="825142" imgH="444307" progId="Equation.3">
                  <p:embed/>
                </p:oleObj>
              </mc:Choice>
              <mc:Fallback>
                <p:oleObj name="Equation" r:id="rId23" imgW="825142" imgH="44430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ChangeAspect="1"/>
          </p:cNvGraphicFramePr>
          <p:nvPr/>
        </p:nvGraphicFramePr>
        <p:xfrm>
          <a:off x="3581400" y="556260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9" name="Equation" r:id="rId25" imgW="1409088" imgH="583947" progId="Equation.3">
                  <p:embed/>
                </p:oleObj>
              </mc:Choice>
              <mc:Fallback>
                <p:oleObj name="Equation" r:id="rId25" imgW="1409088" imgH="5839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914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8" name="Object 30"/>
          <p:cNvGraphicFramePr>
            <a:graphicFrameLocks noChangeAspect="1"/>
          </p:cNvGraphicFramePr>
          <p:nvPr/>
        </p:nvGraphicFramePr>
        <p:xfrm>
          <a:off x="3886200" y="20574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0" name="Equation" r:id="rId27" imgW="393529" imgH="583947" progId="Equation.3">
                  <p:embed/>
                </p:oleObj>
              </mc:Choice>
              <mc:Fallback>
                <p:oleObj name="Equation" r:id="rId27" imgW="393529" imgH="5839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36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9" name="Object 31"/>
          <p:cNvGraphicFramePr>
            <a:graphicFrameLocks noChangeAspect="1"/>
          </p:cNvGraphicFramePr>
          <p:nvPr/>
        </p:nvGraphicFramePr>
        <p:xfrm>
          <a:off x="4953000" y="2055813"/>
          <a:ext cx="452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1" name="Equation" r:id="rId29" imgW="495085" imgH="660113" progId="Equation.3">
                  <p:embed/>
                </p:oleObj>
              </mc:Choice>
              <mc:Fallback>
                <p:oleObj name="Equation" r:id="rId29" imgW="495085" imgH="6601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5813"/>
                        <a:ext cx="4524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0" name="Object 32"/>
          <p:cNvGraphicFramePr>
            <a:graphicFrameLocks noChangeAspect="1"/>
          </p:cNvGraphicFramePr>
          <p:nvPr/>
        </p:nvGraphicFramePr>
        <p:xfrm>
          <a:off x="7202488" y="2057400"/>
          <a:ext cx="371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2" name="Equation" r:id="rId31" imgW="406224" imgH="583947" progId="Equation.3">
                  <p:embed/>
                </p:oleObj>
              </mc:Choice>
              <mc:Fallback>
                <p:oleObj name="Equation" r:id="rId31" imgW="406224" imgH="5839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057400"/>
                        <a:ext cx="3714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4648200" y="5562600"/>
          <a:ext cx="987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3" name="Equation" r:id="rId33" imgW="1498600" imgH="660400" progId="Equation.3">
                  <p:embed/>
                </p:oleObj>
              </mc:Choice>
              <mc:Fallback>
                <p:oleObj name="Equation" r:id="rId33" imgW="1498600" imgH="660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0"/>
                        <a:ext cx="987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6705600" y="5562600"/>
          <a:ext cx="990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4" name="Equation" r:id="rId35" imgW="1422400" imgH="584200" progId="Equation.3">
                  <p:embed/>
                </p:oleObj>
              </mc:Choice>
              <mc:Fallback>
                <p:oleObj name="Equation" r:id="rId35" imgW="1422400" imgH="584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62600"/>
                        <a:ext cx="990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3" name="Object 35"/>
          <p:cNvGraphicFramePr>
            <a:graphicFrameLocks noChangeAspect="1"/>
          </p:cNvGraphicFramePr>
          <p:nvPr/>
        </p:nvGraphicFramePr>
        <p:xfrm>
          <a:off x="7924800" y="5562600"/>
          <a:ext cx="1033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5" name="Equation" r:id="rId37" imgW="1586811" imgH="583947" progId="Equation.3">
                  <p:embed/>
                </p:oleObj>
              </mc:Choice>
              <mc:Fallback>
                <p:oleObj name="Equation" r:id="rId37" imgW="1586811" imgH="5839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62600"/>
                        <a:ext cx="10334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4" name="Text Box 36"/>
          <p:cNvSpPr txBox="1">
            <a:spLocks noChangeArrowheads="1"/>
          </p:cNvSpPr>
          <p:nvPr/>
        </p:nvSpPr>
        <p:spPr bwMode="auto">
          <a:xfrm>
            <a:off x="304800" y="381000"/>
            <a:ext cx="8101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More generally, we will show that if in     :</a:t>
            </a:r>
          </a:p>
        </p:txBody>
      </p:sp>
      <p:graphicFrame>
        <p:nvGraphicFramePr>
          <p:cNvPr id="114725" name="Object 37"/>
          <p:cNvGraphicFramePr>
            <a:graphicFrameLocks noChangeAspect="1"/>
          </p:cNvGraphicFramePr>
          <p:nvPr/>
        </p:nvGraphicFramePr>
        <p:xfrm>
          <a:off x="7696200" y="457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6" name="Equation" r:id="rId39" imgW="545863" imgH="393529" progId="Equation.3">
                  <p:embed/>
                </p:oleObj>
              </mc:Choice>
              <mc:Fallback>
                <p:oleObj name="Equation" r:id="rId39" imgW="545863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6" name="Line 38"/>
          <p:cNvSpPr>
            <a:spLocks noChangeShapeType="1"/>
          </p:cNvSpPr>
          <p:nvPr/>
        </p:nvSpPr>
        <p:spPr bwMode="auto">
          <a:xfrm>
            <a:off x="2286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47" name="Line 39"/>
          <p:cNvSpPr>
            <a:spLocks noChangeShapeType="1"/>
          </p:cNvSpPr>
          <p:nvPr/>
        </p:nvSpPr>
        <p:spPr bwMode="auto">
          <a:xfrm>
            <a:off x="2209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3448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265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(arbitrary string)</a:t>
            </a:r>
          </a:p>
        </p:txBody>
      </p:sp>
      <p:sp>
        <p:nvSpPr>
          <p:cNvPr id="273449" name="AutoShape 41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273450" name="Freeform 42"/>
          <p:cNvSpPr>
            <a:spLocks/>
          </p:cNvSpPr>
          <p:nvPr/>
        </p:nvSpPr>
        <p:spPr bwMode="auto">
          <a:xfrm>
            <a:off x="32766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3451" name="Freeform 43"/>
          <p:cNvSpPr>
            <a:spLocks/>
          </p:cNvSpPr>
          <p:nvPr/>
        </p:nvSpPr>
        <p:spPr bwMode="auto">
          <a:xfrm>
            <a:off x="43434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3452" name="Freeform 44"/>
          <p:cNvSpPr>
            <a:spLocks/>
          </p:cNvSpPr>
          <p:nvPr/>
        </p:nvSpPr>
        <p:spPr bwMode="auto">
          <a:xfrm>
            <a:off x="76200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0" y="20574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0" y="5029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4456113" y="2667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6670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5" name="Oval 3"/>
          <p:cNvSpPr>
            <a:spLocks noChangeArrowheads="1"/>
          </p:cNvSpPr>
          <p:nvPr/>
        </p:nvSpPr>
        <p:spPr bwMode="auto">
          <a:xfrm>
            <a:off x="4410075" y="271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5486400" y="2743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5024438" y="2557463"/>
          <a:ext cx="265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2" name="Equation" r:id="rId5" imgW="406224" imgH="571252" progId="Equation.3">
                  <p:embed/>
                </p:oleObj>
              </mc:Choice>
              <mc:Fallback>
                <p:oleObj name="Equation" r:id="rId5" imgW="406224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557463"/>
                        <a:ext cx="2651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2971800" y="2819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3" name="Equation" r:id="rId7" imgW="723586" imgH="406224" progId="Equation.3">
                  <p:embed/>
                </p:oleObj>
              </mc:Choice>
              <mc:Fallback>
                <p:oleObj name="Equation" r:id="rId7" imgW="723586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4473575" y="4775200"/>
          <a:ext cx="481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4" name="Equation" r:id="rId9" imgW="888614" imgH="583947" progId="Equation.3">
                  <p:embed/>
                </p:oleObj>
              </mc:Choice>
              <mc:Fallback>
                <p:oleObj name="Equation" r:id="rId9" imgW="888614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4775200"/>
                        <a:ext cx="4810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4410075" y="424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54864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4953000" y="4495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5026025" y="40830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5" name="Equation" r:id="rId11" imgW="406224" imgH="571252" progId="Equation.3">
                  <p:embed/>
                </p:oleObj>
              </mc:Choice>
              <mc:Fallback>
                <p:oleObj name="Equation" r:id="rId11" imgW="406224" imgH="57125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083050"/>
                        <a:ext cx="2635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2949575" y="42354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6" name="Equation" r:id="rId12" imgW="825142" imgH="444307" progId="Equation.3">
                  <p:embed/>
                </p:oleObj>
              </mc:Choice>
              <mc:Fallback>
                <p:oleObj name="Equation" r:id="rId12" imgW="825142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23545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5424488" y="47958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7" name="Equation" r:id="rId14" imgW="1409088" imgH="583947" progId="Equation.3">
                  <p:embed/>
                </p:oleObj>
              </mc:Choice>
              <mc:Fallback>
                <p:oleObj name="Equation" r:id="rId14" imgW="1409088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795838"/>
                        <a:ext cx="762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5553075" y="27178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8" name="Equation" r:id="rId16" imgW="393529" imgH="583947" progId="Equation.3">
                  <p:embed/>
                </p:oleObj>
              </mc:Choice>
              <mc:Fallback>
                <p:oleObj name="Equation" r:id="rId16" imgW="393529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717800"/>
                        <a:ext cx="36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3952875" y="294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3952875" y="447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2438400" y="152400"/>
            <a:ext cx="431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Proof by induction on</a:t>
            </a: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274450" name="Text Box 18"/>
          <p:cNvSpPr txBox="1">
            <a:spLocks noChangeArrowheads="1"/>
          </p:cNvSpPr>
          <p:nvPr/>
        </p:nvSpPr>
        <p:spPr bwMode="auto">
          <a:xfrm>
            <a:off x="612775" y="1377950"/>
            <a:ext cx="323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Induction Basis:</a:t>
            </a:r>
          </a:p>
        </p:txBody>
      </p:sp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5867400" y="13716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9" name="Equation" r:id="rId18" imgW="1143000" imgH="571500" progId="Equation.3">
                  <p:embed/>
                </p:oleObj>
              </mc:Choice>
              <mc:Fallback>
                <p:oleObj name="Equation" r:id="rId18" imgW="1143000" imgH="571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6781800" y="228600"/>
          <a:ext cx="58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0" name="Equation" r:id="rId20" imgW="583947" imgH="533169" progId="Equation.3">
                  <p:embed/>
                </p:oleObj>
              </mc:Choice>
              <mc:Fallback>
                <p:oleObj name="Equation" r:id="rId20" imgW="583947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"/>
                        <a:ext cx="584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3" name="Freeform 21"/>
          <p:cNvSpPr>
            <a:spLocks/>
          </p:cNvSpPr>
          <p:nvPr/>
        </p:nvSpPr>
        <p:spPr bwMode="auto">
          <a:xfrm>
            <a:off x="4953000" y="2895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1203325" y="5511800"/>
            <a:ext cx="5056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true by construction of</a:t>
            </a:r>
          </a:p>
        </p:txBody>
      </p:sp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6400800" y="5562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1" name="Equation" r:id="rId22" imgW="228402" imgH="177646" progId="Equation.3">
                  <p:embed/>
                </p:oleObj>
              </mc:Choice>
              <mc:Fallback>
                <p:oleObj name="Equation" r:id="rId22" imgW="228402" imgH="17764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615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6" name="Text Box 24"/>
          <p:cNvSpPr txBox="1">
            <a:spLocks noChangeArrowheads="1"/>
          </p:cNvSpPr>
          <p:nvPr/>
        </p:nvSpPr>
        <p:spPr bwMode="auto">
          <a:xfrm>
            <a:off x="1752600" y="27432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1828800" y="41910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graphicFrame>
        <p:nvGraphicFramePr>
          <p:cNvPr id="115738" name="Object 26"/>
          <p:cNvGraphicFramePr>
            <a:graphicFrameLocks noChangeAspect="1"/>
          </p:cNvGraphicFramePr>
          <p:nvPr/>
        </p:nvGraphicFramePr>
        <p:xfrm>
          <a:off x="3810000" y="13716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2" name="Equation" r:id="rId24" imgW="444307" imgH="228501" progId="Equation.3">
                  <p:embed/>
                </p:oleObj>
              </mc:Choice>
              <mc:Fallback>
                <p:oleObj name="Equation" r:id="rId24" imgW="444307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1143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733425" y="234950"/>
            <a:ext cx="429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Induction hypothesis: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5105400" y="304800"/>
          <a:ext cx="179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4" name="Equation" r:id="rId3" imgW="1790700" imgH="533400" progId="Equation.3">
                  <p:embed/>
                </p:oleObj>
              </mc:Choice>
              <mc:Fallback>
                <p:oleObj name="Equation" r:id="rId3" imgW="17907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179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3095625" y="2963863"/>
          <a:ext cx="439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5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963863"/>
                        <a:ext cx="439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7766050" y="29511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6" name="Equation" r:id="rId7" imgW="533169" imgH="583947" progId="Equation.3">
                  <p:embed/>
                </p:oleObj>
              </mc:Choice>
              <mc:Fallback>
                <p:oleObj name="Equation" r:id="rId7" imgW="533169" imgH="5839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51163"/>
                        <a:ext cx="431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2" name="Oval 6"/>
          <p:cNvSpPr>
            <a:spLocks noChangeArrowheads="1"/>
          </p:cNvSpPr>
          <p:nvPr/>
        </p:nvSpPr>
        <p:spPr bwMode="auto">
          <a:xfrm>
            <a:off x="3049588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63" name="Oval 7"/>
          <p:cNvSpPr>
            <a:spLocks noChangeArrowheads="1"/>
          </p:cNvSpPr>
          <p:nvPr/>
        </p:nvSpPr>
        <p:spPr bwMode="auto">
          <a:xfrm>
            <a:off x="7696200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41259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65" name="Oval 9"/>
          <p:cNvSpPr>
            <a:spLocks noChangeArrowheads="1"/>
          </p:cNvSpPr>
          <p:nvPr/>
        </p:nvSpPr>
        <p:spPr bwMode="auto">
          <a:xfrm>
            <a:off x="51927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66" name="Oval 10"/>
          <p:cNvSpPr>
            <a:spLocks noChangeArrowheads="1"/>
          </p:cNvSpPr>
          <p:nvPr/>
        </p:nvSpPr>
        <p:spPr bwMode="auto">
          <a:xfrm>
            <a:off x="6715125" y="299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67" name="Freeform 11"/>
          <p:cNvSpPr>
            <a:spLocks/>
          </p:cNvSpPr>
          <p:nvPr/>
        </p:nvSpPr>
        <p:spPr bwMode="auto">
          <a:xfrm>
            <a:off x="5724525" y="29972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3 h 276"/>
              <a:gd name="T10" fmla="*/ 394771 w 1079"/>
              <a:gd name="T11" fmla="*/ 57150 h 276"/>
              <a:gd name="T12" fmla="*/ 454446 w 1079"/>
              <a:gd name="T13" fmla="*/ 173038 h 276"/>
              <a:gd name="T14" fmla="*/ 498513 w 1079"/>
              <a:gd name="T15" fmla="*/ 276225 h 276"/>
              <a:gd name="T16" fmla="*/ 543499 w 1079"/>
              <a:gd name="T17" fmla="*/ 379413 h 276"/>
              <a:gd name="T18" fmla="*/ 588484 w 1079"/>
              <a:gd name="T19" fmla="*/ 430213 h 276"/>
              <a:gd name="T20" fmla="*/ 684882 w 1079"/>
              <a:gd name="T21" fmla="*/ 404813 h 276"/>
              <a:gd name="T22" fmla="*/ 773935 w 1079"/>
              <a:gd name="T23" fmla="*/ 236538 h 276"/>
              <a:gd name="T24" fmla="*/ 833610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8 h 276"/>
              <a:gd name="T30" fmla="*/ 974993 w 1079"/>
              <a:gd name="T31" fmla="*/ 173038 h 276"/>
              <a:gd name="T32" fmla="*/ 990600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3663950" y="2855913"/>
          <a:ext cx="2651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7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855913"/>
                        <a:ext cx="2651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4706938" y="2855913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8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855913"/>
                        <a:ext cx="31273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7307263" y="28098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9" name="Equation" r:id="rId13" imgW="495085" imgH="583947" progId="Equation.3">
                  <p:embed/>
                </p:oleObj>
              </mc:Choice>
              <mc:Fallback>
                <p:oleObj name="Equation" r:id="rId13" imgW="495085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8098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1611313" y="31162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0" name="Equation" r:id="rId15" imgW="723586" imgH="406224" progId="Equation.3">
                  <p:embed/>
                </p:oleObj>
              </mc:Choice>
              <mc:Fallback>
                <p:oleObj name="Equation" r:id="rId15" imgW="723586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116263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4192588" y="3014663"/>
          <a:ext cx="360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1" name="Equation" r:id="rId17" imgW="393529" imgH="583947" progId="Equation.3">
                  <p:embed/>
                </p:oleObj>
              </mc:Choice>
              <mc:Fallback>
                <p:oleObj name="Equation" r:id="rId17" imgW="393529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3014663"/>
                        <a:ext cx="360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5259388" y="3013075"/>
          <a:ext cx="452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2" name="Equation" r:id="rId19" imgW="495085" imgH="660113" progId="Equation.3">
                  <p:embed/>
                </p:oleObj>
              </mc:Choice>
              <mc:Fallback>
                <p:oleObj name="Equation" r:id="rId19" imgW="495085" imgH="6601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3013075"/>
                        <a:ext cx="4524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6792913" y="2971800"/>
          <a:ext cx="430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3" name="Equation" r:id="rId21" imgW="469696" imgH="583947" progId="Equation.3">
                  <p:embed/>
                </p:oleObj>
              </mc:Choice>
              <mc:Fallback>
                <p:oleObj name="Equation" r:id="rId21" imgW="469696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2971800"/>
                        <a:ext cx="4302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5" name="Line 19"/>
          <p:cNvSpPr>
            <a:spLocks noChangeShapeType="1"/>
          </p:cNvSpPr>
          <p:nvPr/>
        </p:nvSpPr>
        <p:spPr bwMode="auto">
          <a:xfrm>
            <a:off x="2592388" y="32432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3035300" y="5562600"/>
          <a:ext cx="4810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4" name="Equation" r:id="rId23" imgW="888614" imgH="583947" progId="Equation.3">
                  <p:embed/>
                </p:oleObj>
              </mc:Choice>
              <mc:Fallback>
                <p:oleObj name="Equation" r:id="rId23" imgW="888614" imgH="5839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562600"/>
                        <a:ext cx="4810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77" name="Oval 21"/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78" name="Oval 22"/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79" name="Oval 23"/>
          <p:cNvSpPr>
            <a:spLocks noChangeArrowheads="1"/>
          </p:cNvSpPr>
          <p:nvPr/>
        </p:nvSpPr>
        <p:spPr bwMode="auto">
          <a:xfrm>
            <a:off x="4048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0" name="Oval 24"/>
          <p:cNvSpPr>
            <a:spLocks noChangeArrowheads="1"/>
          </p:cNvSpPr>
          <p:nvPr/>
        </p:nvSpPr>
        <p:spPr bwMode="auto">
          <a:xfrm>
            <a:off x="5114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1" name="Oval 25"/>
          <p:cNvSpPr>
            <a:spLocks noChangeArrowheads="1"/>
          </p:cNvSpPr>
          <p:nvPr/>
        </p:nvSpPr>
        <p:spPr bwMode="auto">
          <a:xfrm>
            <a:off x="6791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2" name="Line 26"/>
          <p:cNvSpPr>
            <a:spLocks noChangeShapeType="1"/>
          </p:cNvSpPr>
          <p:nvPr/>
        </p:nvSpPr>
        <p:spPr bwMode="auto">
          <a:xfrm>
            <a:off x="3514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3" name="Line 27"/>
          <p:cNvSpPr>
            <a:spLocks noChangeShapeType="1"/>
          </p:cNvSpPr>
          <p:nvPr/>
        </p:nvSpPr>
        <p:spPr bwMode="auto">
          <a:xfrm>
            <a:off x="45815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4" name="Line 28"/>
          <p:cNvSpPr>
            <a:spLocks noChangeShapeType="1"/>
          </p:cNvSpPr>
          <p:nvPr/>
        </p:nvSpPr>
        <p:spPr bwMode="auto">
          <a:xfrm>
            <a:off x="7315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5646738" y="5011738"/>
            <a:ext cx="1135062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8 w 1079"/>
              <a:gd name="T9" fmla="*/ 4763 h 276"/>
              <a:gd name="T10" fmla="*/ 452342 w 1079"/>
              <a:gd name="T11" fmla="*/ 57150 h 276"/>
              <a:gd name="T12" fmla="*/ 520719 w 1079"/>
              <a:gd name="T13" fmla="*/ 173038 h 276"/>
              <a:gd name="T14" fmla="*/ 571213 w 1079"/>
              <a:gd name="T15" fmla="*/ 276225 h 276"/>
              <a:gd name="T16" fmla="*/ 622759 w 1079"/>
              <a:gd name="T17" fmla="*/ 379413 h 276"/>
              <a:gd name="T18" fmla="*/ 674305 w 1079"/>
              <a:gd name="T19" fmla="*/ 430213 h 276"/>
              <a:gd name="T20" fmla="*/ 784760 w 1079"/>
              <a:gd name="T21" fmla="*/ 404813 h 276"/>
              <a:gd name="T22" fmla="*/ 886800 w 1079"/>
              <a:gd name="T23" fmla="*/ 236538 h 276"/>
              <a:gd name="T24" fmla="*/ 955177 w 1079"/>
              <a:gd name="T25" fmla="*/ 120650 h 276"/>
              <a:gd name="T26" fmla="*/ 1040386 w 1079"/>
              <a:gd name="T27" fmla="*/ 133350 h 276"/>
              <a:gd name="T28" fmla="*/ 1091932 w 1079"/>
              <a:gd name="T29" fmla="*/ 160338 h 276"/>
              <a:gd name="T30" fmla="*/ 1117179 w 1079"/>
              <a:gd name="T31" fmla="*/ 173038 h 276"/>
              <a:gd name="T32" fmla="*/ 113506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35877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5" name="Equation" r:id="rId25" imgW="406224" imgH="571252" progId="Equation.3">
                  <p:embed/>
                </p:oleObj>
              </mc:Choice>
              <mc:Fallback>
                <p:oleObj name="Equation" r:id="rId25" imgW="406224" imgH="57125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46291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6" name="Equation" r:id="rId26" imgW="482391" imgH="571252" progId="Equation.3">
                  <p:embed/>
                </p:oleObj>
              </mc:Choice>
              <mc:Fallback>
                <p:oleObj name="Equation" r:id="rId26" imgW="482391" imgH="5712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/>
          <p:cNvGraphicFramePr>
            <a:graphicFrameLocks noChangeAspect="1"/>
          </p:cNvGraphicFramePr>
          <p:nvPr/>
        </p:nvGraphicFramePr>
        <p:xfrm>
          <a:off x="73834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7" name="Equation" r:id="rId27" imgW="495085" imgH="583947" progId="Equation.3">
                  <p:embed/>
                </p:oleObj>
              </mc:Choice>
              <mc:Fallback>
                <p:oleObj name="Equation" r:id="rId27" imgW="495085" imgH="5839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33"/>
          <p:cNvGraphicFramePr>
            <a:graphicFrameLocks noChangeAspect="1"/>
          </p:cNvGraphicFramePr>
          <p:nvPr/>
        </p:nvGraphicFramePr>
        <p:xfrm>
          <a:off x="15240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8" name="Equation" r:id="rId28" imgW="825142" imgH="444307" progId="Equation.3">
                  <p:embed/>
                </p:oleObj>
              </mc:Choice>
              <mc:Fallback>
                <p:oleObj name="Equation" r:id="rId28" imgW="825142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3986213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9" name="Equation" r:id="rId30" imgW="1409088" imgH="583947" progId="Equation.3">
                  <p:embed/>
                </p:oleObj>
              </mc:Choice>
              <mc:Fallback>
                <p:oleObj name="Equation" r:id="rId30" imgW="1409088" imgH="5839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5032375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0" name="Equation" r:id="rId32" imgW="1498600" imgH="660400" progId="Equation.3">
                  <p:embed/>
                </p:oleObj>
              </mc:Choice>
              <mc:Fallback>
                <p:oleObj name="Equation" r:id="rId32" imgW="1498600" imgH="660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2" name="Object 36"/>
          <p:cNvGraphicFramePr>
            <a:graphicFrameLocks noChangeAspect="1"/>
          </p:cNvGraphicFramePr>
          <p:nvPr/>
        </p:nvGraphicFramePr>
        <p:xfrm>
          <a:off x="6692900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1" name="Equation" r:id="rId34" imgW="1473200" imgH="584200" progId="Equation.3">
                  <p:embed/>
                </p:oleObj>
              </mc:Choice>
              <mc:Fallback>
                <p:oleObj name="Equation" r:id="rId34" imgW="1473200" imgH="584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7743825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2" name="Equation" r:id="rId36" imgW="1536033" imgH="583947" progId="Equation.3">
                  <p:embed/>
                </p:oleObj>
              </mc:Choice>
              <mc:Fallback>
                <p:oleObj name="Equation" r:id="rId36" imgW="1536033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4" name="Line 38"/>
          <p:cNvSpPr>
            <a:spLocks noChangeShapeType="1"/>
          </p:cNvSpPr>
          <p:nvPr/>
        </p:nvSpPr>
        <p:spPr bwMode="auto">
          <a:xfrm>
            <a:off x="25146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6775" name="Object 39"/>
          <p:cNvGraphicFramePr>
            <a:graphicFrameLocks noChangeAspect="1"/>
          </p:cNvGraphicFramePr>
          <p:nvPr/>
        </p:nvGraphicFramePr>
        <p:xfrm>
          <a:off x="4953000" y="9144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3" name="Equation" r:id="rId38" imgW="2654300" imgH="584200" progId="Equation.3">
                  <p:embed/>
                </p:oleObj>
              </mc:Choice>
              <mc:Fallback>
                <p:oleObj name="Equation" r:id="rId38" imgW="2654300" imgH="584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14400"/>
                        <a:ext cx="2654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6" name="Freeform 40"/>
          <p:cNvSpPr>
            <a:spLocks/>
          </p:cNvSpPr>
          <p:nvPr/>
        </p:nvSpPr>
        <p:spPr bwMode="auto">
          <a:xfrm>
            <a:off x="35909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5497" name="Freeform 41"/>
          <p:cNvSpPr>
            <a:spLocks/>
          </p:cNvSpPr>
          <p:nvPr/>
        </p:nvSpPr>
        <p:spPr bwMode="auto">
          <a:xfrm>
            <a:off x="46577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5498" name="Freeform 42"/>
          <p:cNvSpPr>
            <a:spLocks/>
          </p:cNvSpPr>
          <p:nvPr/>
        </p:nvSpPr>
        <p:spPr bwMode="auto">
          <a:xfrm>
            <a:off x="7248525" y="31496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5499" name="Text Box 43"/>
          <p:cNvSpPr txBox="1">
            <a:spLocks noChangeArrowheads="1"/>
          </p:cNvSpPr>
          <p:nvPr/>
        </p:nvSpPr>
        <p:spPr bwMode="auto">
          <a:xfrm>
            <a:off x="457200" y="30480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5500" name="Text Box 44"/>
          <p:cNvSpPr txBox="1">
            <a:spLocks noChangeArrowheads="1"/>
          </p:cNvSpPr>
          <p:nvPr/>
        </p:nvSpPr>
        <p:spPr bwMode="auto">
          <a:xfrm>
            <a:off x="457200" y="5029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sp>
        <p:nvSpPr>
          <p:cNvPr id="275501" name="Text Box 45"/>
          <p:cNvSpPr txBox="1">
            <a:spLocks noChangeArrowheads="1"/>
          </p:cNvSpPr>
          <p:nvPr/>
        </p:nvSpPr>
        <p:spPr bwMode="auto">
          <a:xfrm>
            <a:off x="2133600" y="2133600"/>
            <a:ext cx="6189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Suppose that the following hold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238125" y="158750"/>
            <a:ext cx="3170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Induction Step: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505200" y="228600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1" name="Equation" r:id="rId3" imgW="1866090" imgH="533169" progId="Equation.3">
                  <p:embed/>
                </p:oleObj>
              </mc:Choice>
              <mc:Fallback>
                <p:oleObj name="Equation" r:id="rId3" imgW="1866090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186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2582863" y="2938463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2" name="Equation" r:id="rId5" imgW="482391" imgH="583947" progId="Equation.3">
                  <p:embed/>
                </p:oleObj>
              </mc:Choice>
              <mc:Fallback>
                <p:oleObj name="Equation" r:id="rId5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938463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7253288" y="29257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3" name="Equation" r:id="rId7" imgW="533169" imgH="583947" progId="Equation.3">
                  <p:embed/>
                </p:oleObj>
              </mc:Choice>
              <mc:Fallback>
                <p:oleObj name="Equation" r:id="rId7" imgW="533169" imgH="5839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2925763"/>
                        <a:ext cx="4318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Oval 6"/>
          <p:cNvSpPr>
            <a:spLocks noChangeArrowheads="1"/>
          </p:cNvSpPr>
          <p:nvPr/>
        </p:nvSpPr>
        <p:spPr bwMode="auto">
          <a:xfrm>
            <a:off x="2536825" y="29892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11" name="Oval 7"/>
          <p:cNvSpPr>
            <a:spLocks noChangeArrowheads="1"/>
          </p:cNvSpPr>
          <p:nvPr/>
        </p:nvSpPr>
        <p:spPr bwMode="auto">
          <a:xfrm>
            <a:off x="7183438" y="294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12" name="Oval 8"/>
          <p:cNvSpPr>
            <a:spLocks noChangeArrowheads="1"/>
          </p:cNvSpPr>
          <p:nvPr/>
        </p:nvSpPr>
        <p:spPr bwMode="auto">
          <a:xfrm>
            <a:off x="36131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13" name="Oval 9"/>
          <p:cNvSpPr>
            <a:spLocks noChangeArrowheads="1"/>
          </p:cNvSpPr>
          <p:nvPr/>
        </p:nvSpPr>
        <p:spPr bwMode="auto">
          <a:xfrm>
            <a:off x="46799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14" name="Oval 10"/>
          <p:cNvSpPr>
            <a:spLocks noChangeArrowheads="1"/>
          </p:cNvSpPr>
          <p:nvPr/>
        </p:nvSpPr>
        <p:spPr bwMode="auto">
          <a:xfrm>
            <a:off x="62023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15" name="Freeform 11"/>
          <p:cNvSpPr>
            <a:spLocks/>
          </p:cNvSpPr>
          <p:nvPr/>
        </p:nvSpPr>
        <p:spPr bwMode="auto">
          <a:xfrm>
            <a:off x="5211763" y="29718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3 h 276"/>
              <a:gd name="T10" fmla="*/ 394771 w 1079"/>
              <a:gd name="T11" fmla="*/ 57150 h 276"/>
              <a:gd name="T12" fmla="*/ 454446 w 1079"/>
              <a:gd name="T13" fmla="*/ 173038 h 276"/>
              <a:gd name="T14" fmla="*/ 498513 w 1079"/>
              <a:gd name="T15" fmla="*/ 276225 h 276"/>
              <a:gd name="T16" fmla="*/ 543499 w 1079"/>
              <a:gd name="T17" fmla="*/ 379413 h 276"/>
              <a:gd name="T18" fmla="*/ 588484 w 1079"/>
              <a:gd name="T19" fmla="*/ 430213 h 276"/>
              <a:gd name="T20" fmla="*/ 684882 w 1079"/>
              <a:gd name="T21" fmla="*/ 404813 h 276"/>
              <a:gd name="T22" fmla="*/ 773935 w 1079"/>
              <a:gd name="T23" fmla="*/ 236538 h 276"/>
              <a:gd name="T24" fmla="*/ 833610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8 h 276"/>
              <a:gd name="T30" fmla="*/ 974993 w 1079"/>
              <a:gd name="T31" fmla="*/ 173038 h 276"/>
              <a:gd name="T32" fmla="*/ 990600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3151188" y="2830513"/>
          <a:ext cx="2651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4" name="Equation" r:id="rId9" imgW="406224" imgH="571252" progId="Equation.3">
                  <p:embed/>
                </p:oleObj>
              </mc:Choice>
              <mc:Fallback>
                <p:oleObj name="Equation" r:id="rId9" imgW="406224" imgH="5712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830513"/>
                        <a:ext cx="2651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4194175" y="2830513"/>
          <a:ext cx="312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5" name="Equation" r:id="rId11" imgW="482391" imgH="571252" progId="Equation.3">
                  <p:embed/>
                </p:oleObj>
              </mc:Choice>
              <mc:Fallback>
                <p:oleObj name="Equation" r:id="rId11" imgW="482391" imgH="57125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30513"/>
                        <a:ext cx="3127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6794500" y="2784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6" name="Equation" r:id="rId13" imgW="495085" imgH="583947" progId="Equation.3">
                  <p:embed/>
                </p:oleObj>
              </mc:Choice>
              <mc:Fallback>
                <p:oleObj name="Equation" r:id="rId13" imgW="495085" imgH="5839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7844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1098550" y="30908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7" name="Equation" r:id="rId15" imgW="723586" imgH="406224" progId="Equation.3">
                  <p:embed/>
                </p:oleObj>
              </mc:Choice>
              <mc:Fallback>
                <p:oleObj name="Equation" r:id="rId15" imgW="723586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090863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 noChangeAspect="1"/>
          </p:cNvGraphicFramePr>
          <p:nvPr/>
        </p:nvGraphicFramePr>
        <p:xfrm>
          <a:off x="3679825" y="2989263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8" name="Equation" r:id="rId17" imgW="393529" imgH="583947" progId="Equation.3">
                  <p:embed/>
                </p:oleObj>
              </mc:Choice>
              <mc:Fallback>
                <p:oleObj name="Equation" r:id="rId17" imgW="393529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2989263"/>
                        <a:ext cx="360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4746625" y="2987675"/>
          <a:ext cx="452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9" name="Equation" r:id="rId19" imgW="495085" imgH="660113" progId="Equation.3">
                  <p:embed/>
                </p:oleObj>
              </mc:Choice>
              <mc:Fallback>
                <p:oleObj name="Equation" r:id="rId19" imgW="495085" imgH="6601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987675"/>
                        <a:ext cx="4524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6280150" y="2946400"/>
          <a:ext cx="4302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0" name="Equation" r:id="rId21" imgW="469696" imgH="583947" progId="Equation.3">
                  <p:embed/>
                </p:oleObj>
              </mc:Choice>
              <mc:Fallback>
                <p:oleObj name="Equation" r:id="rId21" imgW="469696" imgH="58394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946400"/>
                        <a:ext cx="4302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2079625" y="3217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2455863" y="5562600"/>
          <a:ext cx="4810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1" name="Equation" r:id="rId23" imgW="888614" imgH="583947" progId="Equation.3">
                  <p:embed/>
                </p:oleObj>
              </mc:Choice>
              <mc:Fallback>
                <p:oleObj name="Equation" r:id="rId23" imgW="888614" imgH="5839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5562600"/>
                        <a:ext cx="4810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25" name="Oval 21"/>
          <p:cNvSpPr>
            <a:spLocks noChangeArrowheads="1"/>
          </p:cNvSpPr>
          <p:nvPr/>
        </p:nvSpPr>
        <p:spPr bwMode="auto">
          <a:xfrm>
            <a:off x="23923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26" name="Oval 22"/>
          <p:cNvSpPr>
            <a:spLocks noChangeArrowheads="1"/>
          </p:cNvSpPr>
          <p:nvPr/>
        </p:nvSpPr>
        <p:spPr bwMode="auto">
          <a:xfrm>
            <a:off x="7192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27" name="Oval 23"/>
          <p:cNvSpPr>
            <a:spLocks noChangeArrowheads="1"/>
          </p:cNvSpPr>
          <p:nvPr/>
        </p:nvSpPr>
        <p:spPr bwMode="auto">
          <a:xfrm>
            <a:off x="34686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28" name="Oval 24"/>
          <p:cNvSpPr>
            <a:spLocks noChangeArrowheads="1"/>
          </p:cNvSpPr>
          <p:nvPr/>
        </p:nvSpPr>
        <p:spPr bwMode="auto">
          <a:xfrm>
            <a:off x="45354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29" name="Oval 25"/>
          <p:cNvSpPr>
            <a:spLocks noChangeArrowheads="1"/>
          </p:cNvSpPr>
          <p:nvPr/>
        </p:nvSpPr>
        <p:spPr bwMode="auto">
          <a:xfrm>
            <a:off x="62118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>
            <a:off x="29352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31" name="Line 27"/>
          <p:cNvSpPr>
            <a:spLocks noChangeShapeType="1"/>
          </p:cNvSpPr>
          <p:nvPr/>
        </p:nvSpPr>
        <p:spPr bwMode="auto">
          <a:xfrm>
            <a:off x="40020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32" name="Line 28"/>
          <p:cNvSpPr>
            <a:spLocks noChangeShapeType="1"/>
          </p:cNvSpPr>
          <p:nvPr/>
        </p:nvSpPr>
        <p:spPr bwMode="auto">
          <a:xfrm>
            <a:off x="67357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33" name="Freeform 29"/>
          <p:cNvSpPr>
            <a:spLocks/>
          </p:cNvSpPr>
          <p:nvPr/>
        </p:nvSpPr>
        <p:spPr bwMode="auto">
          <a:xfrm>
            <a:off x="5067300" y="5011738"/>
            <a:ext cx="1135063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9 w 1079"/>
              <a:gd name="T9" fmla="*/ 4763 h 276"/>
              <a:gd name="T10" fmla="*/ 452342 w 1079"/>
              <a:gd name="T11" fmla="*/ 57150 h 276"/>
              <a:gd name="T12" fmla="*/ 520719 w 1079"/>
              <a:gd name="T13" fmla="*/ 173038 h 276"/>
              <a:gd name="T14" fmla="*/ 571213 w 1079"/>
              <a:gd name="T15" fmla="*/ 276225 h 276"/>
              <a:gd name="T16" fmla="*/ 622759 w 1079"/>
              <a:gd name="T17" fmla="*/ 379413 h 276"/>
              <a:gd name="T18" fmla="*/ 674305 w 1079"/>
              <a:gd name="T19" fmla="*/ 430213 h 276"/>
              <a:gd name="T20" fmla="*/ 784761 w 1079"/>
              <a:gd name="T21" fmla="*/ 404813 h 276"/>
              <a:gd name="T22" fmla="*/ 886801 w 1079"/>
              <a:gd name="T23" fmla="*/ 236538 h 276"/>
              <a:gd name="T24" fmla="*/ 955178 w 1079"/>
              <a:gd name="T25" fmla="*/ 120650 h 276"/>
              <a:gd name="T26" fmla="*/ 1040387 w 1079"/>
              <a:gd name="T27" fmla="*/ 133350 h 276"/>
              <a:gd name="T28" fmla="*/ 1091933 w 1079"/>
              <a:gd name="T29" fmla="*/ 160338 h 276"/>
              <a:gd name="T30" fmla="*/ 1117180 w 1079"/>
              <a:gd name="T31" fmla="*/ 173038 h 276"/>
              <a:gd name="T32" fmla="*/ 1135063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7790" name="Object 30"/>
          <p:cNvGraphicFramePr>
            <a:graphicFrameLocks noChangeAspect="1"/>
          </p:cNvGraphicFramePr>
          <p:nvPr/>
        </p:nvGraphicFramePr>
        <p:xfrm>
          <a:off x="3008313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2" name="Equation" r:id="rId25" imgW="406224" imgH="571252" progId="Equation.3">
                  <p:embed/>
                </p:oleObj>
              </mc:Choice>
              <mc:Fallback>
                <p:oleObj name="Equation" r:id="rId25" imgW="406224" imgH="57125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1" name="Object 31"/>
          <p:cNvGraphicFramePr>
            <a:graphicFrameLocks noChangeAspect="1"/>
          </p:cNvGraphicFramePr>
          <p:nvPr/>
        </p:nvGraphicFramePr>
        <p:xfrm>
          <a:off x="4049713" y="4870450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3" name="Equation" r:id="rId26" imgW="482391" imgH="571252" progId="Equation.3">
                  <p:embed/>
                </p:oleObj>
              </mc:Choice>
              <mc:Fallback>
                <p:oleObj name="Equation" r:id="rId26" imgW="482391" imgH="57125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870450"/>
                        <a:ext cx="3127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2" name="Object 32"/>
          <p:cNvGraphicFramePr>
            <a:graphicFrameLocks noChangeAspect="1"/>
          </p:cNvGraphicFramePr>
          <p:nvPr/>
        </p:nvGraphicFramePr>
        <p:xfrm>
          <a:off x="6804025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4" name="Equation" r:id="rId27" imgW="495085" imgH="583947" progId="Equation.3">
                  <p:embed/>
                </p:oleObj>
              </mc:Choice>
              <mc:Fallback>
                <p:oleObj name="Equation" r:id="rId27" imgW="495085" imgH="5839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3" name="Object 33"/>
          <p:cNvGraphicFramePr>
            <a:graphicFrameLocks noChangeAspect="1"/>
          </p:cNvGraphicFramePr>
          <p:nvPr/>
        </p:nvGraphicFramePr>
        <p:xfrm>
          <a:off x="1084263" y="50228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5" name="Equation" r:id="rId28" imgW="825142" imgH="444307" progId="Equation.3">
                  <p:embed/>
                </p:oleObj>
              </mc:Choice>
              <mc:Fallback>
                <p:oleObj name="Equation" r:id="rId28" imgW="825142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02285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4" name="Object 34"/>
          <p:cNvGraphicFramePr>
            <a:graphicFrameLocks noChangeAspect="1"/>
          </p:cNvGraphicFramePr>
          <p:nvPr/>
        </p:nvGraphicFramePr>
        <p:xfrm>
          <a:off x="3406775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6" name="Equation" r:id="rId30" imgW="1409088" imgH="583947" progId="Equation.3">
                  <p:embed/>
                </p:oleObj>
              </mc:Choice>
              <mc:Fallback>
                <p:oleObj name="Equation" r:id="rId30" imgW="1409088" imgH="5839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5" name="Object 35"/>
          <p:cNvGraphicFramePr>
            <a:graphicFrameLocks noChangeAspect="1"/>
          </p:cNvGraphicFramePr>
          <p:nvPr/>
        </p:nvGraphicFramePr>
        <p:xfrm>
          <a:off x="4452938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7" name="Equation" r:id="rId32" imgW="1498600" imgH="660400" progId="Equation.3">
                  <p:embed/>
                </p:oleObj>
              </mc:Choice>
              <mc:Fallback>
                <p:oleObj name="Equation" r:id="rId32" imgW="1498600" imgH="660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6" name="Object 36"/>
          <p:cNvGraphicFramePr>
            <a:graphicFrameLocks noChangeAspect="1"/>
          </p:cNvGraphicFramePr>
          <p:nvPr/>
        </p:nvGraphicFramePr>
        <p:xfrm>
          <a:off x="6113463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8" name="Equation" r:id="rId34" imgW="1473200" imgH="584200" progId="Equation.3">
                  <p:embed/>
                </p:oleObj>
              </mc:Choice>
              <mc:Fallback>
                <p:oleObj name="Equation" r:id="rId34" imgW="1473200" imgH="584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7" name="Object 37"/>
          <p:cNvGraphicFramePr>
            <a:graphicFrameLocks noChangeAspect="1"/>
          </p:cNvGraphicFramePr>
          <p:nvPr/>
        </p:nvGraphicFramePr>
        <p:xfrm>
          <a:off x="7164388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09" name="Equation" r:id="rId36" imgW="1536033" imgH="583947" progId="Equation.3">
                  <p:embed/>
                </p:oleObj>
              </mc:Choice>
              <mc:Fallback>
                <p:oleObj name="Equation" r:id="rId36" imgW="1536033" imgH="5839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2" name="Line 38"/>
          <p:cNvSpPr>
            <a:spLocks noChangeShapeType="1"/>
          </p:cNvSpPr>
          <p:nvPr/>
        </p:nvSpPr>
        <p:spPr bwMode="auto">
          <a:xfrm>
            <a:off x="19351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799" name="Object 39"/>
          <p:cNvGraphicFramePr>
            <a:graphicFrameLocks noChangeAspect="1"/>
          </p:cNvGraphicFramePr>
          <p:nvPr/>
        </p:nvGraphicFramePr>
        <p:xfrm>
          <a:off x="3581400" y="838200"/>
          <a:ext cx="5270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0" name="Equation" r:id="rId38" imgW="5270500" imgH="1206500" progId="Equation.3">
                  <p:embed/>
                </p:oleObj>
              </mc:Choice>
              <mc:Fallback>
                <p:oleObj name="Equation" r:id="rId38" imgW="5270500" imgH="1206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52705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4" name="AutoShape 40"/>
          <p:cNvSpPr>
            <a:spLocks/>
          </p:cNvSpPr>
          <p:nvPr/>
        </p:nvSpPr>
        <p:spPr bwMode="auto">
          <a:xfrm rot="5353442">
            <a:off x="4940300" y="1328738"/>
            <a:ext cx="463550" cy="5105400"/>
          </a:xfrm>
          <a:prstGeom prst="rightBrace">
            <a:avLst>
              <a:gd name="adj1" fmla="val 9178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801" name="Object 41"/>
          <p:cNvGraphicFramePr>
            <a:graphicFrameLocks noChangeAspect="1"/>
          </p:cNvGraphicFramePr>
          <p:nvPr/>
        </p:nvGraphicFramePr>
        <p:xfrm>
          <a:off x="5059363" y="41148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1" name="Equation" r:id="rId40" imgW="355292" imgH="444114" progId="Equation.3">
                  <p:embed/>
                </p:oleObj>
              </mc:Choice>
              <mc:Fallback>
                <p:oleObj name="Equation" r:id="rId40" imgW="355292" imgH="44411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1148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6" name="AutoShape 42"/>
          <p:cNvSpPr>
            <a:spLocks/>
          </p:cNvSpPr>
          <p:nvPr/>
        </p:nvSpPr>
        <p:spPr bwMode="auto">
          <a:xfrm rot="5353442">
            <a:off x="5039519" y="3291681"/>
            <a:ext cx="463550" cy="5456238"/>
          </a:xfrm>
          <a:prstGeom prst="rightBrace">
            <a:avLst>
              <a:gd name="adj1" fmla="val 980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4984750" y="625633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2" name="Equation" r:id="rId42" imgW="355292" imgH="444114" progId="Equation.3">
                  <p:embed/>
                </p:oleObj>
              </mc:Choice>
              <mc:Fallback>
                <p:oleObj name="Equation" r:id="rId42" imgW="355292" imgH="44411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625633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4" name="Object 44"/>
          <p:cNvGraphicFramePr>
            <a:graphicFrameLocks noChangeAspect="1"/>
          </p:cNvGraphicFramePr>
          <p:nvPr/>
        </p:nvGraphicFramePr>
        <p:xfrm>
          <a:off x="8435975" y="2951163"/>
          <a:ext cx="3698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3" name="Equation" r:id="rId44" imgW="457002" imgH="583947" progId="Equation.3">
                  <p:embed/>
                </p:oleObj>
              </mc:Choice>
              <mc:Fallback>
                <p:oleObj name="Equation" r:id="rId44" imgW="457002" imgH="58394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951163"/>
                        <a:ext cx="3698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9" name="Oval 45"/>
          <p:cNvSpPr>
            <a:spLocks noChangeArrowheads="1"/>
          </p:cNvSpPr>
          <p:nvPr/>
        </p:nvSpPr>
        <p:spPr bwMode="auto">
          <a:xfrm>
            <a:off x="83359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806" name="Object 46"/>
          <p:cNvGraphicFramePr>
            <a:graphicFrameLocks noChangeAspect="1"/>
          </p:cNvGraphicFramePr>
          <p:nvPr/>
        </p:nvGraphicFramePr>
        <p:xfrm>
          <a:off x="7672388" y="28098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4" name="Equation" r:id="rId46" imgW="875920" imgH="583947" progId="Equation.3">
                  <p:embed/>
                </p:oleObj>
              </mc:Choice>
              <mc:Fallback>
                <p:oleObj name="Equation" r:id="rId46" imgW="875920" imgH="58394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2809875"/>
                        <a:ext cx="5667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51" name="Oval 47"/>
          <p:cNvSpPr>
            <a:spLocks noChangeArrowheads="1"/>
          </p:cNvSpPr>
          <p:nvPr/>
        </p:nvSpPr>
        <p:spPr bwMode="auto">
          <a:xfrm>
            <a:off x="8335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7552" name="Line 48"/>
          <p:cNvSpPr>
            <a:spLocks noChangeShapeType="1"/>
          </p:cNvSpPr>
          <p:nvPr/>
        </p:nvSpPr>
        <p:spPr bwMode="auto">
          <a:xfrm>
            <a:off x="7726363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7809" name="Object 49"/>
          <p:cNvGraphicFramePr>
            <a:graphicFrameLocks noChangeAspect="1"/>
          </p:cNvGraphicFramePr>
          <p:nvPr/>
        </p:nvGraphicFramePr>
        <p:xfrm>
          <a:off x="7672388" y="48672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5" name="Equation" r:id="rId48" imgW="875920" imgH="583947" progId="Equation.3">
                  <p:embed/>
                </p:oleObj>
              </mc:Choice>
              <mc:Fallback>
                <p:oleObj name="Equation" r:id="rId48" imgW="875920" imgH="58394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867275"/>
                        <a:ext cx="5667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10" name="Object 50"/>
          <p:cNvGraphicFramePr>
            <a:graphicFrameLocks noChangeAspect="1"/>
          </p:cNvGraphicFramePr>
          <p:nvPr/>
        </p:nvGraphicFramePr>
        <p:xfrm>
          <a:off x="8353425" y="5562600"/>
          <a:ext cx="7905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6" name="Equation" r:id="rId50" imgW="1473200" imgH="584200" progId="Equation.3">
                  <p:embed/>
                </p:oleObj>
              </mc:Choice>
              <mc:Fallback>
                <p:oleObj name="Equation" r:id="rId50" imgW="1473200" imgH="584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5562600"/>
                        <a:ext cx="7905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55" name="Freeform 51"/>
          <p:cNvSpPr>
            <a:spLocks/>
          </p:cNvSpPr>
          <p:nvPr/>
        </p:nvSpPr>
        <p:spPr bwMode="auto">
          <a:xfrm>
            <a:off x="30781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7556" name="Freeform 52"/>
          <p:cNvSpPr>
            <a:spLocks/>
          </p:cNvSpPr>
          <p:nvPr/>
        </p:nvSpPr>
        <p:spPr bwMode="auto">
          <a:xfrm>
            <a:off x="41449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7557" name="Freeform 53"/>
          <p:cNvSpPr>
            <a:spLocks/>
          </p:cNvSpPr>
          <p:nvPr/>
        </p:nvSpPr>
        <p:spPr bwMode="auto">
          <a:xfrm>
            <a:off x="6735763" y="31242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7558" name="Freeform 54"/>
          <p:cNvSpPr>
            <a:spLocks/>
          </p:cNvSpPr>
          <p:nvPr/>
        </p:nvSpPr>
        <p:spPr bwMode="auto">
          <a:xfrm>
            <a:off x="7726363" y="3124200"/>
            <a:ext cx="609600" cy="266700"/>
          </a:xfrm>
          <a:custGeom>
            <a:avLst/>
            <a:gdLst>
              <a:gd name="T0" fmla="*/ 0 w 384"/>
              <a:gd name="T1" fmla="*/ 101600 h 168"/>
              <a:gd name="T2" fmla="*/ 228600 w 384"/>
              <a:gd name="T3" fmla="*/ 254000 h 168"/>
              <a:gd name="T4" fmla="*/ 381000 w 384"/>
              <a:gd name="T5" fmla="*/ 25400 h 168"/>
              <a:gd name="T6" fmla="*/ 6096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7559" name="Text Box 55"/>
          <p:cNvSpPr txBox="1">
            <a:spLocks noChangeArrowheads="1"/>
          </p:cNvSpPr>
          <p:nvPr/>
        </p:nvSpPr>
        <p:spPr bwMode="auto">
          <a:xfrm>
            <a:off x="0" y="29718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0" y="49530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1219200" y="2057400"/>
            <a:ext cx="698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 this is true by construction of</a:t>
            </a:r>
          </a:p>
        </p:txBody>
      </p:sp>
      <p:graphicFrame>
        <p:nvGraphicFramePr>
          <p:cNvPr id="117818" name="Object 58"/>
          <p:cNvGraphicFramePr>
            <a:graphicFrameLocks noChangeAspect="1"/>
          </p:cNvGraphicFramePr>
          <p:nvPr/>
        </p:nvGraphicFramePr>
        <p:xfrm>
          <a:off x="8229600" y="2133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17" name="Equation" r:id="rId52" imgW="228402" imgH="177646" progId="Equation.3">
                  <p:embed/>
                </p:oleObj>
              </mc:Choice>
              <mc:Fallback>
                <p:oleObj name="Equation" r:id="rId52" imgW="228402" imgH="17764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133600"/>
                        <a:ext cx="615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9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0" name="Equation" r:id="rId5" imgW="571252" imgH="660113" progId="Equation.3">
                  <p:embed/>
                </p:oleObj>
              </mc:Choice>
              <mc:Fallback>
                <p:oleObj name="Equation" r:id="rId5" imgW="571252" imgH="6601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33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1" name="Equation" r:id="rId7" imgW="2374900" imgH="482600" progId="Equation.3">
                  <p:embed/>
                </p:oleObj>
              </mc:Choice>
              <mc:Fallback>
                <p:oleObj name="Equation" r:id="rId7" imgW="2374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36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37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38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3" name="Equation" r:id="rId11" imgW="444307" imgH="469696" progId="Equation.3">
                  <p:embed/>
                </p:oleObj>
              </mc:Choice>
              <mc:Fallback>
                <p:oleObj name="Equation" r:id="rId11" imgW="444307" imgH="4696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4" name="Equation" r:id="rId13" imgW="457200" imgH="482600" progId="Equation.3">
                  <p:embed/>
                </p:oleObj>
              </mc:Choice>
              <mc:Fallback>
                <p:oleObj name="Equation" r:id="rId13" imgW="4572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5" name="Equation" r:id="rId15" imgW="723586" imgH="406224" progId="Equation.3">
                  <p:embed/>
                </p:oleObj>
              </mc:Choice>
              <mc:Fallback>
                <p:oleObj name="Equation" r:id="rId15" imgW="723586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3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2482850" y="5257800"/>
          <a:ext cx="673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6" name="Equation" r:id="rId17" imgW="888614" imgH="583947" progId="Equation.3">
                  <p:embed/>
                </p:oleObj>
              </mc:Choice>
              <mc:Fallback>
                <p:oleObj name="Equation" r:id="rId17" imgW="888614" imgH="5839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257800"/>
                        <a:ext cx="673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5" name="Oval 17"/>
          <p:cNvSpPr>
            <a:spLocks noChangeArrowheads="1"/>
          </p:cNvSpPr>
          <p:nvPr/>
        </p:nvSpPr>
        <p:spPr bwMode="auto">
          <a:xfrm>
            <a:off x="2514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46" name="Oval 18"/>
          <p:cNvSpPr>
            <a:spLocks noChangeArrowheads="1"/>
          </p:cNvSpPr>
          <p:nvPr/>
        </p:nvSpPr>
        <p:spPr bwMode="auto">
          <a:xfrm>
            <a:off x="7848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47" name="Oval 19"/>
          <p:cNvSpPr>
            <a:spLocks noChangeArrowheads="1"/>
          </p:cNvSpPr>
          <p:nvPr/>
        </p:nvSpPr>
        <p:spPr bwMode="auto">
          <a:xfrm>
            <a:off x="3590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48" name="Oval 20"/>
          <p:cNvSpPr>
            <a:spLocks noChangeArrowheads="1"/>
          </p:cNvSpPr>
          <p:nvPr/>
        </p:nvSpPr>
        <p:spPr bwMode="auto">
          <a:xfrm>
            <a:off x="4657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49" name="Oval 21"/>
          <p:cNvSpPr>
            <a:spLocks noChangeArrowheads="1"/>
          </p:cNvSpPr>
          <p:nvPr/>
        </p:nvSpPr>
        <p:spPr bwMode="auto">
          <a:xfrm>
            <a:off x="68675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3057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>
            <a:off x="41243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52" name="Line 24"/>
          <p:cNvSpPr>
            <a:spLocks noChangeShapeType="1"/>
          </p:cNvSpPr>
          <p:nvPr/>
        </p:nvSpPr>
        <p:spPr bwMode="auto">
          <a:xfrm flipV="1">
            <a:off x="74009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53" name="Freeform 25"/>
          <p:cNvSpPr>
            <a:spLocks/>
          </p:cNvSpPr>
          <p:nvPr/>
        </p:nvSpPr>
        <p:spPr bwMode="auto">
          <a:xfrm>
            <a:off x="51895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31337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7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41846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8" name="Equation" r:id="rId20" imgW="444307" imgH="469696" progId="Equation.3">
                  <p:embed/>
                </p:oleObj>
              </mc:Choice>
              <mc:Fallback>
                <p:oleObj name="Equation" r:id="rId20" imgW="444307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74723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9" name="Equation" r:id="rId21" imgW="457200" imgH="482600" progId="Equation.3">
                  <p:embed/>
                </p:oleObj>
              </mc:Choice>
              <mc:Fallback>
                <p:oleObj name="Equation" r:id="rId21" imgW="4572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57" name="Oval 29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8814" name="Object 30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0" name="Equation" r:id="rId22" imgW="825142" imgH="444307" progId="Equation.3">
                  <p:embed/>
                </p:oleObj>
              </mc:Choice>
              <mc:Fallback>
                <p:oleObj name="Equation" r:id="rId22" imgW="825142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77724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1" name="Equation" r:id="rId24" imgW="1574800" imgH="660400" progId="Equation.3">
                  <p:embed/>
                </p:oleObj>
              </mc:Choice>
              <mc:Fallback>
                <p:oleObj name="Equation" r:id="rId24" imgW="1574800" imgH="660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60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8561" name="Line 33"/>
          <p:cNvSpPr>
            <a:spLocks noChangeShapeType="1"/>
          </p:cNvSpPr>
          <p:nvPr/>
        </p:nvSpPr>
        <p:spPr bwMode="auto">
          <a:xfrm>
            <a:off x="2057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8818" name="Object 34"/>
          <p:cNvGraphicFramePr>
            <a:graphicFrameLocks noChangeAspect="1"/>
          </p:cNvGraphicFramePr>
          <p:nvPr/>
        </p:nvGraphicFramePr>
        <p:xfrm>
          <a:off x="3733800" y="533400"/>
          <a:ext cx="2286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2" name="Equation" r:id="rId26" imgW="2032000" imgH="533400" progId="Equation.3">
                  <p:embed/>
                </p:oleObj>
              </mc:Choice>
              <mc:Fallback>
                <p:oleObj name="Equation" r:id="rId26" imgW="2032000" imgH="533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"/>
                        <a:ext cx="2286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9" name="Object 35"/>
          <p:cNvGraphicFramePr>
            <a:graphicFrameLocks noChangeAspect="1"/>
          </p:cNvGraphicFramePr>
          <p:nvPr/>
        </p:nvGraphicFramePr>
        <p:xfrm>
          <a:off x="3886200" y="5638800"/>
          <a:ext cx="2362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3" name="Equation" r:id="rId28" imgW="2133600" imgH="546100" progId="Equation.3">
                  <p:embed/>
                </p:oleObj>
              </mc:Choice>
              <mc:Fallback>
                <p:oleObj name="Equation" r:id="rId28" imgW="2133600" imgH="546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38800"/>
                        <a:ext cx="2362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64" name="Text Box 36"/>
          <p:cNvSpPr txBox="1">
            <a:spLocks noChangeArrowheads="1"/>
          </p:cNvSpPr>
          <p:nvPr/>
        </p:nvSpPr>
        <p:spPr bwMode="auto">
          <a:xfrm>
            <a:off x="914400" y="533400"/>
            <a:ext cx="2738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Therefore if </a:t>
            </a:r>
          </a:p>
        </p:txBody>
      </p:sp>
      <p:sp>
        <p:nvSpPr>
          <p:cNvPr id="278566" name="Freeform 38"/>
          <p:cNvSpPr>
            <a:spLocks/>
          </p:cNvSpPr>
          <p:nvPr/>
        </p:nvSpPr>
        <p:spPr bwMode="auto">
          <a:xfrm>
            <a:off x="31242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8567" name="Freeform 39"/>
          <p:cNvSpPr>
            <a:spLocks/>
          </p:cNvSpPr>
          <p:nvPr/>
        </p:nvSpPr>
        <p:spPr bwMode="auto">
          <a:xfrm>
            <a:off x="41910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8568" name="Freeform 40"/>
          <p:cNvSpPr>
            <a:spLocks/>
          </p:cNvSpPr>
          <p:nvPr/>
        </p:nvSpPr>
        <p:spPr bwMode="auto">
          <a:xfrm>
            <a:off x="7467600" y="2590800"/>
            <a:ext cx="381000" cy="304800"/>
          </a:xfrm>
          <a:custGeom>
            <a:avLst/>
            <a:gdLst>
              <a:gd name="T0" fmla="*/ 0 w 384"/>
              <a:gd name="T1" fmla="*/ 116114 h 168"/>
              <a:gd name="T2" fmla="*/ 142875 w 384"/>
              <a:gd name="T3" fmla="*/ 290286 h 168"/>
              <a:gd name="T4" fmla="*/ 238125 w 384"/>
              <a:gd name="T5" fmla="*/ 29029 h 168"/>
              <a:gd name="T6" fmla="*/ 381000 w 384"/>
              <a:gd name="T7" fmla="*/ 116114 h 1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8569" name="Text Box 41"/>
          <p:cNvSpPr txBox="1">
            <a:spLocks noChangeArrowheads="1"/>
          </p:cNvSpPr>
          <p:nvPr/>
        </p:nvSpPr>
        <p:spPr bwMode="auto">
          <a:xfrm>
            <a:off x="0" y="2514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NFA</a:t>
            </a:r>
          </a:p>
        </p:txBody>
      </p:sp>
      <p:sp>
        <p:nvSpPr>
          <p:cNvPr id="278570" name="Text Box 42"/>
          <p:cNvSpPr txBox="1">
            <a:spLocks noChangeArrowheads="1"/>
          </p:cNvSpPr>
          <p:nvPr/>
        </p:nvSpPr>
        <p:spPr bwMode="auto">
          <a:xfrm>
            <a:off x="0" y="47244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DFA</a:t>
            </a:r>
          </a:p>
        </p:txBody>
      </p:sp>
      <p:sp>
        <p:nvSpPr>
          <p:cNvPr id="278571" name="AutoShape 43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We have shown: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4724400" y="6858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9" name="Equation" r:id="rId3" imgW="3022600" imgH="558800" progId="Equation.3">
                  <p:embed/>
                </p:oleObj>
              </mc:Choice>
              <mc:Fallback>
                <p:oleObj name="Equation" r:id="rId3" imgW="30226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85800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40735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With a similar proof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     we can show: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4800600" y="2514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Equation" r:id="rId5" imgW="3022600" imgH="558800" progId="Equation.3">
                  <p:embed/>
                </p:oleObj>
              </mc:Choice>
              <mc:Fallback>
                <p:oleObj name="Equation" r:id="rId5" imgW="30226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5181600" y="6096000"/>
            <a:ext cx="368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CC00"/>
                </a:solidFill>
                <a:latin typeface="Comic Sans MS" charset="0"/>
                <a:ea typeface="ＭＳ Ｐゴシック" charset="0"/>
              </a:rPr>
              <a:t>END OF LEMMA PROOF</a:t>
            </a:r>
          </a:p>
        </p:txBody>
      </p:sp>
      <p:graphicFrame>
        <p:nvGraphicFramePr>
          <p:cNvPr id="119815" name="Object 8"/>
          <p:cNvGraphicFramePr>
            <a:graphicFrameLocks noChangeAspect="1"/>
          </p:cNvGraphicFramePr>
          <p:nvPr/>
        </p:nvGraphicFramePr>
        <p:xfrm>
          <a:off x="2743200" y="4343400"/>
          <a:ext cx="3124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Equation" r:id="rId7" imgW="901309" imgH="203112" progId="Equation.3">
                  <p:embed/>
                </p:oleObj>
              </mc:Choice>
              <mc:Fallback>
                <p:oleObj name="Equation" r:id="rId7" imgW="90130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3124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Text Box 9"/>
          <p:cNvSpPr txBox="1">
            <a:spLocks noChangeArrowheads="1"/>
          </p:cNvSpPr>
          <p:nvPr/>
        </p:nvSpPr>
        <p:spPr bwMode="auto">
          <a:xfrm>
            <a:off x="288925" y="4292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Therefore: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0" y="1524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5400" dirty="0">
                <a:ea typeface="+mj-ea"/>
                <a:cs typeface="+mj-cs"/>
              </a:rPr>
              <a:t>Conversion NFA to DFA</a:t>
            </a:r>
          </a:p>
        </p:txBody>
      </p:sp>
      <p:sp>
        <p:nvSpPr>
          <p:cNvPr id="249860" name="Oval 4"/>
          <p:cNvSpPr>
            <a:spLocks noChangeArrowheads="1"/>
          </p:cNvSpPr>
          <p:nvPr/>
        </p:nvSpPr>
        <p:spPr bwMode="auto">
          <a:xfrm>
            <a:off x="1941576" y="191064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1" name="Oval 5"/>
          <p:cNvSpPr>
            <a:spLocks noChangeArrowheads="1"/>
          </p:cNvSpPr>
          <p:nvPr/>
        </p:nvSpPr>
        <p:spPr bwMode="auto">
          <a:xfrm>
            <a:off x="3998976" y="191064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2" name="Oval 6"/>
          <p:cNvSpPr>
            <a:spLocks noChangeArrowheads="1"/>
          </p:cNvSpPr>
          <p:nvPr/>
        </p:nvSpPr>
        <p:spPr bwMode="auto">
          <a:xfrm>
            <a:off x="6056376" y="1910644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3" name="Line 7"/>
          <p:cNvSpPr>
            <a:spLocks noChangeShapeType="1"/>
          </p:cNvSpPr>
          <p:nvPr/>
        </p:nvSpPr>
        <p:spPr bwMode="auto">
          <a:xfrm>
            <a:off x="2551176" y="22154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4" name="Line 8"/>
          <p:cNvSpPr>
            <a:spLocks noChangeShapeType="1"/>
          </p:cNvSpPr>
          <p:nvPr/>
        </p:nvSpPr>
        <p:spPr bwMode="auto">
          <a:xfrm>
            <a:off x="4684776" y="22154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5" name="Oval 9"/>
          <p:cNvSpPr>
            <a:spLocks noChangeArrowheads="1"/>
          </p:cNvSpPr>
          <p:nvPr/>
        </p:nvSpPr>
        <p:spPr bwMode="auto">
          <a:xfrm>
            <a:off x="3922776" y="1834444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49866" name="Freeform 10"/>
          <p:cNvSpPr>
            <a:spLocks/>
          </p:cNvSpPr>
          <p:nvPr/>
        </p:nvSpPr>
        <p:spPr bwMode="auto">
          <a:xfrm>
            <a:off x="3884676" y="1275644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9867" name="Freeform 11"/>
          <p:cNvSpPr>
            <a:spLocks/>
          </p:cNvSpPr>
          <p:nvPr/>
        </p:nvSpPr>
        <p:spPr bwMode="auto">
          <a:xfrm>
            <a:off x="2246376" y="2444044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1408176" y="221544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71103"/>
              </p:ext>
            </p:extLst>
          </p:nvPr>
        </p:nvGraphicFramePr>
        <p:xfrm>
          <a:off x="3104419" y="198684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419" y="198684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378266"/>
              </p:ext>
            </p:extLst>
          </p:nvPr>
        </p:nvGraphicFramePr>
        <p:xfrm>
          <a:off x="4837176" y="2596444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76" y="2596444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348632"/>
              </p:ext>
            </p:extLst>
          </p:nvPr>
        </p:nvGraphicFramePr>
        <p:xfrm>
          <a:off x="4684776" y="122484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76" y="122484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2843"/>
              </p:ext>
            </p:extLst>
          </p:nvPr>
        </p:nvGraphicFramePr>
        <p:xfrm>
          <a:off x="5311839" y="1840794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7" name="Equation" r:id="rId8" imgW="114300" imgH="139700" progId="Equation.3">
                  <p:embed/>
                </p:oleObj>
              </mc:Choice>
              <mc:Fallback>
                <p:oleObj name="Equation" r:id="rId8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839" y="1840794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89575"/>
              </p:ext>
            </p:extLst>
          </p:nvPr>
        </p:nvGraphicFramePr>
        <p:xfrm>
          <a:off x="2017776" y="1910644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8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76" y="1910644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357101"/>
              </p:ext>
            </p:extLst>
          </p:nvPr>
        </p:nvGraphicFramePr>
        <p:xfrm>
          <a:off x="4105339" y="1915407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9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339" y="1915407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49245"/>
              </p:ext>
            </p:extLst>
          </p:nvPr>
        </p:nvGraphicFramePr>
        <p:xfrm>
          <a:off x="6126226" y="1915407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0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226" y="1915407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3775138" y="3302913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mic Sans MS" charset="0"/>
                <a:ea typeface="ＭＳ Ｐゴシック" charset="0"/>
              </a:rPr>
              <a:t>NFA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2057400" y="5181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mic Sans MS" charset="0"/>
                <a:ea typeface="ＭＳ Ｐゴシック" charset="0"/>
              </a:rPr>
              <a:t>DFA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24987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83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1" name="Equation" r:id="rId16" imgW="317500" imgH="241300" progId="Equation.3">
                  <p:embed/>
                </p:oleObj>
              </mc:Choice>
              <mc:Fallback>
                <p:oleObj name="Equation" r:id="rId16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8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1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30122"/>
              </p:ext>
            </p:extLst>
          </p:nvPr>
        </p:nvGraphicFramePr>
        <p:xfrm>
          <a:off x="4838509" y="3395782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2"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509" y="3395782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533895"/>
              </p:ext>
            </p:extLst>
          </p:nvPr>
        </p:nvGraphicFramePr>
        <p:xfrm>
          <a:off x="3129025" y="51816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3" name="Equation" r:id="rId20" imgW="647700" imgH="431800" progId="Equation.3">
                  <p:embed/>
                </p:oleObj>
              </mc:Choice>
              <mc:Fallback>
                <p:oleObj name="Equation" r:id="rId20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025" y="51816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6703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5088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8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8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8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89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089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19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4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5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7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902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90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90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0906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3208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8" name="Equation" r:id="rId14" imgW="482600" imgH="241300" progId="Equation.3">
                  <p:embed/>
                </p:oleObj>
              </mc:Choice>
              <mc:Fallback>
                <p:oleObj name="Equation" r:id="rId14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0" name="Equation" r:id="rId17" imgW="545863" imgH="393529" progId="Equation.3">
                  <p:embed/>
                </p:oleObj>
              </mc:Choice>
              <mc:Fallback>
                <p:oleObj name="Equation" r:id="rId17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3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1" name="Equation" r:id="rId19" imgW="647700" imgH="431800" progId="Equation.3">
                  <p:embed/>
                </p:oleObj>
              </mc:Choice>
              <mc:Fallback>
                <p:oleObj name="Equation" r:id="rId19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85751"/>
              </p:ext>
            </p:extLst>
          </p:nvPr>
        </p:nvGraphicFramePr>
        <p:xfrm>
          <a:off x="2692400" y="2698750"/>
          <a:ext cx="3327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2" name="Equation" r:id="rId21" imgW="1218671" imgH="241195" progId="Equation.3">
                  <p:embed/>
                </p:oleObj>
              </mc:Choice>
              <mc:Fallback>
                <p:oleObj name="Equation" r:id="rId21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698750"/>
                        <a:ext cx="33274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3" name="Equation" r:id="rId23" imgW="114300" imgH="139700" progId="Equation.3">
                  <p:embed/>
                </p:oleObj>
              </mc:Choice>
              <mc:Fallback>
                <p:oleObj name="Equation" r:id="rId23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4" name="Equation" r:id="rId25" imgW="317500" imgH="241300" progId="Equation.3">
                  <p:embed/>
                </p:oleObj>
              </mc:Choice>
              <mc:Fallback>
                <p:oleObj name="Equation" r:id="rId25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3744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 </a:t>
            </a:r>
          </a:p>
        </p:txBody>
      </p:sp>
      <p:sp>
        <p:nvSpPr>
          <p:cNvPr id="25190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1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1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1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1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191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191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2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4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5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6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7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26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2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2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3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32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193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4235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9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0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7" name="Object 3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1"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8" name="Object 3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2" name="Equation" r:id="rId20" imgW="647700" imgH="431800" progId="Equation.3">
                  <p:embed/>
                </p:oleObj>
              </mc:Choice>
              <mc:Fallback>
                <p:oleObj name="Equation" r:id="rId20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6"/>
          <p:cNvGraphicFramePr>
            <a:graphicFrameLocks noChangeAspect="1"/>
          </p:cNvGraphicFramePr>
          <p:nvPr/>
        </p:nvGraphicFramePr>
        <p:xfrm>
          <a:off x="2667000" y="0"/>
          <a:ext cx="2495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3" name="Equation" r:id="rId22" imgW="914400" imgH="241300" progId="Equation.3">
                  <p:embed/>
                </p:oleObj>
              </mc:Choice>
              <mc:Fallback>
                <p:oleObj name="Equation" r:id="rId22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4955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1" name="Text Box 37"/>
          <p:cNvSpPr txBox="1">
            <a:spLocks noChangeArrowheads="1"/>
          </p:cNvSpPr>
          <p:nvPr/>
        </p:nvSpPr>
        <p:spPr bwMode="auto">
          <a:xfrm>
            <a:off x="5486400" y="0"/>
            <a:ext cx="207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empty set</a:t>
            </a:r>
          </a:p>
        </p:txBody>
      </p:sp>
      <p:sp>
        <p:nvSpPr>
          <p:cNvPr id="251942" name="Text Box 38"/>
          <p:cNvSpPr txBox="1">
            <a:spLocks noChangeArrowheads="1"/>
          </p:cNvSpPr>
          <p:nvPr/>
        </p:nvSpPr>
        <p:spPr bwMode="auto">
          <a:xfrm>
            <a:off x="4419600" y="59436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trap state</a:t>
            </a:r>
          </a:p>
        </p:txBody>
      </p:sp>
      <p:graphicFrame>
        <p:nvGraphicFramePr>
          <p:cNvPr id="94244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4" name="Equation" r:id="rId24" imgW="482600" imgH="241300" progId="Equation.3">
                  <p:embed/>
                </p:oleObj>
              </mc:Choice>
              <mc:Fallback>
                <p:oleObj name="Equation" r:id="rId24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5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5" name="Equation" r:id="rId26" imgW="114300" imgH="139700" progId="Equation.3">
                  <p:embed/>
                </p:oleObj>
              </mc:Choice>
              <mc:Fallback>
                <p:oleObj name="Equation" r:id="rId26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6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6" name="Equation" r:id="rId28" imgW="317500" imgH="241300" progId="Equation.3">
                  <p:embed/>
                </p:oleObj>
              </mc:Choice>
              <mc:Fallback>
                <p:oleObj name="Equation" r:id="rId28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2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Oval 2"/>
          <p:cNvSpPr>
            <a:spLocks noChangeArrowheads="1"/>
          </p:cNvSpPr>
          <p:nvPr/>
        </p:nvSpPr>
        <p:spPr bwMode="auto">
          <a:xfrm>
            <a:off x="22415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1011" name="Oval 3"/>
          <p:cNvSpPr>
            <a:spLocks noChangeArrowheads="1"/>
          </p:cNvSpPr>
          <p:nvPr/>
        </p:nvSpPr>
        <p:spPr bwMode="auto">
          <a:xfrm>
            <a:off x="2089150" y="40640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368550" y="42672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2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672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6508750" y="42164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4375150" y="421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3079750" y="459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5060950" y="459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1017" name="Freeform 9"/>
          <p:cNvSpPr>
            <a:spLocks/>
          </p:cNvSpPr>
          <p:nvPr/>
        </p:nvSpPr>
        <p:spPr bwMode="auto">
          <a:xfrm>
            <a:off x="3003550" y="40640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1018" name="Freeform 10"/>
          <p:cNvSpPr>
            <a:spLocks/>
          </p:cNvSpPr>
          <p:nvPr/>
        </p:nvSpPr>
        <p:spPr bwMode="auto">
          <a:xfrm>
            <a:off x="2774950" y="4902200"/>
            <a:ext cx="3962400" cy="1168400"/>
          </a:xfrm>
          <a:custGeom>
            <a:avLst/>
            <a:gdLst>
              <a:gd name="T0" fmla="*/ 0 w 2496"/>
              <a:gd name="T1" fmla="*/ 152400 h 736"/>
              <a:gd name="T2" fmla="*/ 1828800 w 2496"/>
              <a:gd name="T3" fmla="*/ 1143000 h 736"/>
              <a:gd name="T4" fmla="*/ 3962400 w 2496"/>
              <a:gd name="T5" fmla="*/ 0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6" h="736">
                <a:moveTo>
                  <a:pt x="0" y="96"/>
                </a:moveTo>
                <a:cubicBezTo>
                  <a:pt x="368" y="416"/>
                  <a:pt x="736" y="736"/>
                  <a:pt x="1152" y="720"/>
                </a:cubicBezTo>
                <a:cubicBezTo>
                  <a:pt x="1568" y="704"/>
                  <a:pt x="2032" y="352"/>
                  <a:pt x="249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1555750" y="459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683000" y="358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3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58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3759200" y="46545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4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6545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5486400" y="4114800"/>
          <a:ext cx="660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5" name="Equation" r:id="rId9" imgW="660113" imgH="533169" progId="Equation.3">
                  <p:embed/>
                </p:oleObj>
              </mc:Choice>
              <mc:Fallback>
                <p:oleObj name="Equation" r:id="rId9" imgW="6601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660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6"/>
          <p:cNvGraphicFramePr>
            <a:graphicFrameLocks noChangeAspect="1"/>
          </p:cNvGraphicFramePr>
          <p:nvPr/>
        </p:nvGraphicFramePr>
        <p:xfrm>
          <a:off x="4533900" y="4273550"/>
          <a:ext cx="4048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6" name="Equation" r:id="rId11" imgW="406224" imgH="571252" progId="Equation.3">
                  <p:embed/>
                </p:oleObj>
              </mc:Choice>
              <mc:Fallback>
                <p:oleObj name="Equation" r:id="rId11" imgW="406224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273550"/>
                        <a:ext cx="4048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7"/>
          <p:cNvGraphicFramePr>
            <a:graphicFrameLocks noChangeAspect="1"/>
          </p:cNvGraphicFramePr>
          <p:nvPr/>
        </p:nvGraphicFramePr>
        <p:xfrm>
          <a:off x="6629400" y="4273550"/>
          <a:ext cx="4810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7" name="Equation" r:id="rId13" imgW="482391" imgH="571252" progId="Equation.3">
                  <p:embed/>
                </p:oleObj>
              </mc:Choice>
              <mc:Fallback>
                <p:oleObj name="Equation" r:id="rId13" imgW="482391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73550"/>
                        <a:ext cx="4810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8"/>
          <p:cNvGraphicFramePr>
            <a:graphicFrameLocks noChangeAspect="1"/>
          </p:cNvGraphicFramePr>
          <p:nvPr/>
        </p:nvGraphicFramePr>
        <p:xfrm>
          <a:off x="2971800" y="1828800"/>
          <a:ext cx="28638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8" name="Equation" r:id="rId15" imgW="2400300" imgH="571500" progId="Equation.3">
                  <p:embed/>
                </p:oleObj>
              </mc:Choice>
              <mc:Fallback>
                <p:oleObj name="Equation" r:id="rId15" imgW="2400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28638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39"/>
          <p:cNvGraphicFramePr>
            <a:graphicFrameLocks noChangeAspect="1"/>
          </p:cNvGraphicFramePr>
          <p:nvPr/>
        </p:nvGraphicFramePr>
        <p:xfrm>
          <a:off x="4343400" y="5575300"/>
          <a:ext cx="45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9" name="Equation" r:id="rId17" imgW="114300" imgH="139700" progId="Equation.3">
                  <p:embed/>
                </p:oleObj>
              </mc:Choice>
              <mc:Fallback>
                <p:oleObj name="Equation" r:id="rId17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575300"/>
                        <a:ext cx="457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5346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5293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3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293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44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3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4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5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49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50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53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54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56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5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295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5259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7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0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8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61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5262" name="Object 34"/>
          <p:cNvGraphicFramePr>
            <a:graphicFrameLocks noChangeAspect="1"/>
          </p:cNvGraphicFramePr>
          <p:nvPr/>
        </p:nvGraphicFramePr>
        <p:xfrm>
          <a:off x="6705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3" name="Object 3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0" name="Equation" r:id="rId19" imgW="545863" imgH="393529" progId="Equation.3">
                  <p:embed/>
                </p:oleObj>
              </mc:Choice>
              <mc:Fallback>
                <p:oleObj name="Equation" r:id="rId19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4" name="Object 36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1" name="Equation" r:id="rId21" imgW="647700" imgH="431800" progId="Equation.3">
                  <p:embed/>
                </p:oleObj>
              </mc:Choice>
              <mc:Fallback>
                <p:oleObj name="Equation" r:id="rId21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5" name="Object 37"/>
          <p:cNvGraphicFramePr>
            <a:graphicFrameLocks noChangeAspect="1"/>
          </p:cNvGraphicFramePr>
          <p:nvPr/>
        </p:nvGraphicFramePr>
        <p:xfrm>
          <a:off x="5867400" y="152400"/>
          <a:ext cx="3048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2" name="Equation" r:id="rId23" imgW="1193800" imgH="241300" progId="Equation.3">
                  <p:embed/>
                </p:oleObj>
              </mc:Choice>
              <mc:Fallback>
                <p:oleObj name="Equation" r:id="rId23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048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6" name="Object 38"/>
          <p:cNvGraphicFramePr>
            <a:graphicFrameLocks noChangeAspect="1"/>
          </p:cNvGraphicFramePr>
          <p:nvPr/>
        </p:nvGraphicFramePr>
        <p:xfrm>
          <a:off x="5867400" y="685800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3" name="Equation" r:id="rId25" imgW="901309" imgH="241195" progId="Equation.3">
                  <p:embed/>
                </p:oleObj>
              </mc:Choice>
              <mc:Fallback>
                <p:oleObj name="Equation" r:id="rId25" imgW="90130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286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7" name="Object 40"/>
          <p:cNvGraphicFramePr>
            <a:graphicFrameLocks noChangeAspect="1"/>
          </p:cNvGraphicFramePr>
          <p:nvPr/>
        </p:nvGraphicFramePr>
        <p:xfrm>
          <a:off x="7391400" y="2057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4" name="Equation" r:id="rId27" imgW="1320227" imgH="520474" progId="Equation.3">
                  <p:embed/>
                </p:oleObj>
              </mc:Choice>
              <mc:Fallback>
                <p:oleObj name="Equation" r:id="rId27" imgW="132022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057400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71" name="AutoShape 43"/>
          <p:cNvSpPr>
            <a:spLocks noChangeArrowheads="1"/>
          </p:cNvSpPr>
          <p:nvPr/>
        </p:nvSpPr>
        <p:spPr bwMode="auto">
          <a:xfrm>
            <a:off x="7140575" y="1325563"/>
            <a:ext cx="1881188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union</a:t>
            </a:r>
          </a:p>
        </p:txBody>
      </p:sp>
      <p:graphicFrame>
        <p:nvGraphicFramePr>
          <p:cNvPr id="95271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5" name="Equation" r:id="rId29" imgW="482600" imgH="241300" progId="Equation.3">
                  <p:embed/>
                </p:oleObj>
              </mc:Choice>
              <mc:Fallback>
                <p:oleObj name="Equation" r:id="rId29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2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6" name="Equation" r:id="rId31" imgW="114300" imgH="139700" progId="Equation.3">
                  <p:embed/>
                </p:oleObj>
              </mc:Choice>
              <mc:Fallback>
                <p:oleObj name="Equation" r:id="rId31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3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7" name="Equation" r:id="rId33" imgW="317500" imgH="241300" progId="Equation.3">
                  <p:embed/>
                </p:oleObj>
              </mc:Choice>
              <mc:Fallback>
                <p:oleObj name="Equation" r:id="rId33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3378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 </a:t>
            </a:r>
          </a:p>
        </p:txBody>
      </p:sp>
      <p:sp>
        <p:nvSpPr>
          <p:cNvPr id="25395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5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5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6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396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68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3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4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5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6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7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74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7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77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80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1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3982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6283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9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4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0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5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6286" name="Object 34"/>
          <p:cNvGraphicFramePr>
            <a:graphicFrameLocks noChangeAspect="1"/>
          </p:cNvGraphicFramePr>
          <p:nvPr/>
        </p:nvGraphicFramePr>
        <p:xfrm>
          <a:off x="6781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7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6288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2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7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3" name="Equation" r:id="rId20" imgW="545863" imgH="393529" progId="Equation.3">
                  <p:embed/>
                </p:oleObj>
              </mc:Choice>
              <mc:Fallback>
                <p:oleObj name="Equation" r:id="rId20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8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4" name="Equation" r:id="rId22" imgW="647700" imgH="431800" progId="Equation.3">
                  <p:embed/>
                </p:oleObj>
              </mc:Choice>
              <mc:Fallback>
                <p:oleObj name="Equation" r:id="rId22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44"/>
          <p:cNvGraphicFramePr>
            <a:graphicFrameLocks noChangeAspect="1"/>
          </p:cNvGraphicFramePr>
          <p:nvPr/>
        </p:nvGraphicFramePr>
        <p:xfrm>
          <a:off x="6078538" y="152400"/>
          <a:ext cx="2625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5" name="Equation" r:id="rId24" imgW="1028254" imgH="241195" progId="Equation.3">
                  <p:embed/>
                </p:oleObj>
              </mc:Choice>
              <mc:Fallback>
                <p:oleObj name="Equation" r:id="rId24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52400"/>
                        <a:ext cx="26257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45"/>
          <p:cNvGraphicFramePr>
            <a:graphicFrameLocks noChangeAspect="1"/>
          </p:cNvGraphicFramePr>
          <p:nvPr/>
        </p:nvGraphicFramePr>
        <p:xfrm>
          <a:off x="6019800" y="685800"/>
          <a:ext cx="2673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6" name="Equation" r:id="rId26" imgW="1054100" imgH="241300" progId="Equation.3">
                  <p:embed/>
                </p:oleObj>
              </mc:Choice>
              <mc:Fallback>
                <p:oleObj name="Equation" r:id="rId26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26733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46"/>
          <p:cNvGraphicFramePr>
            <a:graphicFrameLocks noChangeAspect="1"/>
          </p:cNvGraphicFramePr>
          <p:nvPr/>
        </p:nvGraphicFramePr>
        <p:xfrm>
          <a:off x="7848600" y="2057400"/>
          <a:ext cx="68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7" name="Equation" r:id="rId28" imgW="279279" imgH="215806" progId="Equation.3">
                  <p:embed/>
                </p:oleObj>
              </mc:Choice>
              <mc:Fallback>
                <p:oleObj name="Equation" r:id="rId28" imgW="27927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6858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001" name="AutoShape 49"/>
          <p:cNvSpPr>
            <a:spLocks noChangeArrowheads="1"/>
          </p:cNvSpPr>
          <p:nvPr/>
        </p:nvSpPr>
        <p:spPr bwMode="auto">
          <a:xfrm>
            <a:off x="7262813" y="1295400"/>
            <a:ext cx="1881187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union</a:t>
            </a:r>
          </a:p>
        </p:txBody>
      </p:sp>
      <p:graphicFrame>
        <p:nvGraphicFramePr>
          <p:cNvPr id="96297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8" name="Equation" r:id="rId30" imgW="482600" imgH="241300" progId="Equation.3">
                  <p:embed/>
                </p:oleObj>
              </mc:Choice>
              <mc:Fallback>
                <p:oleObj name="Equation" r:id="rId30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9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0" name="Equation" r:id="rId34" imgW="317500" imgH="241300" progId="Equation.3">
                  <p:embed/>
                </p:oleObj>
              </mc:Choice>
              <mc:Fallback>
                <p:oleObj name="Equation" r:id="rId34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8975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 </a:t>
            </a:r>
          </a:p>
        </p:txBody>
      </p:sp>
      <p:sp>
        <p:nvSpPr>
          <p:cNvPr id="25498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8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498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7292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3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4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5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499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500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7304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5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5006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7307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7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8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9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7310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1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7312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0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3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7314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1" name="Equation" r:id="rId20" imgW="647700" imgH="469900" progId="Equation.3">
                  <p:embed/>
                </p:oleObj>
              </mc:Choice>
              <mc:Fallback>
                <p:oleObj name="Equation" r:id="rId20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5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2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3" name="Equation" r:id="rId24" imgW="647700" imgH="431800" progId="Equation.3">
                  <p:embed/>
                </p:oleObj>
              </mc:Choice>
              <mc:Fallback>
                <p:oleObj name="Equation" r:id="rId24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7" name="Text Box 41"/>
          <p:cNvSpPr txBox="1">
            <a:spLocks noChangeArrowheads="1"/>
          </p:cNvSpPr>
          <p:nvPr/>
        </p:nvSpPr>
        <p:spPr bwMode="auto">
          <a:xfrm>
            <a:off x="6324600" y="57912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trap state</a:t>
            </a:r>
          </a:p>
        </p:txBody>
      </p:sp>
      <p:graphicFrame>
        <p:nvGraphicFramePr>
          <p:cNvPr id="97320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4" name="Equation" r:id="rId26" imgW="482600" imgH="241300" progId="Equation.3">
                  <p:embed/>
                </p:oleObj>
              </mc:Choice>
              <mc:Fallback>
                <p:oleObj name="Equation" r:id="rId26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1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5" name="Equation" r:id="rId28" imgW="114300" imgH="139700" progId="Equation.3">
                  <p:embed/>
                </p:oleObj>
              </mc:Choice>
              <mc:Fallback>
                <p:oleObj name="Equation" r:id="rId28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2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6" name="Equation" r:id="rId30" imgW="317500" imgH="241300" progId="Equation.3">
                  <p:embed/>
                </p:oleObj>
              </mc:Choice>
              <mc:Fallback>
                <p:oleObj name="Equation" r:id="rId30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378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5600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1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1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1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1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1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2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3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4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5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22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2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2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26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28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9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30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31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7" name="Equation" r:id="rId15" imgW="393529" imgH="380835" progId="Equation.3">
                  <p:embed/>
                </p:oleObj>
              </mc:Choice>
              <mc:Fallback>
                <p:oleObj name="Equation" r:id="rId15" imgW="39352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8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3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8334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5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8336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0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8338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1" name="Equation" r:id="rId20" imgW="647700" imgH="469900" progId="Equation.3">
                  <p:embed/>
                </p:oleObj>
              </mc:Choice>
              <mc:Fallback>
                <p:oleObj name="Equation" r:id="rId20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9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8340" name="Object 40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2" name="Equation" r:id="rId22" imgW="545863" imgH="393529" progId="Equation.3">
                  <p:embed/>
                </p:oleObj>
              </mc:Choice>
              <mc:Fallback>
                <p:oleObj name="Equation" r:id="rId22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1" name="Object 41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3" name="Equation" r:id="rId24" imgW="647700" imgH="431800" progId="Equation.3">
                  <p:embed/>
                </p:oleObj>
              </mc:Choice>
              <mc:Fallback>
                <p:oleObj name="Equation" r:id="rId24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3" name="Text Box 43"/>
          <p:cNvSpPr txBox="1">
            <a:spLocks noChangeArrowheads="1"/>
          </p:cNvSpPr>
          <p:nvPr/>
        </p:nvSpPr>
        <p:spPr bwMode="auto">
          <a:xfrm>
            <a:off x="1905000" y="0"/>
            <a:ext cx="526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00"/>
                </a:solidFill>
                <a:latin typeface="Comic Sans MS" charset="0"/>
                <a:ea typeface="ＭＳ Ｐゴシック" charset="0"/>
              </a:rPr>
              <a:t>END OF CONSTRUCTION</a:t>
            </a:r>
          </a:p>
        </p:txBody>
      </p:sp>
      <p:graphicFrame>
        <p:nvGraphicFramePr>
          <p:cNvPr id="98343" name="Object 48"/>
          <p:cNvGraphicFramePr>
            <a:graphicFrameLocks noChangeAspect="1"/>
          </p:cNvGraphicFramePr>
          <p:nvPr/>
        </p:nvGraphicFramePr>
        <p:xfrm>
          <a:off x="7239000" y="1600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4" name="Equation" r:id="rId26" imgW="1180588" imgH="520474" progId="Equation.3">
                  <p:embed/>
                </p:oleObj>
              </mc:Choice>
              <mc:Fallback>
                <p:oleObj name="Equation" r:id="rId26" imgW="1180588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118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4" name="Object 49"/>
          <p:cNvGraphicFramePr>
            <a:graphicFrameLocks noChangeAspect="1"/>
          </p:cNvGraphicFramePr>
          <p:nvPr/>
        </p:nvGraphicFramePr>
        <p:xfrm>
          <a:off x="6553200" y="4864100"/>
          <a:ext cx="23272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5" name="Equation" r:id="rId28" imgW="787400" imgH="241300" progId="Equation.3">
                  <p:embed/>
                </p:oleObj>
              </mc:Choice>
              <mc:Fallback>
                <p:oleObj name="Equation" r:id="rId28" imgW="787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864100"/>
                        <a:ext cx="23272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7" name="Object 27"/>
          <p:cNvGraphicFramePr>
            <a:graphicFrameLocks noChangeAspect="1"/>
          </p:cNvGraphicFramePr>
          <p:nvPr/>
        </p:nvGraphicFramePr>
        <p:xfrm>
          <a:off x="4851400" y="4267200"/>
          <a:ext cx="139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6" name="Equation" r:id="rId30" imgW="482600" imgH="241300" progId="Equation.3">
                  <p:embed/>
                </p:oleObj>
              </mc:Choice>
              <mc:Fallback>
                <p:oleObj name="Equation" r:id="rId30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4267200"/>
                        <a:ext cx="1397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8" name="Object 16"/>
          <p:cNvGraphicFramePr>
            <a:graphicFrameLocks noChangeAspect="1"/>
          </p:cNvGraphicFramePr>
          <p:nvPr/>
        </p:nvGraphicFramePr>
        <p:xfrm>
          <a:off x="5275263" y="1454150"/>
          <a:ext cx="368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7" name="Equation" r:id="rId32" imgW="114300" imgH="139700" progId="Equation.3">
                  <p:embed/>
                </p:oleObj>
              </mc:Choice>
              <mc:Fallback>
                <p:oleObj name="Equation" r:id="rId32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54150"/>
                        <a:ext cx="368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9" name="Object 23"/>
          <p:cNvGraphicFramePr>
            <a:graphicFrameLocks noChangeAspect="1"/>
          </p:cNvGraphicFramePr>
          <p:nvPr/>
        </p:nvGraphicFramePr>
        <p:xfrm>
          <a:off x="1905000" y="4267200"/>
          <a:ext cx="9477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8" name="Equation" r:id="rId34" imgW="317500" imgH="241300" progId="Equation.3">
                  <p:embed/>
                </p:oleObj>
              </mc:Choice>
              <mc:Fallback>
                <p:oleObj name="Equation" r:id="rId34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9477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2673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General Conversion Procedure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66800" y="14478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FF3399"/>
                </a:solidFill>
                <a:ea typeface="+mn-ea"/>
                <a:cs typeface="+mn-cs"/>
              </a:rPr>
              <a:t>Input:</a:t>
            </a:r>
            <a:r>
              <a:rPr lang="en-US" dirty="0">
                <a:ea typeface="+mn-ea"/>
                <a:cs typeface="+mn-cs"/>
              </a:rPr>
              <a:t> an NFA 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FF3399"/>
                </a:solidFill>
                <a:ea typeface="+mn-ea"/>
                <a:cs typeface="+mn-cs"/>
              </a:rPr>
              <a:t>Output:</a:t>
            </a:r>
            <a:r>
              <a:rPr lang="en-US" dirty="0">
                <a:ea typeface="+mn-ea"/>
                <a:cs typeface="+mn-cs"/>
              </a:rPr>
              <a:t> an equivalent DFA</a:t>
            </a:r>
          </a:p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	with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43359"/>
              </p:ext>
            </p:extLst>
          </p:nvPr>
        </p:nvGraphicFramePr>
        <p:xfrm>
          <a:off x="3581400" y="1905000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6" name="Equation" r:id="rId3" imgW="545863" imgH="393529" progId="Equation.3">
                  <p:embed/>
                </p:oleObj>
              </mc:Choice>
              <mc:Fallback>
                <p:oleObj name="Equation" r:id="rId3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60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535124"/>
              </p:ext>
            </p:extLst>
          </p:nvPr>
        </p:nvGraphicFramePr>
        <p:xfrm>
          <a:off x="5562600" y="2865437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7" name="Equation" r:id="rId5" imgW="647700" imgH="431800" progId="Equation.3">
                  <p:embed/>
                </p:oleObj>
              </mc:Choice>
              <mc:Fallback>
                <p:oleObj name="Equation" r:id="rId5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65437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16216"/>
              </p:ext>
            </p:extLst>
          </p:nvPr>
        </p:nvGraphicFramePr>
        <p:xfrm>
          <a:off x="3124200" y="3551237"/>
          <a:ext cx="2590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8" name="Equation" r:id="rId7" imgW="2971800" imgH="558800" progId="Equation.3">
                  <p:embed/>
                </p:oleObj>
              </mc:Choice>
              <mc:Fallback>
                <p:oleObj name="Equation" r:id="rId7" imgW="2971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51237"/>
                        <a:ext cx="25908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2734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The NFA has states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The DFA has states from the power set</a:t>
            </a:r>
          </a:p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34642"/>
              </p:ext>
            </p:extLst>
          </p:nvPr>
        </p:nvGraphicFramePr>
        <p:xfrm>
          <a:off x="3733800" y="1295400"/>
          <a:ext cx="251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Equation" r:id="rId3" imgW="2273300" imgH="584200" progId="Equation.3">
                  <p:embed/>
                </p:oleObj>
              </mc:Choice>
              <mc:Fallback>
                <p:oleObj name="Equation" r:id="rId3" imgW="2273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2514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86170"/>
              </p:ext>
            </p:extLst>
          </p:nvPr>
        </p:nvGraphicFramePr>
        <p:xfrm>
          <a:off x="1524000" y="4038600"/>
          <a:ext cx="6854825" cy="73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Equation" r:id="rId5" imgW="2235200" imgH="241300" progId="Equation.3">
                  <p:embed/>
                </p:oleObj>
              </mc:Choice>
              <mc:Fallback>
                <p:oleObj name="Equation" r:id="rId5" imgW="223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6854825" cy="739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152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Initial state of NFA: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dirty="0">
                <a:ea typeface="+mn-ea"/>
                <a:cs typeface="+mn-cs"/>
              </a:rPr>
              <a:t>     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      Initial state of DFA:     </a:t>
            </a:r>
          </a:p>
        </p:txBody>
      </p:sp>
      <p:graphicFrame>
        <p:nvGraphicFramePr>
          <p:cNvPr id="1013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35078"/>
              </p:ext>
            </p:extLst>
          </p:nvPr>
        </p:nvGraphicFramePr>
        <p:xfrm>
          <a:off x="5105400" y="18288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4810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0361"/>
              </p:ext>
            </p:extLst>
          </p:nvPr>
        </p:nvGraphicFramePr>
        <p:xfrm>
          <a:off x="5410200" y="3733800"/>
          <a:ext cx="109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Equation" r:id="rId5" imgW="317500" imgH="241300" progId="Equation.3">
                  <p:embed/>
                </p:oleObj>
              </mc:Choice>
              <mc:Fallback>
                <p:oleObj name="Equation" r:id="rId5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3800"/>
                        <a:ext cx="109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8" name="AutoShape 6"/>
          <p:cNvSpPr>
            <a:spLocks noChangeArrowheads="1"/>
          </p:cNvSpPr>
          <p:nvPr/>
        </p:nvSpPr>
        <p:spPr bwMode="auto">
          <a:xfrm>
            <a:off x="3733800" y="2667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1447800" y="228600"/>
            <a:ext cx="6145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Conversion Procedure Steps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447800" y="1416622"/>
            <a:ext cx="1539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Step</a:t>
            </a:r>
            <a:r>
              <a:rPr lang="tr-TR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1 </a:t>
            </a:r>
            <a:endParaRPr lang="en-US" dirty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427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6010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0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010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412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4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6"/>
          <p:cNvGraphicFramePr>
            <a:graphicFrameLocks noChangeAspect="1"/>
          </p:cNvGraphicFramePr>
          <p:nvPr/>
        </p:nvGraphicFramePr>
        <p:xfrm>
          <a:off x="5275263" y="14478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7" name="Equation" r:id="rId8" imgW="114300" imgH="139700" progId="Equation.3">
                  <p:embed/>
                </p:oleObj>
              </mc:Choice>
              <mc:Fallback>
                <p:oleObj name="Equation" r:id="rId8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47800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8" name="Equation" r:id="rId10" imgW="431613" imgH="533169" progId="Equation.3">
                  <p:embed/>
                </p:oleObj>
              </mc:Choice>
              <mc:Fallback>
                <p:oleObj name="Equation" r:id="rId10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9" name="Equation" r:id="rId12" imgW="368300" imgH="520700" progId="Equation.3">
                  <p:embed/>
                </p:oleObj>
              </mc:Choice>
              <mc:Fallback>
                <p:oleObj name="Equation" r:id="rId12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0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6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0118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422" name="Object 23"/>
          <p:cNvGraphicFramePr>
            <a:graphicFrameLocks noChangeAspect="1"/>
          </p:cNvGraphicFramePr>
          <p:nvPr/>
        </p:nvGraphicFramePr>
        <p:xfrm>
          <a:off x="1901825" y="4243388"/>
          <a:ext cx="993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Equation" r:id="rId16" imgW="317500" imgH="241300" progId="Equation.3">
                  <p:embed/>
                </p:oleObj>
              </mc:Choice>
              <mc:Fallback>
                <p:oleObj name="Equation" r:id="rId16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243388"/>
                        <a:ext cx="993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2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424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2" name="Equation" r:id="rId18" imgW="545863" imgH="393529" progId="Equation.3">
                  <p:embed/>
                </p:oleObj>
              </mc:Choice>
              <mc:Fallback>
                <p:oleObj name="Equation" r:id="rId18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5" name="Object 26"/>
          <p:cNvGraphicFramePr>
            <a:graphicFrameLocks noChangeAspect="1"/>
          </p:cNvGraphicFramePr>
          <p:nvPr/>
        </p:nvGraphicFramePr>
        <p:xfrm>
          <a:off x="12954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3" name="Equation" r:id="rId20" imgW="647700" imgH="431800" progId="Equation.3">
                  <p:embed/>
                </p:oleObj>
              </mc:Choice>
              <mc:Fallback>
                <p:oleObj name="Equation" r:id="rId20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24" name="Text Box 28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530536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95400" y="1292011"/>
            <a:ext cx="6759211" cy="40612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tr-TR" dirty="0"/>
              <a:t>For every DFA</a:t>
            </a:r>
            <a:r>
              <a:rPr lang="ja-JP" altLang="en-US" dirty="0">
                <a:latin typeface="Arial" pitchFamily="34" charset="0"/>
              </a:rPr>
              <a:t>’</a:t>
            </a:r>
            <a:r>
              <a:rPr lang="en-US" altLang="ja-JP" dirty="0"/>
              <a:t>s state</a:t>
            </a:r>
          </a:p>
          <a:p>
            <a:pPr marL="0" indent="0">
              <a:buNone/>
            </a:pPr>
            <a:endParaRPr lang="en-US" altLang="tr-TR" sz="1700" dirty="0"/>
          </a:p>
          <a:p>
            <a:pPr marL="0" indent="0">
              <a:buNone/>
            </a:pPr>
            <a:r>
              <a:rPr lang="en-US" altLang="tr-TR" dirty="0"/>
              <a:t>        compute in the NFA</a:t>
            </a:r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        </a:t>
            </a:r>
          </a:p>
          <a:p>
            <a:pPr marL="0" indent="0">
              <a:buNone/>
            </a:pPr>
            <a:endParaRPr lang="en-US" altLang="tr-TR" dirty="0"/>
          </a:p>
          <a:p>
            <a:pPr marL="0" indent="0">
              <a:buNone/>
            </a:pPr>
            <a:r>
              <a:rPr lang="en-US" altLang="tr-TR" dirty="0"/>
              <a:t>        </a:t>
            </a:r>
          </a:p>
          <a:p>
            <a:pPr marL="0" indent="0">
              <a:buNone/>
            </a:pPr>
            <a:r>
              <a:rPr lang="en-US" altLang="tr-TR" dirty="0"/>
              <a:t>		add transition to DFA</a:t>
            </a:r>
          </a:p>
          <a:p>
            <a:pPr marL="0" indent="0">
              <a:buNone/>
            </a:pPr>
            <a:endParaRPr lang="en-US" altLang="tr-TR" dirty="0"/>
          </a:p>
        </p:txBody>
      </p:sp>
      <p:graphicFrame>
        <p:nvGraphicFramePr>
          <p:cNvPr id="1034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4690"/>
              </p:ext>
            </p:extLst>
          </p:nvPr>
        </p:nvGraphicFramePr>
        <p:xfrm>
          <a:off x="4635754" y="1219200"/>
          <a:ext cx="276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8" name="Equation" r:id="rId3" imgW="2768600" imgH="660400" progId="Equation.3">
                  <p:embed/>
                </p:oleObj>
              </mc:Choice>
              <mc:Fallback>
                <p:oleObj name="Equation" r:id="rId3" imgW="27686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54" y="1219200"/>
                        <a:ext cx="2768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23283"/>
              </p:ext>
            </p:extLst>
          </p:nvPr>
        </p:nvGraphicFramePr>
        <p:xfrm>
          <a:off x="2057399" y="2286000"/>
          <a:ext cx="2105025" cy="246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9" name="Equation" r:id="rId5" imgW="825500" imgH="965200" progId="Equation.3">
                  <p:embed/>
                </p:oleObj>
              </mc:Choice>
              <mc:Fallback>
                <p:oleObj name="Equation" r:id="rId5" imgW="82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286000"/>
                        <a:ext cx="2105025" cy="246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26481"/>
              </p:ext>
            </p:extLst>
          </p:nvPr>
        </p:nvGraphicFramePr>
        <p:xfrm>
          <a:off x="5833034" y="3316289"/>
          <a:ext cx="2417204" cy="64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0" name="Equation" r:id="rId7" imgW="850900" imgH="228600" progId="Equation.3">
                  <p:embed/>
                </p:oleObj>
              </mc:Choice>
              <mc:Fallback>
                <p:oleObj name="Equation" r:id="rId7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034" y="3316289"/>
                        <a:ext cx="2417204" cy="64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29859"/>
              </p:ext>
            </p:extLst>
          </p:nvPr>
        </p:nvGraphicFramePr>
        <p:xfrm>
          <a:off x="1447799" y="5257800"/>
          <a:ext cx="6705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1" name="Equation" r:id="rId9" imgW="2247900" imgH="254000" progId="Equation.3">
                  <p:embed/>
                </p:oleObj>
              </mc:Choice>
              <mc:Fallback>
                <p:oleObj name="Equation" r:id="rId9" imgW="2247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5257800"/>
                        <a:ext cx="67056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8"/>
          <p:cNvGraphicFramePr>
            <a:graphicFrameLocks noChangeAspect="1"/>
          </p:cNvGraphicFramePr>
          <p:nvPr/>
        </p:nvGraphicFramePr>
        <p:xfrm>
          <a:off x="5105400" y="3581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2" name="Equation" r:id="rId11" imgW="304404" imgH="177569" progId="Equation.3">
                  <p:embed/>
                </p:oleObj>
              </mc:Choice>
              <mc:Fallback>
                <p:oleObj name="Equation" r:id="rId11" imgW="304404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9" name="AutoShape 9"/>
          <p:cNvSpPr>
            <a:spLocks/>
          </p:cNvSpPr>
          <p:nvPr/>
        </p:nvSpPr>
        <p:spPr bwMode="auto">
          <a:xfrm>
            <a:off x="4386770" y="2362200"/>
            <a:ext cx="413829" cy="2380735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123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Union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990600" y="302229"/>
            <a:ext cx="1481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Step</a:t>
            </a:r>
            <a:r>
              <a:rPr lang="tr-TR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2</a:t>
            </a:r>
            <a:endParaRPr lang="en-US" dirty="0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614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76400" y="83820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26214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4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5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5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5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5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215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446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6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7" name="Equation" r:id="rId8" imgW="431613" imgH="533169" progId="Equation.3">
                  <p:embed/>
                </p:oleObj>
              </mc:Choice>
              <mc:Fallback>
                <p:oleObj name="Equation" r:id="rId8" imgW="431613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8" name="Equation" r:id="rId10" imgW="368300" imgH="520700" progId="Equation.3">
                  <p:embed/>
                </p:oleObj>
              </mc:Choice>
              <mc:Fallback>
                <p:oleObj name="Equation" r:id="rId10" imgW="368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9" name="Equation" r:id="rId12" imgW="444307" imgH="520474" progId="Equation.3">
                  <p:embed/>
                </p:oleObj>
              </mc:Choice>
              <mc:Fallback>
                <p:oleObj name="Equation" r:id="rId12" imgW="44430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NFA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65" name="Oval 21"/>
          <p:cNvSpPr>
            <a:spLocks noChangeArrowheads="1"/>
          </p:cNvSpPr>
          <p:nvPr/>
        </p:nvSpPr>
        <p:spPr bwMode="auto">
          <a:xfrm>
            <a:off x="1828800" y="4419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67" name="Line 23"/>
          <p:cNvSpPr>
            <a:spLocks noChangeShapeType="1"/>
          </p:cNvSpPr>
          <p:nvPr/>
        </p:nvSpPr>
        <p:spPr bwMode="auto">
          <a:xfrm>
            <a:off x="1295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68" name="Oval 24"/>
          <p:cNvSpPr>
            <a:spLocks noChangeArrowheads="1"/>
          </p:cNvSpPr>
          <p:nvPr/>
        </p:nvSpPr>
        <p:spPr bwMode="auto">
          <a:xfrm>
            <a:off x="4800600" y="42672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62169" name="Line 25"/>
          <p:cNvSpPr>
            <a:spLocks noChangeShapeType="1"/>
          </p:cNvSpPr>
          <p:nvPr/>
        </p:nvSpPr>
        <p:spPr bwMode="auto">
          <a:xfrm>
            <a:off x="2895600" y="4953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4471" name="Object 26"/>
          <p:cNvGraphicFramePr>
            <a:graphicFrameLocks noChangeAspect="1"/>
          </p:cNvGraphicFramePr>
          <p:nvPr/>
        </p:nvGraphicFramePr>
        <p:xfrm>
          <a:off x="4800600" y="4572000"/>
          <a:ext cx="1500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0" name="Equation" r:id="rId14" imgW="482600" imgH="241300" progId="Equation.3">
                  <p:embed/>
                </p:oleObj>
              </mc:Choice>
              <mc:Fallback>
                <p:oleObj name="Equation" r:id="rId14" imgW="482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1500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7"/>
          <p:cNvGraphicFramePr>
            <a:graphicFrameLocks noChangeAspect="1"/>
          </p:cNvGraphicFramePr>
          <p:nvPr/>
        </p:nvGraphicFramePr>
        <p:xfrm>
          <a:off x="3657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228600" y="36576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Comic Sans MS" charset="0"/>
                <a:ea typeface="ＭＳ Ｐゴシック" charset="0"/>
              </a:rPr>
              <a:t>DFA</a:t>
            </a: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4474" name="Object 29"/>
          <p:cNvGraphicFramePr>
            <a:graphicFrameLocks noChangeAspect="1"/>
          </p:cNvGraphicFramePr>
          <p:nvPr/>
        </p:nvGraphicFramePr>
        <p:xfrm>
          <a:off x="2286000" y="152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" name="Equation" r:id="rId17" imgW="3556000" imgH="533400" progId="Equation.3">
                  <p:embed/>
                </p:oleObj>
              </mc:Choice>
              <mc:Fallback>
                <p:oleObj name="Equation" r:id="rId17" imgW="35560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"/>
                        <a:ext cx="355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30"/>
          <p:cNvGraphicFramePr>
            <a:graphicFrameLocks noChangeAspect="1"/>
          </p:cNvGraphicFramePr>
          <p:nvPr/>
        </p:nvGraphicFramePr>
        <p:xfrm>
          <a:off x="2667000" y="3429000"/>
          <a:ext cx="3463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3" name="Equation" r:id="rId19" imgW="1231900" imgH="266700" progId="Equation.3">
                  <p:embed/>
                </p:oleObj>
              </mc:Choice>
              <mc:Fallback>
                <p:oleObj name="Equation" r:id="rId19" imgW="1231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34639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Object 31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4" name="Equation" r:id="rId21" imgW="545863" imgH="393529" progId="Equation.3">
                  <p:embed/>
                </p:oleObj>
              </mc:Choice>
              <mc:Fallback>
                <p:oleObj name="Equation" r:id="rId21" imgW="54586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7" name="Object 32"/>
          <p:cNvGraphicFramePr>
            <a:graphicFrameLocks noChangeAspect="1"/>
          </p:cNvGraphicFramePr>
          <p:nvPr/>
        </p:nvGraphicFramePr>
        <p:xfrm>
          <a:off x="1295400" y="36576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5" name="Equation" r:id="rId23" imgW="647700" imgH="431800" progId="Equation.3">
                  <p:embed/>
                </p:oleObj>
              </mc:Choice>
              <mc:Fallback>
                <p:oleObj name="Equation" r:id="rId23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646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8" name="Text Box 34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99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graphicFrame>
        <p:nvGraphicFramePr>
          <p:cNvPr id="104481" name="Object 16"/>
          <p:cNvGraphicFramePr>
            <a:graphicFrameLocks noChangeAspect="1"/>
          </p:cNvGraphicFramePr>
          <p:nvPr/>
        </p:nvGraphicFramePr>
        <p:xfrm>
          <a:off x="5275263" y="1447800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6" name="Equation" r:id="rId25" imgW="114300" imgH="139700" progId="Equation.3">
                  <p:embed/>
                </p:oleObj>
              </mc:Choice>
              <mc:Fallback>
                <p:oleObj name="Equation" r:id="rId25" imgW="1143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1447800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2" name="Object 23"/>
          <p:cNvGraphicFramePr>
            <a:graphicFrameLocks noChangeAspect="1"/>
          </p:cNvGraphicFramePr>
          <p:nvPr/>
        </p:nvGraphicFramePr>
        <p:xfrm>
          <a:off x="1901825" y="4495800"/>
          <a:ext cx="993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7" name="Equation" r:id="rId27" imgW="317500" imgH="241300" progId="Equation.3">
                  <p:embed/>
                </p:oleObj>
              </mc:Choice>
              <mc:Fallback>
                <p:oleObj name="Equation" r:id="rId27" imgW="31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495800"/>
                        <a:ext cx="993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27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2911</TotalTime>
  <Words>946</Words>
  <Application>Microsoft Office PowerPoint</Application>
  <PresentationFormat>On-screen Show (4:3)</PresentationFormat>
  <Paragraphs>337</Paragraphs>
  <Slides>103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Cambria Math</vt:lpstr>
      <vt:lpstr>Comic Sans MS</vt:lpstr>
      <vt:lpstr>Times New Roman</vt:lpstr>
      <vt:lpstr>Thermal</vt:lpstr>
      <vt:lpstr>1_Thermal</vt:lpstr>
      <vt:lpstr>Equation</vt:lpstr>
      <vt:lpstr>BLM2502 Theory of Computation</vt:lpstr>
      <vt:lpstr>BLM2502 Theory of Computation</vt:lpstr>
      <vt:lpstr>NFA  Non-Deterministic  Finite Automata </vt:lpstr>
      <vt:lpstr>Formal Definition of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Epsilon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Transition Function </vt:lpstr>
      <vt:lpstr>PowerPoint Presentation</vt:lpstr>
      <vt:lpstr>PowerPoint Presentation</vt:lpstr>
      <vt:lpstr>PowerPoint Presentation</vt:lpstr>
      <vt:lpstr>The Language of an NFA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Equivalence of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NFA to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Conversion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ders</cp:lastModifiedBy>
  <cp:revision>565</cp:revision>
  <cp:lastPrinted>2000-09-11T14:23:11Z</cp:lastPrinted>
  <dcterms:created xsi:type="dcterms:W3CDTF">2000-08-31T01:12:33Z</dcterms:created>
  <dcterms:modified xsi:type="dcterms:W3CDTF">2020-02-18T07:14:16Z</dcterms:modified>
</cp:coreProperties>
</file>