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9"/>
  </p:notesMasterIdLst>
  <p:handoutMasterIdLst>
    <p:handoutMasterId r:id="rId90"/>
  </p:handoutMasterIdLst>
  <p:sldIdLst>
    <p:sldId id="370" r:id="rId2"/>
    <p:sldId id="371" r:id="rId3"/>
    <p:sldId id="333" r:id="rId4"/>
    <p:sldId id="334" r:id="rId5"/>
    <p:sldId id="335" r:id="rId6"/>
    <p:sldId id="300" r:id="rId7"/>
    <p:sldId id="257" r:id="rId8"/>
    <p:sldId id="258" r:id="rId9"/>
    <p:sldId id="259" r:id="rId10"/>
    <p:sldId id="260" r:id="rId11"/>
    <p:sldId id="261" r:id="rId12"/>
    <p:sldId id="262" r:id="rId13"/>
    <p:sldId id="264" r:id="rId14"/>
    <p:sldId id="365" r:id="rId15"/>
    <p:sldId id="364" r:id="rId16"/>
    <p:sldId id="368" r:id="rId17"/>
    <p:sldId id="367" r:id="rId18"/>
    <p:sldId id="265" r:id="rId19"/>
    <p:sldId id="271" r:id="rId20"/>
    <p:sldId id="272" r:id="rId21"/>
    <p:sldId id="274" r:id="rId22"/>
    <p:sldId id="339" r:id="rId23"/>
    <p:sldId id="357" r:id="rId24"/>
    <p:sldId id="275" r:id="rId25"/>
    <p:sldId id="358" r:id="rId26"/>
    <p:sldId id="277" r:id="rId27"/>
    <p:sldId id="361" r:id="rId28"/>
    <p:sldId id="276" r:id="rId29"/>
    <p:sldId id="278" r:id="rId30"/>
    <p:sldId id="279" r:id="rId31"/>
    <p:sldId id="280" r:id="rId32"/>
    <p:sldId id="341" r:id="rId33"/>
    <p:sldId id="281" r:id="rId34"/>
    <p:sldId id="336" r:id="rId35"/>
    <p:sldId id="369" r:id="rId36"/>
    <p:sldId id="283" r:id="rId37"/>
    <p:sldId id="360" r:id="rId38"/>
    <p:sldId id="359" r:id="rId39"/>
    <p:sldId id="362" r:id="rId40"/>
    <p:sldId id="363" r:id="rId41"/>
    <p:sldId id="284" r:id="rId42"/>
    <p:sldId id="285" r:id="rId43"/>
    <p:sldId id="286" r:id="rId44"/>
    <p:sldId id="340" r:id="rId45"/>
    <p:sldId id="289" r:id="rId46"/>
    <p:sldId id="342" r:id="rId47"/>
    <p:sldId id="288" r:id="rId48"/>
    <p:sldId id="298" r:id="rId49"/>
    <p:sldId id="337" r:id="rId50"/>
    <p:sldId id="372" r:id="rId51"/>
    <p:sldId id="373" r:id="rId52"/>
    <p:sldId id="374" r:id="rId53"/>
    <p:sldId id="375" r:id="rId54"/>
    <p:sldId id="376" r:id="rId55"/>
    <p:sldId id="377" r:id="rId56"/>
    <p:sldId id="378" r:id="rId57"/>
    <p:sldId id="379" r:id="rId58"/>
    <p:sldId id="380" r:id="rId59"/>
    <p:sldId id="381" r:id="rId60"/>
    <p:sldId id="382" r:id="rId61"/>
    <p:sldId id="383" r:id="rId62"/>
    <p:sldId id="384" r:id="rId63"/>
    <p:sldId id="385" r:id="rId64"/>
    <p:sldId id="386" r:id="rId65"/>
    <p:sldId id="387" r:id="rId66"/>
    <p:sldId id="388" r:id="rId67"/>
    <p:sldId id="389" r:id="rId68"/>
    <p:sldId id="390" r:id="rId69"/>
    <p:sldId id="391" r:id="rId70"/>
    <p:sldId id="392" r:id="rId71"/>
    <p:sldId id="393" r:id="rId72"/>
    <p:sldId id="394" r:id="rId73"/>
    <p:sldId id="395" r:id="rId74"/>
    <p:sldId id="396" r:id="rId75"/>
    <p:sldId id="397" r:id="rId76"/>
    <p:sldId id="398" r:id="rId77"/>
    <p:sldId id="399" r:id="rId78"/>
    <p:sldId id="400" r:id="rId79"/>
    <p:sldId id="401" r:id="rId80"/>
    <p:sldId id="402" r:id="rId81"/>
    <p:sldId id="403" r:id="rId82"/>
    <p:sldId id="404" r:id="rId83"/>
    <p:sldId id="405" r:id="rId84"/>
    <p:sldId id="406" r:id="rId85"/>
    <p:sldId id="407" r:id="rId86"/>
    <p:sldId id="408" r:id="rId87"/>
    <p:sldId id="409" r:id="rId88"/>
  </p:sldIdLst>
  <p:sldSz cx="9144000" cy="6858000" type="screen4x3"/>
  <p:notesSz cx="6831013" cy="9396413"/>
  <p:defaultTextStyle>
    <a:defPPr>
      <a:defRPr lang="en-US"/>
    </a:defPPr>
    <a:lvl1pPr algn="l" rtl="0" eaLnBrk="0" fontAlgn="base" hangingPunct="0">
      <a:spcBef>
        <a:spcPct val="20000"/>
      </a:spcBef>
      <a:spcAft>
        <a:spcPct val="0"/>
      </a:spcAft>
      <a:defRPr sz="3200" kern="1200">
        <a:solidFill>
          <a:schemeClr val="accent2"/>
        </a:solidFill>
        <a:latin typeface="Comic Sans MS" charset="0"/>
        <a:ea typeface="ＭＳ Ｐゴシック" charset="0"/>
        <a:cs typeface="ＭＳ Ｐゴシック" charset="0"/>
      </a:defRPr>
    </a:lvl1pPr>
    <a:lvl2pPr marL="457200" algn="l" rtl="0" eaLnBrk="0" fontAlgn="base" hangingPunct="0">
      <a:spcBef>
        <a:spcPct val="20000"/>
      </a:spcBef>
      <a:spcAft>
        <a:spcPct val="0"/>
      </a:spcAft>
      <a:defRPr sz="3200" kern="1200">
        <a:solidFill>
          <a:schemeClr val="accent2"/>
        </a:solidFill>
        <a:latin typeface="Comic Sans MS" charset="0"/>
        <a:ea typeface="ＭＳ Ｐゴシック" charset="0"/>
        <a:cs typeface="ＭＳ Ｐゴシック" charset="0"/>
      </a:defRPr>
    </a:lvl2pPr>
    <a:lvl3pPr marL="914400" algn="l" rtl="0" eaLnBrk="0" fontAlgn="base" hangingPunct="0">
      <a:spcBef>
        <a:spcPct val="20000"/>
      </a:spcBef>
      <a:spcAft>
        <a:spcPct val="0"/>
      </a:spcAft>
      <a:defRPr sz="3200" kern="1200">
        <a:solidFill>
          <a:schemeClr val="accent2"/>
        </a:solidFill>
        <a:latin typeface="Comic Sans MS" charset="0"/>
        <a:ea typeface="ＭＳ Ｐゴシック" charset="0"/>
        <a:cs typeface="ＭＳ Ｐゴシック" charset="0"/>
      </a:defRPr>
    </a:lvl3pPr>
    <a:lvl4pPr marL="1371600" algn="l" rtl="0" eaLnBrk="0" fontAlgn="base" hangingPunct="0">
      <a:spcBef>
        <a:spcPct val="20000"/>
      </a:spcBef>
      <a:spcAft>
        <a:spcPct val="0"/>
      </a:spcAft>
      <a:defRPr sz="3200" kern="1200">
        <a:solidFill>
          <a:schemeClr val="accent2"/>
        </a:solidFill>
        <a:latin typeface="Comic Sans MS" charset="0"/>
        <a:ea typeface="ＭＳ Ｐゴシック" charset="0"/>
        <a:cs typeface="ＭＳ Ｐゴシック" charset="0"/>
      </a:defRPr>
    </a:lvl4pPr>
    <a:lvl5pPr marL="1828800" algn="l" rtl="0" eaLnBrk="0" fontAlgn="base" hangingPunct="0">
      <a:spcBef>
        <a:spcPct val="20000"/>
      </a:spcBef>
      <a:spcAft>
        <a:spcPct val="0"/>
      </a:spcAft>
      <a:defRPr sz="3200" kern="1200">
        <a:solidFill>
          <a:schemeClr val="accent2"/>
        </a:solidFill>
        <a:latin typeface="Comic Sans MS" charset="0"/>
        <a:ea typeface="ＭＳ Ｐゴシック" charset="0"/>
        <a:cs typeface="ＭＳ Ｐゴシック" charset="0"/>
      </a:defRPr>
    </a:lvl5pPr>
    <a:lvl6pPr marL="2286000" algn="l" defTabSz="457200" rtl="0" eaLnBrk="1" latinLnBrk="0" hangingPunct="1">
      <a:defRPr sz="3200" kern="1200">
        <a:solidFill>
          <a:schemeClr val="accent2"/>
        </a:solidFill>
        <a:latin typeface="Comic Sans MS" charset="0"/>
        <a:ea typeface="ＭＳ Ｐゴシック" charset="0"/>
        <a:cs typeface="ＭＳ Ｐゴシック" charset="0"/>
      </a:defRPr>
    </a:lvl6pPr>
    <a:lvl7pPr marL="2743200" algn="l" defTabSz="457200" rtl="0" eaLnBrk="1" latinLnBrk="0" hangingPunct="1">
      <a:defRPr sz="3200" kern="1200">
        <a:solidFill>
          <a:schemeClr val="accent2"/>
        </a:solidFill>
        <a:latin typeface="Comic Sans MS" charset="0"/>
        <a:ea typeface="ＭＳ Ｐゴシック" charset="0"/>
        <a:cs typeface="ＭＳ Ｐゴシック" charset="0"/>
      </a:defRPr>
    </a:lvl7pPr>
    <a:lvl8pPr marL="3200400" algn="l" defTabSz="457200" rtl="0" eaLnBrk="1" latinLnBrk="0" hangingPunct="1">
      <a:defRPr sz="3200" kern="1200">
        <a:solidFill>
          <a:schemeClr val="accent2"/>
        </a:solidFill>
        <a:latin typeface="Comic Sans MS" charset="0"/>
        <a:ea typeface="ＭＳ Ｐゴシック" charset="0"/>
        <a:cs typeface="ＭＳ Ｐゴシック" charset="0"/>
      </a:defRPr>
    </a:lvl8pPr>
    <a:lvl9pPr marL="3657600" algn="l" defTabSz="457200" rtl="0" eaLnBrk="1" latinLnBrk="0" hangingPunct="1">
      <a:defRPr sz="3200" kern="1200">
        <a:solidFill>
          <a:schemeClr val="accent2"/>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00FF"/>
    <a:srgbClr val="FF66FF"/>
    <a:srgbClr val="339933"/>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8" d="100"/>
          <a:sy n="58" d="100"/>
        </p:scale>
        <p:origin x="-1770" y="-78"/>
      </p:cViewPr>
      <p:guideLst>
        <p:guide orient="horz" pos="2959"/>
        <p:guide pos="215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image" Target="../media/image20.wmf"/><Relationship Id="rId7" Type="http://schemas.openxmlformats.org/officeDocument/2006/relationships/image" Target="../media/image29.wmf"/><Relationship Id="rId2" Type="http://schemas.openxmlformats.org/officeDocument/2006/relationships/image" Target="../media/image19.wmf"/><Relationship Id="rId1" Type="http://schemas.openxmlformats.org/officeDocument/2006/relationships/image" Target="../media/image31.wmf"/><Relationship Id="rId6" Type="http://schemas.openxmlformats.org/officeDocument/2006/relationships/image" Target="../media/image28.wmf"/><Relationship Id="rId5" Type="http://schemas.openxmlformats.org/officeDocument/2006/relationships/image" Target="../media/image24.wmf"/><Relationship Id="rId10" Type="http://schemas.openxmlformats.org/officeDocument/2006/relationships/image" Target="../media/image25.wmf"/><Relationship Id="rId4" Type="http://schemas.openxmlformats.org/officeDocument/2006/relationships/image" Target="../media/image21.wmf"/><Relationship Id="rId9"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image" Target="../media/image44.wmf"/><Relationship Id="rId3" Type="http://schemas.openxmlformats.org/officeDocument/2006/relationships/image" Target="../media/image34.wmf"/><Relationship Id="rId7" Type="http://schemas.openxmlformats.org/officeDocument/2006/relationships/image" Target="../media/image38.wmf"/><Relationship Id="rId12" Type="http://schemas.openxmlformats.org/officeDocument/2006/relationships/image" Target="../media/image43.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11" Type="http://schemas.openxmlformats.org/officeDocument/2006/relationships/image" Target="../media/image42.wmf"/><Relationship Id="rId5" Type="http://schemas.openxmlformats.org/officeDocument/2006/relationships/image" Target="../media/image36.wmf"/><Relationship Id="rId15" Type="http://schemas.openxmlformats.org/officeDocument/2006/relationships/image" Target="../media/image46.wmf"/><Relationship Id="rId10" Type="http://schemas.openxmlformats.org/officeDocument/2006/relationships/image" Target="../media/image41.wmf"/><Relationship Id="rId4" Type="http://schemas.openxmlformats.org/officeDocument/2006/relationships/image" Target="../media/image35.wmf"/><Relationship Id="rId9" Type="http://schemas.openxmlformats.org/officeDocument/2006/relationships/image" Target="../media/image40.wmf"/><Relationship Id="rId14" Type="http://schemas.openxmlformats.org/officeDocument/2006/relationships/image" Target="../media/image45.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20.wmf"/><Relationship Id="rId7" Type="http://schemas.openxmlformats.org/officeDocument/2006/relationships/image" Target="../media/image32.wmf"/><Relationship Id="rId2" Type="http://schemas.openxmlformats.org/officeDocument/2006/relationships/image" Target="../media/image19.wmf"/><Relationship Id="rId1" Type="http://schemas.openxmlformats.org/officeDocument/2006/relationships/image" Target="../media/image47.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 Id="rId9" Type="http://schemas.openxmlformats.org/officeDocument/2006/relationships/image" Target="../media/image4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image" Target="../media/image56.wmf"/><Relationship Id="rId7" Type="http://schemas.openxmlformats.org/officeDocument/2006/relationships/image" Target="../media/image58.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7.wmf"/><Relationship Id="rId5" Type="http://schemas.openxmlformats.org/officeDocument/2006/relationships/image" Target="../media/image37.wmf"/><Relationship Id="rId4" Type="http://schemas.openxmlformats.org/officeDocument/2006/relationships/image" Target="../media/image34.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60.wmf"/><Relationship Id="rId7" Type="http://schemas.openxmlformats.org/officeDocument/2006/relationships/image" Target="../media/image39.wmf"/><Relationship Id="rId2" Type="http://schemas.openxmlformats.org/officeDocument/2006/relationships/image" Target="../media/image56.wmf"/><Relationship Id="rId1" Type="http://schemas.openxmlformats.org/officeDocument/2006/relationships/image" Target="../media/image59.wmf"/><Relationship Id="rId6" Type="http://schemas.openxmlformats.org/officeDocument/2006/relationships/image" Target="../media/image38.wmf"/><Relationship Id="rId5" Type="http://schemas.openxmlformats.org/officeDocument/2006/relationships/image" Target="../media/image37.wmf"/><Relationship Id="rId10" Type="http://schemas.openxmlformats.org/officeDocument/2006/relationships/image" Target="../media/image42.wmf"/><Relationship Id="rId4" Type="http://schemas.openxmlformats.org/officeDocument/2006/relationships/image" Target="../media/image34.wmf"/><Relationship Id="rId9" Type="http://schemas.openxmlformats.org/officeDocument/2006/relationships/image" Target="../media/image41.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image" Target="../media/image65.wmf"/><Relationship Id="rId3" Type="http://schemas.openxmlformats.org/officeDocument/2006/relationships/image" Target="../media/image37.wmf"/><Relationship Id="rId7" Type="http://schemas.openxmlformats.org/officeDocument/2006/relationships/image" Target="../media/image41.wmf"/><Relationship Id="rId12" Type="http://schemas.openxmlformats.org/officeDocument/2006/relationships/image" Target="../media/image64.wmf"/><Relationship Id="rId2" Type="http://schemas.openxmlformats.org/officeDocument/2006/relationships/image" Target="../media/image34.wmf"/><Relationship Id="rId1" Type="http://schemas.openxmlformats.org/officeDocument/2006/relationships/image" Target="../media/image56.wmf"/><Relationship Id="rId6" Type="http://schemas.openxmlformats.org/officeDocument/2006/relationships/image" Target="../media/image61.wmf"/><Relationship Id="rId11" Type="http://schemas.openxmlformats.org/officeDocument/2006/relationships/image" Target="../media/image63.wmf"/><Relationship Id="rId5" Type="http://schemas.openxmlformats.org/officeDocument/2006/relationships/image" Target="../media/image39.wmf"/><Relationship Id="rId10" Type="http://schemas.openxmlformats.org/officeDocument/2006/relationships/image" Target="../media/image62.wmf"/><Relationship Id="rId4" Type="http://schemas.openxmlformats.org/officeDocument/2006/relationships/image" Target="../media/image38.wmf"/><Relationship Id="rId9" Type="http://schemas.openxmlformats.org/officeDocument/2006/relationships/image" Target="../media/image60.wmf"/><Relationship Id="rId14" Type="http://schemas.openxmlformats.org/officeDocument/2006/relationships/image" Target="../media/image66.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68.wmf"/><Relationship Id="rId7" Type="http://schemas.openxmlformats.org/officeDocument/2006/relationships/image" Target="../media/image38.wmf"/><Relationship Id="rId12" Type="http://schemas.openxmlformats.org/officeDocument/2006/relationships/image" Target="../media/image71.wmf"/><Relationship Id="rId2" Type="http://schemas.openxmlformats.org/officeDocument/2006/relationships/image" Target="../media/image56.wmf"/><Relationship Id="rId1" Type="http://schemas.openxmlformats.org/officeDocument/2006/relationships/image" Target="../media/image67.wmf"/><Relationship Id="rId6" Type="http://schemas.openxmlformats.org/officeDocument/2006/relationships/image" Target="../media/image34.wmf"/><Relationship Id="rId11" Type="http://schemas.openxmlformats.org/officeDocument/2006/relationships/image" Target="../media/image42.wmf"/><Relationship Id="rId5" Type="http://schemas.openxmlformats.org/officeDocument/2006/relationships/image" Target="../media/image70.wmf"/><Relationship Id="rId10" Type="http://schemas.openxmlformats.org/officeDocument/2006/relationships/image" Target="../media/image61.wmf"/><Relationship Id="rId4" Type="http://schemas.openxmlformats.org/officeDocument/2006/relationships/image" Target="../media/image69.wmf"/><Relationship Id="rId9" Type="http://schemas.openxmlformats.org/officeDocument/2006/relationships/image" Target="../media/image41.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56.wmf"/><Relationship Id="rId7" Type="http://schemas.openxmlformats.org/officeDocument/2006/relationships/image" Target="../media/image39.wmf"/><Relationship Id="rId2" Type="http://schemas.openxmlformats.org/officeDocument/2006/relationships/image" Target="../media/image73.wmf"/><Relationship Id="rId1" Type="http://schemas.openxmlformats.org/officeDocument/2006/relationships/image" Target="../media/image72.wmf"/><Relationship Id="rId6" Type="http://schemas.openxmlformats.org/officeDocument/2006/relationships/image" Target="../media/image34.wmf"/><Relationship Id="rId5" Type="http://schemas.openxmlformats.org/officeDocument/2006/relationships/image" Target="../media/image69.wmf"/><Relationship Id="rId4" Type="http://schemas.openxmlformats.org/officeDocument/2006/relationships/image" Target="../media/image68.wmf"/><Relationship Id="rId9" Type="http://schemas.openxmlformats.org/officeDocument/2006/relationships/image" Target="../media/image6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56.wmf"/><Relationship Id="rId1" Type="http://schemas.openxmlformats.org/officeDocument/2006/relationships/image" Target="../media/image74.wmf"/><Relationship Id="rId5" Type="http://schemas.openxmlformats.org/officeDocument/2006/relationships/image" Target="../media/image61.wmf"/><Relationship Id="rId4"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56.wmf"/><Relationship Id="rId1" Type="http://schemas.openxmlformats.org/officeDocument/2006/relationships/image" Target="../media/image70.wmf"/><Relationship Id="rId4" Type="http://schemas.openxmlformats.org/officeDocument/2006/relationships/image" Target="../media/image69.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68.wmf"/><Relationship Id="rId7" Type="http://schemas.openxmlformats.org/officeDocument/2006/relationships/image" Target="../media/image38.wmf"/><Relationship Id="rId2" Type="http://schemas.openxmlformats.org/officeDocument/2006/relationships/image" Target="../media/image56.wmf"/><Relationship Id="rId1" Type="http://schemas.openxmlformats.org/officeDocument/2006/relationships/image" Target="../media/image75.wmf"/><Relationship Id="rId6" Type="http://schemas.openxmlformats.org/officeDocument/2006/relationships/image" Target="../media/image34.wmf"/><Relationship Id="rId11" Type="http://schemas.openxmlformats.org/officeDocument/2006/relationships/image" Target="../media/image42.wmf"/><Relationship Id="rId5" Type="http://schemas.openxmlformats.org/officeDocument/2006/relationships/image" Target="../media/image69.wmf"/><Relationship Id="rId10" Type="http://schemas.openxmlformats.org/officeDocument/2006/relationships/image" Target="../media/image61.wmf"/><Relationship Id="rId4" Type="http://schemas.openxmlformats.org/officeDocument/2006/relationships/image" Target="../media/image70.wmf"/><Relationship Id="rId9" Type="http://schemas.openxmlformats.org/officeDocument/2006/relationships/image" Target="../media/image41.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68.wmf"/><Relationship Id="rId7" Type="http://schemas.openxmlformats.org/officeDocument/2006/relationships/image" Target="../media/image38.wmf"/><Relationship Id="rId2" Type="http://schemas.openxmlformats.org/officeDocument/2006/relationships/image" Target="../media/image56.wmf"/><Relationship Id="rId1" Type="http://schemas.openxmlformats.org/officeDocument/2006/relationships/image" Target="../media/image76.wmf"/><Relationship Id="rId6" Type="http://schemas.openxmlformats.org/officeDocument/2006/relationships/image" Target="../media/image34.wmf"/><Relationship Id="rId11" Type="http://schemas.openxmlformats.org/officeDocument/2006/relationships/image" Target="../media/image42.wmf"/><Relationship Id="rId5" Type="http://schemas.openxmlformats.org/officeDocument/2006/relationships/image" Target="../media/image69.wmf"/><Relationship Id="rId10" Type="http://schemas.openxmlformats.org/officeDocument/2006/relationships/image" Target="../media/image61.wmf"/><Relationship Id="rId4" Type="http://schemas.openxmlformats.org/officeDocument/2006/relationships/image" Target="../media/image70.wmf"/><Relationship Id="rId9" Type="http://schemas.openxmlformats.org/officeDocument/2006/relationships/image" Target="../media/image41.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68.wmf"/><Relationship Id="rId7" Type="http://schemas.openxmlformats.org/officeDocument/2006/relationships/image" Target="../media/image38.wmf"/><Relationship Id="rId2" Type="http://schemas.openxmlformats.org/officeDocument/2006/relationships/image" Target="../media/image56.wmf"/><Relationship Id="rId1" Type="http://schemas.openxmlformats.org/officeDocument/2006/relationships/image" Target="../media/image77.wmf"/><Relationship Id="rId6" Type="http://schemas.openxmlformats.org/officeDocument/2006/relationships/image" Target="../media/image34.wmf"/><Relationship Id="rId11" Type="http://schemas.openxmlformats.org/officeDocument/2006/relationships/image" Target="../media/image42.wmf"/><Relationship Id="rId5" Type="http://schemas.openxmlformats.org/officeDocument/2006/relationships/image" Target="../media/image69.wmf"/><Relationship Id="rId10" Type="http://schemas.openxmlformats.org/officeDocument/2006/relationships/image" Target="../media/image61.wmf"/><Relationship Id="rId4" Type="http://schemas.openxmlformats.org/officeDocument/2006/relationships/image" Target="../media/image70.wmf"/><Relationship Id="rId9" Type="http://schemas.openxmlformats.org/officeDocument/2006/relationships/image" Target="../media/image41.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image" Target="../media/image42.wmf"/><Relationship Id="rId3" Type="http://schemas.openxmlformats.org/officeDocument/2006/relationships/image" Target="../media/image56.wmf"/><Relationship Id="rId7" Type="http://schemas.openxmlformats.org/officeDocument/2006/relationships/image" Target="../media/image69.wmf"/><Relationship Id="rId12" Type="http://schemas.openxmlformats.org/officeDocument/2006/relationships/image" Target="../media/image61.wmf"/><Relationship Id="rId2" Type="http://schemas.openxmlformats.org/officeDocument/2006/relationships/image" Target="../media/image79.wmf"/><Relationship Id="rId1" Type="http://schemas.openxmlformats.org/officeDocument/2006/relationships/image" Target="../media/image78.wmf"/><Relationship Id="rId6" Type="http://schemas.openxmlformats.org/officeDocument/2006/relationships/image" Target="../media/image80.wmf"/><Relationship Id="rId11" Type="http://schemas.openxmlformats.org/officeDocument/2006/relationships/image" Target="../media/image41.wmf"/><Relationship Id="rId5" Type="http://schemas.openxmlformats.org/officeDocument/2006/relationships/image" Target="../media/image70.wmf"/><Relationship Id="rId10" Type="http://schemas.openxmlformats.org/officeDocument/2006/relationships/image" Target="../media/image39.wmf"/><Relationship Id="rId4" Type="http://schemas.openxmlformats.org/officeDocument/2006/relationships/image" Target="../media/image68.wmf"/><Relationship Id="rId9" Type="http://schemas.openxmlformats.org/officeDocument/2006/relationships/image" Target="../media/image38.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image" Target="../media/image56.wmf"/><Relationship Id="rId7" Type="http://schemas.openxmlformats.org/officeDocument/2006/relationships/image" Target="../media/image34.wmf"/><Relationship Id="rId12" Type="http://schemas.openxmlformats.org/officeDocument/2006/relationships/image" Target="../media/image42.wmf"/><Relationship Id="rId2" Type="http://schemas.openxmlformats.org/officeDocument/2006/relationships/image" Target="../media/image79.wmf"/><Relationship Id="rId1" Type="http://schemas.openxmlformats.org/officeDocument/2006/relationships/image" Target="../media/image81.wmf"/><Relationship Id="rId6" Type="http://schemas.openxmlformats.org/officeDocument/2006/relationships/image" Target="../media/image69.wmf"/><Relationship Id="rId11" Type="http://schemas.openxmlformats.org/officeDocument/2006/relationships/image" Target="../media/image61.wmf"/><Relationship Id="rId5" Type="http://schemas.openxmlformats.org/officeDocument/2006/relationships/image" Target="../media/image70.wmf"/><Relationship Id="rId10" Type="http://schemas.openxmlformats.org/officeDocument/2006/relationships/image" Target="../media/image41.wmf"/><Relationship Id="rId4" Type="http://schemas.openxmlformats.org/officeDocument/2006/relationships/image" Target="../media/image68.wmf"/><Relationship Id="rId9" Type="http://schemas.openxmlformats.org/officeDocument/2006/relationships/image" Target="../media/image39.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image" Target="../media/image82.wmf"/><Relationship Id="rId7" Type="http://schemas.openxmlformats.org/officeDocument/2006/relationships/image" Target="../media/image86.wmf"/><Relationship Id="rId2" Type="http://schemas.openxmlformats.org/officeDocument/2006/relationships/image" Target="../media/image53.wmf"/><Relationship Id="rId1" Type="http://schemas.openxmlformats.org/officeDocument/2006/relationships/image" Target="../media/image8.wmf"/><Relationship Id="rId6" Type="http://schemas.openxmlformats.org/officeDocument/2006/relationships/image" Target="../media/image85.wmf"/><Relationship Id="rId5" Type="http://schemas.openxmlformats.org/officeDocument/2006/relationships/image" Target="../media/image84.wmf"/><Relationship Id="rId4" Type="http://schemas.openxmlformats.org/officeDocument/2006/relationships/image" Target="../media/image83.wmf"/><Relationship Id="rId9" Type="http://schemas.openxmlformats.org/officeDocument/2006/relationships/image" Target="../media/image88.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image" Target="../media/image94.wmf"/><Relationship Id="rId7" Type="http://schemas.openxmlformats.org/officeDocument/2006/relationships/image" Target="../media/image98.wmf"/><Relationship Id="rId2" Type="http://schemas.openxmlformats.org/officeDocument/2006/relationships/image" Target="../media/image93.wmf"/><Relationship Id="rId1" Type="http://schemas.openxmlformats.org/officeDocument/2006/relationships/image" Target="../media/image92.wmf"/><Relationship Id="rId6" Type="http://schemas.openxmlformats.org/officeDocument/2006/relationships/image" Target="../media/image97.wmf"/><Relationship Id="rId5" Type="http://schemas.openxmlformats.org/officeDocument/2006/relationships/image" Target="../media/image96.wmf"/><Relationship Id="rId4" Type="http://schemas.openxmlformats.org/officeDocument/2006/relationships/image" Target="../media/image9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8.wmf"/><Relationship Id="rId1" Type="http://schemas.openxmlformats.org/officeDocument/2006/relationships/image" Target="../media/image102.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05.wmf"/><Relationship Id="rId7" Type="http://schemas.openxmlformats.org/officeDocument/2006/relationships/image" Target="../media/image108.wmf"/><Relationship Id="rId2" Type="http://schemas.openxmlformats.org/officeDocument/2006/relationships/image" Target="../media/image104.wmf"/><Relationship Id="rId1" Type="http://schemas.openxmlformats.org/officeDocument/2006/relationships/image" Target="../media/image103.wmf"/><Relationship Id="rId6" Type="http://schemas.openxmlformats.org/officeDocument/2006/relationships/image" Target="../media/image101.wmf"/><Relationship Id="rId5" Type="http://schemas.openxmlformats.org/officeDocument/2006/relationships/image" Target="../media/image107.wmf"/><Relationship Id="rId4" Type="http://schemas.openxmlformats.org/officeDocument/2006/relationships/image" Target="../media/image106.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116.wmf"/><Relationship Id="rId3" Type="http://schemas.openxmlformats.org/officeDocument/2006/relationships/image" Target="../media/image111.wmf"/><Relationship Id="rId7" Type="http://schemas.openxmlformats.org/officeDocument/2006/relationships/image" Target="../media/image115.wmf"/><Relationship Id="rId2" Type="http://schemas.openxmlformats.org/officeDocument/2006/relationships/image" Target="../media/image110.wmf"/><Relationship Id="rId1" Type="http://schemas.openxmlformats.org/officeDocument/2006/relationships/image" Target="../media/image109.wmf"/><Relationship Id="rId6" Type="http://schemas.openxmlformats.org/officeDocument/2006/relationships/image" Target="../media/image114.wmf"/><Relationship Id="rId5" Type="http://schemas.openxmlformats.org/officeDocument/2006/relationships/image" Target="../media/image113.wmf"/><Relationship Id="rId4" Type="http://schemas.openxmlformats.org/officeDocument/2006/relationships/image" Target="../media/image112.wmf"/><Relationship Id="rId9" Type="http://schemas.openxmlformats.org/officeDocument/2006/relationships/image" Target="../media/image117.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88.wmf"/><Relationship Id="rId1" Type="http://schemas.openxmlformats.org/officeDocument/2006/relationships/image" Target="../media/image118.wmf"/><Relationship Id="rId5" Type="http://schemas.openxmlformats.org/officeDocument/2006/relationships/image" Target="../media/image111.wmf"/><Relationship Id="rId4" Type="http://schemas.openxmlformats.org/officeDocument/2006/relationships/image" Target="../media/image120.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image" Target="../media/image113.wmf"/><Relationship Id="rId7" Type="http://schemas.openxmlformats.org/officeDocument/2006/relationships/image" Target="../media/image120.wmf"/><Relationship Id="rId2" Type="http://schemas.openxmlformats.org/officeDocument/2006/relationships/image" Target="../media/image112.wmf"/><Relationship Id="rId1" Type="http://schemas.openxmlformats.org/officeDocument/2006/relationships/image" Target="../media/image121.wmf"/><Relationship Id="rId6" Type="http://schemas.openxmlformats.org/officeDocument/2006/relationships/image" Target="../media/image115.wmf"/><Relationship Id="rId5" Type="http://schemas.openxmlformats.org/officeDocument/2006/relationships/image" Target="../media/image122.wmf"/><Relationship Id="rId10" Type="http://schemas.openxmlformats.org/officeDocument/2006/relationships/image" Target="../media/image111.wmf"/><Relationship Id="rId4" Type="http://schemas.openxmlformats.org/officeDocument/2006/relationships/image" Target="../media/image114.wmf"/><Relationship Id="rId9" Type="http://schemas.openxmlformats.org/officeDocument/2006/relationships/image" Target="../media/image123.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 Id="rId4" Type="http://schemas.openxmlformats.org/officeDocument/2006/relationships/image" Target="../media/image126.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127.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28.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image" Target="../media/image82.wmf"/><Relationship Id="rId7" Type="http://schemas.openxmlformats.org/officeDocument/2006/relationships/image" Target="../media/image86.wmf"/><Relationship Id="rId2" Type="http://schemas.openxmlformats.org/officeDocument/2006/relationships/image" Target="../media/image53.wmf"/><Relationship Id="rId1" Type="http://schemas.openxmlformats.org/officeDocument/2006/relationships/image" Target="../media/image8.wmf"/><Relationship Id="rId6" Type="http://schemas.openxmlformats.org/officeDocument/2006/relationships/image" Target="../media/image85.wmf"/><Relationship Id="rId5" Type="http://schemas.openxmlformats.org/officeDocument/2006/relationships/image" Target="../media/image84.wmf"/><Relationship Id="rId4" Type="http://schemas.openxmlformats.org/officeDocument/2006/relationships/image" Target="../media/image83.wmf"/><Relationship Id="rId9" Type="http://schemas.openxmlformats.org/officeDocument/2006/relationships/image" Target="../media/image88.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29.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30.wmf"/><Relationship Id="rId1" Type="http://schemas.openxmlformats.org/officeDocument/2006/relationships/image" Target="../media/image129.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8.wmf"/><Relationship Id="rId1" Type="http://schemas.openxmlformats.org/officeDocument/2006/relationships/image" Target="../media/image102.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04.wmf"/><Relationship Id="rId7" Type="http://schemas.openxmlformats.org/officeDocument/2006/relationships/image" Target="../media/image132.wmf"/><Relationship Id="rId2" Type="http://schemas.openxmlformats.org/officeDocument/2006/relationships/image" Target="../media/image103.wmf"/><Relationship Id="rId1" Type="http://schemas.openxmlformats.org/officeDocument/2006/relationships/image" Target="../media/image131.wmf"/><Relationship Id="rId6" Type="http://schemas.openxmlformats.org/officeDocument/2006/relationships/image" Target="../media/image129.wmf"/><Relationship Id="rId5" Type="http://schemas.openxmlformats.org/officeDocument/2006/relationships/image" Target="../media/image107.wmf"/><Relationship Id="rId4" Type="http://schemas.openxmlformats.org/officeDocument/2006/relationships/image" Target="../media/image105.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140.wmf"/><Relationship Id="rId3" Type="http://schemas.openxmlformats.org/officeDocument/2006/relationships/image" Target="../media/image135.wmf"/><Relationship Id="rId7" Type="http://schemas.openxmlformats.org/officeDocument/2006/relationships/image" Target="../media/image139.wmf"/><Relationship Id="rId12" Type="http://schemas.openxmlformats.org/officeDocument/2006/relationships/image" Target="../media/image144.wmf"/><Relationship Id="rId2" Type="http://schemas.openxmlformats.org/officeDocument/2006/relationships/image" Target="../media/image134.wmf"/><Relationship Id="rId1" Type="http://schemas.openxmlformats.org/officeDocument/2006/relationships/image" Target="../media/image133.wmf"/><Relationship Id="rId6" Type="http://schemas.openxmlformats.org/officeDocument/2006/relationships/image" Target="../media/image138.wmf"/><Relationship Id="rId11" Type="http://schemas.openxmlformats.org/officeDocument/2006/relationships/image" Target="../media/image143.wmf"/><Relationship Id="rId5" Type="http://schemas.openxmlformats.org/officeDocument/2006/relationships/image" Target="../media/image137.wmf"/><Relationship Id="rId10" Type="http://schemas.openxmlformats.org/officeDocument/2006/relationships/image" Target="../media/image142.wmf"/><Relationship Id="rId4" Type="http://schemas.openxmlformats.org/officeDocument/2006/relationships/image" Target="../media/image136.wmf"/><Relationship Id="rId9" Type="http://schemas.openxmlformats.org/officeDocument/2006/relationships/image" Target="../media/image141.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image" Target="../media/image88.wmf"/><Relationship Id="rId1" Type="http://schemas.openxmlformats.org/officeDocument/2006/relationships/image" Target="../media/image118.wmf"/><Relationship Id="rId5" Type="http://schemas.openxmlformats.org/officeDocument/2006/relationships/image" Target="../media/image143.wmf"/><Relationship Id="rId4" Type="http://schemas.openxmlformats.org/officeDocument/2006/relationships/image" Target="../media/image146.wmf"/></Relationships>
</file>

<file path=ppt/drawings/_rels/vmlDrawing47.vml.rels><?xml version="1.0" encoding="UTF-8" standalone="yes"?>
<Relationships xmlns="http://schemas.openxmlformats.org/package/2006/relationships"><Relationship Id="rId8" Type="http://schemas.openxmlformats.org/officeDocument/2006/relationships/image" Target="../media/image141.wmf"/><Relationship Id="rId3" Type="http://schemas.openxmlformats.org/officeDocument/2006/relationships/image" Target="../media/image136.wmf"/><Relationship Id="rId7" Type="http://schemas.openxmlformats.org/officeDocument/2006/relationships/image" Target="../media/image140.wmf"/><Relationship Id="rId12" Type="http://schemas.openxmlformats.org/officeDocument/2006/relationships/image" Target="../media/image143.wmf"/><Relationship Id="rId2" Type="http://schemas.openxmlformats.org/officeDocument/2006/relationships/image" Target="../media/image135.wmf"/><Relationship Id="rId1" Type="http://schemas.openxmlformats.org/officeDocument/2006/relationships/image" Target="../media/image147.wmf"/><Relationship Id="rId6" Type="http://schemas.openxmlformats.org/officeDocument/2006/relationships/image" Target="../media/image139.wmf"/><Relationship Id="rId11" Type="http://schemas.openxmlformats.org/officeDocument/2006/relationships/image" Target="../media/image149.wmf"/><Relationship Id="rId5" Type="http://schemas.openxmlformats.org/officeDocument/2006/relationships/image" Target="../media/image148.wmf"/><Relationship Id="rId10" Type="http://schemas.openxmlformats.org/officeDocument/2006/relationships/image" Target="../media/image146.wmf"/><Relationship Id="rId4" Type="http://schemas.openxmlformats.org/officeDocument/2006/relationships/image" Target="../media/image137.wmf"/><Relationship Id="rId9" Type="http://schemas.openxmlformats.org/officeDocument/2006/relationships/image" Target="../media/image145.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 Id="rId4" Type="http://schemas.openxmlformats.org/officeDocument/2006/relationships/image" Target="../media/image129.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12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52.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52.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image" Target="../media/image8.wmf"/><Relationship Id="rId1" Type="http://schemas.openxmlformats.org/officeDocument/2006/relationships/image" Target="../media/image102.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104.wmf"/><Relationship Id="rId7" Type="http://schemas.openxmlformats.org/officeDocument/2006/relationships/image" Target="../media/image154.wmf"/><Relationship Id="rId2" Type="http://schemas.openxmlformats.org/officeDocument/2006/relationships/image" Target="../media/image103.wmf"/><Relationship Id="rId1" Type="http://schemas.openxmlformats.org/officeDocument/2006/relationships/image" Target="../media/image153.wmf"/><Relationship Id="rId6" Type="http://schemas.openxmlformats.org/officeDocument/2006/relationships/image" Target="../media/image152.wmf"/><Relationship Id="rId5" Type="http://schemas.openxmlformats.org/officeDocument/2006/relationships/image" Target="../media/image107.wmf"/><Relationship Id="rId4" Type="http://schemas.openxmlformats.org/officeDocument/2006/relationships/image" Target="../media/image105.wmf"/></Relationships>
</file>

<file path=ppt/drawings/_rels/vmlDrawing54.vml.rels><?xml version="1.0" encoding="UTF-8" standalone="yes"?>
<Relationships xmlns="http://schemas.openxmlformats.org/package/2006/relationships"><Relationship Id="rId8" Type="http://schemas.openxmlformats.org/officeDocument/2006/relationships/image" Target="../media/image157.wmf"/><Relationship Id="rId3" Type="http://schemas.openxmlformats.org/officeDocument/2006/relationships/image" Target="../media/image135.wmf"/><Relationship Id="rId7" Type="http://schemas.openxmlformats.org/officeDocument/2006/relationships/image" Target="../media/image139.wmf"/><Relationship Id="rId2" Type="http://schemas.openxmlformats.org/officeDocument/2006/relationships/image" Target="../media/image156.wmf"/><Relationship Id="rId1" Type="http://schemas.openxmlformats.org/officeDocument/2006/relationships/image" Target="../media/image155.wmf"/><Relationship Id="rId6" Type="http://schemas.openxmlformats.org/officeDocument/2006/relationships/image" Target="../media/image138.wmf"/><Relationship Id="rId11" Type="http://schemas.openxmlformats.org/officeDocument/2006/relationships/image" Target="../media/image143.wmf"/><Relationship Id="rId5" Type="http://schemas.openxmlformats.org/officeDocument/2006/relationships/image" Target="../media/image137.wmf"/><Relationship Id="rId10" Type="http://schemas.openxmlformats.org/officeDocument/2006/relationships/image" Target="../media/image158.wmf"/><Relationship Id="rId4" Type="http://schemas.openxmlformats.org/officeDocument/2006/relationships/image" Target="../media/image136.wmf"/><Relationship Id="rId9" Type="http://schemas.openxmlformats.org/officeDocument/2006/relationships/image" Target="../media/image142.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159.wmf"/><Relationship Id="rId2" Type="http://schemas.openxmlformats.org/officeDocument/2006/relationships/image" Target="../media/image88.wmf"/><Relationship Id="rId1" Type="http://schemas.openxmlformats.org/officeDocument/2006/relationships/image" Target="../media/image118.wmf"/><Relationship Id="rId5" Type="http://schemas.openxmlformats.org/officeDocument/2006/relationships/image" Target="../media/image143.wmf"/><Relationship Id="rId4" Type="http://schemas.openxmlformats.org/officeDocument/2006/relationships/image" Target="../media/image160.wmf"/></Relationships>
</file>

<file path=ppt/drawings/_rels/vmlDrawing56.vml.rels><?xml version="1.0" encoding="UTF-8" standalone="yes"?>
<Relationships xmlns="http://schemas.openxmlformats.org/package/2006/relationships"><Relationship Id="rId8" Type="http://schemas.openxmlformats.org/officeDocument/2006/relationships/image" Target="../media/image163.wmf"/><Relationship Id="rId3" Type="http://schemas.openxmlformats.org/officeDocument/2006/relationships/image" Target="../media/image137.wmf"/><Relationship Id="rId7" Type="http://schemas.openxmlformats.org/officeDocument/2006/relationships/image" Target="../media/image159.wmf"/><Relationship Id="rId2" Type="http://schemas.openxmlformats.org/officeDocument/2006/relationships/image" Target="../media/image135.wmf"/><Relationship Id="rId1" Type="http://schemas.openxmlformats.org/officeDocument/2006/relationships/image" Target="../media/image161.wmf"/><Relationship Id="rId6" Type="http://schemas.openxmlformats.org/officeDocument/2006/relationships/image" Target="../media/image157.wmf"/><Relationship Id="rId5" Type="http://schemas.openxmlformats.org/officeDocument/2006/relationships/image" Target="../media/image139.wmf"/><Relationship Id="rId10" Type="http://schemas.openxmlformats.org/officeDocument/2006/relationships/image" Target="../media/image143.wmf"/><Relationship Id="rId4" Type="http://schemas.openxmlformats.org/officeDocument/2006/relationships/image" Target="../media/image162.wmf"/><Relationship Id="rId9" Type="http://schemas.openxmlformats.org/officeDocument/2006/relationships/image" Target="../media/image164.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image" Target="../media/image165.wmf"/><Relationship Id="rId1" Type="http://schemas.openxmlformats.org/officeDocument/2006/relationships/image" Target="../media/image164.wmf"/><Relationship Id="rId4" Type="http://schemas.openxmlformats.org/officeDocument/2006/relationships/image" Target="../media/image151.w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127.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66.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 Id="rId9" Type="http://schemas.openxmlformats.org/officeDocument/2006/relationships/image" Target="../media/image26.wmf"/></Relationships>
</file>

<file path=ppt/drawings/_rels/vmlDrawing60.vml.rels><?xml version="1.0" encoding="UTF-8" standalone="yes"?>
<Relationships xmlns="http://schemas.openxmlformats.org/package/2006/relationships"><Relationship Id="rId2" Type="http://schemas.openxmlformats.org/officeDocument/2006/relationships/image" Target="../media/image167.wmf"/><Relationship Id="rId1" Type="http://schemas.openxmlformats.org/officeDocument/2006/relationships/image" Target="../media/image166.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166.wmf"/><Relationship Id="rId2" Type="http://schemas.openxmlformats.org/officeDocument/2006/relationships/image" Target="../media/image8.wmf"/><Relationship Id="rId1" Type="http://schemas.openxmlformats.org/officeDocument/2006/relationships/image" Target="../media/image102.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104.wmf"/><Relationship Id="rId7" Type="http://schemas.openxmlformats.org/officeDocument/2006/relationships/image" Target="../media/image169.wmf"/><Relationship Id="rId2" Type="http://schemas.openxmlformats.org/officeDocument/2006/relationships/image" Target="../media/image103.wmf"/><Relationship Id="rId1" Type="http://schemas.openxmlformats.org/officeDocument/2006/relationships/image" Target="../media/image168.wmf"/><Relationship Id="rId6" Type="http://schemas.openxmlformats.org/officeDocument/2006/relationships/image" Target="../media/image166.wmf"/><Relationship Id="rId5" Type="http://schemas.openxmlformats.org/officeDocument/2006/relationships/image" Target="../media/image107.wmf"/><Relationship Id="rId4" Type="http://schemas.openxmlformats.org/officeDocument/2006/relationships/image" Target="../media/image105.wmf"/></Relationships>
</file>

<file path=ppt/drawings/_rels/vmlDrawing63.vml.rels><?xml version="1.0" encoding="UTF-8" standalone="yes"?>
<Relationships xmlns="http://schemas.openxmlformats.org/package/2006/relationships"><Relationship Id="rId8" Type="http://schemas.openxmlformats.org/officeDocument/2006/relationships/image" Target="../media/image142.wmf"/><Relationship Id="rId3" Type="http://schemas.openxmlformats.org/officeDocument/2006/relationships/image" Target="../media/image135.wmf"/><Relationship Id="rId7" Type="http://schemas.openxmlformats.org/officeDocument/2006/relationships/image" Target="../media/image172.wmf"/><Relationship Id="rId2" Type="http://schemas.openxmlformats.org/officeDocument/2006/relationships/image" Target="../media/image171.wmf"/><Relationship Id="rId1" Type="http://schemas.openxmlformats.org/officeDocument/2006/relationships/image" Target="../media/image170.wmf"/><Relationship Id="rId6" Type="http://schemas.openxmlformats.org/officeDocument/2006/relationships/image" Target="../media/image138.wmf"/><Relationship Id="rId5" Type="http://schemas.openxmlformats.org/officeDocument/2006/relationships/image" Target="../media/image137.wmf"/><Relationship Id="rId10" Type="http://schemas.openxmlformats.org/officeDocument/2006/relationships/image" Target="../media/image174.wmf"/><Relationship Id="rId4" Type="http://schemas.openxmlformats.org/officeDocument/2006/relationships/image" Target="../media/image136.wmf"/><Relationship Id="rId9" Type="http://schemas.openxmlformats.org/officeDocument/2006/relationships/image" Target="../media/image173.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175.wmf"/><Relationship Id="rId2" Type="http://schemas.openxmlformats.org/officeDocument/2006/relationships/image" Target="../media/image88.wmf"/><Relationship Id="rId1" Type="http://schemas.openxmlformats.org/officeDocument/2006/relationships/image" Target="../media/image118.wmf"/><Relationship Id="rId5" Type="http://schemas.openxmlformats.org/officeDocument/2006/relationships/image" Target="../media/image173.wmf"/><Relationship Id="rId4" Type="http://schemas.openxmlformats.org/officeDocument/2006/relationships/image" Target="../media/image145.wmf"/></Relationships>
</file>

<file path=ppt/drawings/_rels/vmlDrawing65.vml.rels><?xml version="1.0" encoding="UTF-8" standalone="yes"?>
<Relationships xmlns="http://schemas.openxmlformats.org/package/2006/relationships"><Relationship Id="rId8" Type="http://schemas.openxmlformats.org/officeDocument/2006/relationships/image" Target="../media/image173.wmf"/><Relationship Id="rId3" Type="http://schemas.openxmlformats.org/officeDocument/2006/relationships/image" Target="../media/image136.wmf"/><Relationship Id="rId7" Type="http://schemas.openxmlformats.org/officeDocument/2006/relationships/image" Target="../media/image175.wmf"/><Relationship Id="rId2" Type="http://schemas.openxmlformats.org/officeDocument/2006/relationships/image" Target="../media/image135.wmf"/><Relationship Id="rId1" Type="http://schemas.openxmlformats.org/officeDocument/2006/relationships/image" Target="../media/image176.wmf"/><Relationship Id="rId6" Type="http://schemas.openxmlformats.org/officeDocument/2006/relationships/image" Target="../media/image172.wmf"/><Relationship Id="rId5" Type="http://schemas.openxmlformats.org/officeDocument/2006/relationships/image" Target="../media/image177.wmf"/><Relationship Id="rId10" Type="http://schemas.openxmlformats.org/officeDocument/2006/relationships/image" Target="../media/image178.wmf"/><Relationship Id="rId4" Type="http://schemas.openxmlformats.org/officeDocument/2006/relationships/image" Target="../media/image137.wmf"/><Relationship Id="rId9" Type="http://schemas.openxmlformats.org/officeDocument/2006/relationships/image" Target="../media/image145.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166.wmf"/><Relationship Id="rId2" Type="http://schemas.openxmlformats.org/officeDocument/2006/relationships/image" Target="../media/image179.wmf"/><Relationship Id="rId1" Type="http://schemas.openxmlformats.org/officeDocument/2006/relationships/image" Target="../media/image178.wmf"/><Relationship Id="rId5" Type="http://schemas.openxmlformats.org/officeDocument/2006/relationships/image" Target="../media/image181.wmf"/><Relationship Id="rId4" Type="http://schemas.openxmlformats.org/officeDocument/2006/relationships/image" Target="../media/image180.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184.wmf"/><Relationship Id="rId7" Type="http://schemas.openxmlformats.org/officeDocument/2006/relationships/image" Target="../media/image181.wmf"/><Relationship Id="rId2" Type="http://schemas.openxmlformats.org/officeDocument/2006/relationships/image" Target="../media/image183.wmf"/><Relationship Id="rId1" Type="http://schemas.openxmlformats.org/officeDocument/2006/relationships/image" Target="../media/image182.wmf"/><Relationship Id="rId6" Type="http://schemas.openxmlformats.org/officeDocument/2006/relationships/image" Target="../media/image187.wmf"/><Relationship Id="rId5" Type="http://schemas.openxmlformats.org/officeDocument/2006/relationships/image" Target="../media/image186.wmf"/><Relationship Id="rId4" Type="http://schemas.openxmlformats.org/officeDocument/2006/relationships/image" Target="../media/image185.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166.wmf"/><Relationship Id="rId2" Type="http://schemas.openxmlformats.org/officeDocument/2006/relationships/image" Target="../media/image188.wmf"/><Relationship Id="rId1" Type="http://schemas.openxmlformats.org/officeDocument/2006/relationships/image" Target="../media/image178.wmf"/><Relationship Id="rId4" Type="http://schemas.openxmlformats.org/officeDocument/2006/relationships/image" Target="../media/image180.wmf"/></Relationships>
</file>

<file path=ppt/drawings/_rels/vmlDrawing69.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127.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21.wmf"/><Relationship Id="rId7" Type="http://schemas.openxmlformats.org/officeDocument/2006/relationships/image" Target="../media/image25.wmf"/><Relationship Id="rId12" Type="http://schemas.openxmlformats.org/officeDocument/2006/relationships/image" Target="../media/image26.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11" Type="http://schemas.openxmlformats.org/officeDocument/2006/relationships/image" Target="../media/image30.wmf"/><Relationship Id="rId5" Type="http://schemas.openxmlformats.org/officeDocument/2006/relationships/image" Target="../media/image23.wmf"/><Relationship Id="rId10" Type="http://schemas.openxmlformats.org/officeDocument/2006/relationships/image" Target="../media/image29.wmf"/><Relationship Id="rId4" Type="http://schemas.openxmlformats.org/officeDocument/2006/relationships/image" Target="../media/image22.wmf"/><Relationship Id="rId9" Type="http://schemas.openxmlformats.org/officeDocument/2006/relationships/image" Target="../media/image28.w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189.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190.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192.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193.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194.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195.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28.wmf"/><Relationship Id="rId7" Type="http://schemas.openxmlformats.org/officeDocument/2006/relationships/image" Target="../media/image25.wmf"/><Relationship Id="rId2" Type="http://schemas.openxmlformats.org/officeDocument/2006/relationships/image" Target="../media/image19.wmf"/><Relationship Id="rId1" Type="http://schemas.openxmlformats.org/officeDocument/2006/relationships/image" Target="../media/image27.wmf"/><Relationship Id="rId6" Type="http://schemas.openxmlformats.org/officeDocument/2006/relationships/image" Target="../media/image26.wmf"/><Relationship Id="rId5" Type="http://schemas.openxmlformats.org/officeDocument/2006/relationships/image" Target="../media/image30.wmf"/><Relationship Id="rId10" Type="http://schemas.openxmlformats.org/officeDocument/2006/relationships/image" Target="../media/image24.wmf"/><Relationship Id="rId4" Type="http://schemas.openxmlformats.org/officeDocument/2006/relationships/image" Target="../media/image29.wmf"/><Relationship Id="rId9"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21.wmf"/><Relationship Id="rId7" Type="http://schemas.openxmlformats.org/officeDocument/2006/relationships/image" Target="../media/image25.wmf"/><Relationship Id="rId12" Type="http://schemas.openxmlformats.org/officeDocument/2006/relationships/image" Target="../media/image26.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11" Type="http://schemas.openxmlformats.org/officeDocument/2006/relationships/image" Target="../media/image30.wmf"/><Relationship Id="rId5" Type="http://schemas.openxmlformats.org/officeDocument/2006/relationships/image" Target="../media/image23.wmf"/><Relationship Id="rId10" Type="http://schemas.openxmlformats.org/officeDocument/2006/relationships/image" Target="../media/image29.wmf"/><Relationship Id="rId4" Type="http://schemas.openxmlformats.org/officeDocument/2006/relationships/image" Target="../media/image22.wmf"/><Relationship Id="rId9"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60688" cy="46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spcBef>
                <a:spcPct val="0"/>
              </a:spcBef>
              <a:defRPr sz="1200">
                <a:solidFill>
                  <a:schemeClr val="tx1"/>
                </a:solidFill>
                <a:latin typeface="Times New Roman" charset="0"/>
                <a:cs typeface="+mn-cs"/>
              </a:defRPr>
            </a:lvl1pPr>
          </a:lstStyle>
          <a:p>
            <a:pPr>
              <a:defRPr/>
            </a:pPr>
            <a:endParaRPr lang="en-US"/>
          </a:p>
        </p:txBody>
      </p:sp>
      <p:sp>
        <p:nvSpPr>
          <p:cNvPr id="6147" name="Rectangle 3"/>
          <p:cNvSpPr>
            <a:spLocks noGrp="1" noChangeArrowheads="1"/>
          </p:cNvSpPr>
          <p:nvPr>
            <p:ph type="dt" sz="quarter" idx="1"/>
          </p:nvPr>
        </p:nvSpPr>
        <p:spPr bwMode="auto">
          <a:xfrm>
            <a:off x="3870325" y="0"/>
            <a:ext cx="2960688" cy="46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spcBef>
                <a:spcPct val="0"/>
              </a:spcBef>
              <a:defRPr sz="1200">
                <a:solidFill>
                  <a:schemeClr val="tx1"/>
                </a:solidFill>
                <a:latin typeface="Times New Roman" charset="0"/>
                <a:cs typeface="+mn-cs"/>
              </a:defRPr>
            </a:lvl1pPr>
          </a:lstStyle>
          <a:p>
            <a:pPr>
              <a:defRPr/>
            </a:pPr>
            <a:endParaRPr lang="en-US"/>
          </a:p>
        </p:txBody>
      </p:sp>
      <p:sp>
        <p:nvSpPr>
          <p:cNvPr id="6148" name="Rectangle 4"/>
          <p:cNvSpPr>
            <a:spLocks noGrp="1" noChangeArrowheads="1"/>
          </p:cNvSpPr>
          <p:nvPr>
            <p:ph type="ftr" sz="quarter" idx="2"/>
          </p:nvPr>
        </p:nvSpPr>
        <p:spPr bwMode="auto">
          <a:xfrm>
            <a:off x="0" y="8926513"/>
            <a:ext cx="2960688" cy="46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spcBef>
                <a:spcPct val="0"/>
              </a:spcBef>
              <a:defRPr sz="1200">
                <a:solidFill>
                  <a:schemeClr val="tx1"/>
                </a:solidFill>
                <a:latin typeface="Times New Roman" charset="0"/>
                <a:cs typeface="+mn-cs"/>
              </a:defRPr>
            </a:lvl1pPr>
          </a:lstStyle>
          <a:p>
            <a:pPr>
              <a:defRPr/>
            </a:pPr>
            <a:endParaRPr lang="en-US"/>
          </a:p>
        </p:txBody>
      </p:sp>
      <p:sp>
        <p:nvSpPr>
          <p:cNvPr id="6149" name="Rectangle 5"/>
          <p:cNvSpPr>
            <a:spLocks noGrp="1" noChangeArrowheads="1"/>
          </p:cNvSpPr>
          <p:nvPr>
            <p:ph type="sldNum" sz="quarter" idx="3"/>
          </p:nvPr>
        </p:nvSpPr>
        <p:spPr bwMode="auto">
          <a:xfrm>
            <a:off x="3870325" y="8926513"/>
            <a:ext cx="2960688" cy="46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spcBef>
                <a:spcPct val="0"/>
              </a:spcBef>
              <a:defRPr sz="1200">
                <a:solidFill>
                  <a:schemeClr val="tx1"/>
                </a:solidFill>
                <a:latin typeface="Times New Roman" charset="0"/>
                <a:cs typeface="+mn-cs"/>
              </a:defRPr>
            </a:lvl1pPr>
          </a:lstStyle>
          <a:p>
            <a:pPr>
              <a:defRPr/>
            </a:pPr>
            <a:fld id="{DADF3670-D4FB-D341-858B-F212693C944D}" type="slidenum">
              <a:rPr lang="en-US"/>
              <a:pPr>
                <a:defRPr/>
              </a:pPr>
              <a:t>‹#›</a:t>
            </a:fld>
            <a:endParaRPr lang="en-US"/>
          </a:p>
        </p:txBody>
      </p:sp>
    </p:spTree>
    <p:extLst>
      <p:ext uri="{BB962C8B-B14F-4D97-AF65-F5344CB8AC3E}">
        <p14:creationId xmlns:p14="http://schemas.microsoft.com/office/powerpoint/2010/main" val="1686251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60688" cy="46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spcBef>
                <a:spcPct val="0"/>
              </a:spcBef>
              <a:defRPr sz="1200">
                <a:solidFill>
                  <a:schemeClr val="tx1"/>
                </a:solidFill>
                <a:latin typeface="Times New Roman" charset="0"/>
                <a:cs typeface="+mn-cs"/>
              </a:defRPr>
            </a:lvl1pPr>
          </a:lstStyle>
          <a:p>
            <a:pPr>
              <a:defRPr/>
            </a:pPr>
            <a:endParaRPr lang="en-US"/>
          </a:p>
        </p:txBody>
      </p:sp>
      <p:sp>
        <p:nvSpPr>
          <p:cNvPr id="5123" name="Rectangle 3"/>
          <p:cNvSpPr>
            <a:spLocks noGrp="1" noChangeArrowheads="1"/>
          </p:cNvSpPr>
          <p:nvPr>
            <p:ph type="dt" idx="1"/>
          </p:nvPr>
        </p:nvSpPr>
        <p:spPr bwMode="auto">
          <a:xfrm>
            <a:off x="3870325" y="0"/>
            <a:ext cx="2960688" cy="46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spcBef>
                <a:spcPct val="0"/>
              </a:spcBef>
              <a:defRPr sz="1200">
                <a:solidFill>
                  <a:schemeClr val="tx1"/>
                </a:solidFill>
                <a:latin typeface="Times New Roman" charset="0"/>
                <a:cs typeface="+mn-cs"/>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1066800" y="704850"/>
            <a:ext cx="4699000" cy="352425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5125" name="Rectangle 5"/>
          <p:cNvSpPr>
            <a:spLocks noGrp="1" noChangeArrowheads="1"/>
          </p:cNvSpPr>
          <p:nvPr>
            <p:ph type="body" sz="quarter" idx="3"/>
          </p:nvPr>
        </p:nvSpPr>
        <p:spPr bwMode="auto">
          <a:xfrm>
            <a:off x="911225" y="4464050"/>
            <a:ext cx="5008563" cy="42275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926513"/>
            <a:ext cx="2960688" cy="46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spcBef>
                <a:spcPct val="0"/>
              </a:spcBef>
              <a:defRPr sz="1200">
                <a:solidFill>
                  <a:schemeClr val="tx1"/>
                </a:solidFill>
                <a:latin typeface="Times New Roman" charset="0"/>
                <a:cs typeface="+mn-cs"/>
              </a:defRPr>
            </a:lvl1pPr>
          </a:lstStyle>
          <a:p>
            <a:pPr>
              <a:defRPr/>
            </a:pPr>
            <a:endParaRPr lang="en-US"/>
          </a:p>
        </p:txBody>
      </p:sp>
      <p:sp>
        <p:nvSpPr>
          <p:cNvPr id="5127" name="Rectangle 7"/>
          <p:cNvSpPr>
            <a:spLocks noGrp="1" noChangeArrowheads="1"/>
          </p:cNvSpPr>
          <p:nvPr>
            <p:ph type="sldNum" sz="quarter" idx="5"/>
          </p:nvPr>
        </p:nvSpPr>
        <p:spPr bwMode="auto">
          <a:xfrm>
            <a:off x="3870325" y="8926513"/>
            <a:ext cx="2960688" cy="46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spcBef>
                <a:spcPct val="0"/>
              </a:spcBef>
              <a:defRPr sz="1200">
                <a:solidFill>
                  <a:schemeClr val="tx1"/>
                </a:solidFill>
                <a:latin typeface="Times New Roman" charset="0"/>
                <a:cs typeface="+mn-cs"/>
              </a:defRPr>
            </a:lvl1pPr>
          </a:lstStyle>
          <a:p>
            <a:pPr>
              <a:defRPr/>
            </a:pPr>
            <a:fld id="{47BF496B-E780-EA4C-A876-8B0CAF687A3F}" type="slidenum">
              <a:rPr lang="en-US"/>
              <a:pPr>
                <a:defRPr/>
              </a:pPr>
              <a:t>‹#›</a:t>
            </a:fld>
            <a:endParaRPr lang="en-US"/>
          </a:p>
        </p:txBody>
      </p:sp>
    </p:spTree>
    <p:extLst>
      <p:ext uri="{BB962C8B-B14F-4D97-AF65-F5344CB8AC3E}">
        <p14:creationId xmlns:p14="http://schemas.microsoft.com/office/powerpoint/2010/main" val="12672424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Costas Busch - RPI</a:t>
            </a:r>
          </a:p>
        </p:txBody>
      </p:sp>
      <p:sp>
        <p:nvSpPr>
          <p:cNvPr id="6" name="Rectangle 6"/>
          <p:cNvSpPr>
            <a:spLocks noGrp="1" noChangeArrowheads="1"/>
          </p:cNvSpPr>
          <p:nvPr>
            <p:ph type="sldNum" sz="quarter" idx="12"/>
          </p:nvPr>
        </p:nvSpPr>
        <p:spPr>
          <a:ln/>
        </p:spPr>
        <p:txBody>
          <a:bodyPr/>
          <a:lstStyle>
            <a:lvl1pPr>
              <a:defRPr/>
            </a:lvl1pPr>
          </a:lstStyle>
          <a:p>
            <a:pPr>
              <a:defRPr/>
            </a:pPr>
            <a:fld id="{0DFE65F2-F0AB-D845-8F86-ACD3FB976FCC}" type="slidenum">
              <a:rPr lang="en-US"/>
              <a:pPr>
                <a:defRPr/>
              </a:pPr>
              <a:t>‹#›</a:t>
            </a:fld>
            <a:endParaRPr lang="en-US"/>
          </a:p>
        </p:txBody>
      </p:sp>
    </p:spTree>
    <p:extLst>
      <p:ext uri="{BB962C8B-B14F-4D97-AF65-F5344CB8AC3E}">
        <p14:creationId xmlns:p14="http://schemas.microsoft.com/office/powerpoint/2010/main" val="1870685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Costas Busch - RPI</a:t>
            </a:r>
          </a:p>
        </p:txBody>
      </p:sp>
      <p:sp>
        <p:nvSpPr>
          <p:cNvPr id="6" name="Rectangle 6"/>
          <p:cNvSpPr>
            <a:spLocks noGrp="1" noChangeArrowheads="1"/>
          </p:cNvSpPr>
          <p:nvPr>
            <p:ph type="sldNum" sz="quarter" idx="12"/>
          </p:nvPr>
        </p:nvSpPr>
        <p:spPr>
          <a:ln/>
        </p:spPr>
        <p:txBody>
          <a:bodyPr/>
          <a:lstStyle>
            <a:lvl1pPr>
              <a:defRPr/>
            </a:lvl1pPr>
          </a:lstStyle>
          <a:p>
            <a:pPr>
              <a:defRPr/>
            </a:pPr>
            <a:fld id="{3208711F-60CB-3E4F-8803-4332BA4E3F84}" type="slidenum">
              <a:rPr lang="en-US"/>
              <a:pPr>
                <a:defRPr/>
              </a:pPr>
              <a:t>‹#›</a:t>
            </a:fld>
            <a:endParaRPr lang="en-US"/>
          </a:p>
        </p:txBody>
      </p:sp>
    </p:spTree>
    <p:extLst>
      <p:ext uri="{BB962C8B-B14F-4D97-AF65-F5344CB8AC3E}">
        <p14:creationId xmlns:p14="http://schemas.microsoft.com/office/powerpoint/2010/main" val="458119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52400"/>
            <a:ext cx="22098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152400"/>
            <a:ext cx="64770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Costas Busch - RPI</a:t>
            </a:r>
          </a:p>
        </p:txBody>
      </p:sp>
      <p:sp>
        <p:nvSpPr>
          <p:cNvPr id="6" name="Rectangle 6"/>
          <p:cNvSpPr>
            <a:spLocks noGrp="1" noChangeArrowheads="1"/>
          </p:cNvSpPr>
          <p:nvPr>
            <p:ph type="sldNum" sz="quarter" idx="12"/>
          </p:nvPr>
        </p:nvSpPr>
        <p:spPr>
          <a:ln/>
        </p:spPr>
        <p:txBody>
          <a:bodyPr/>
          <a:lstStyle>
            <a:lvl1pPr>
              <a:defRPr/>
            </a:lvl1pPr>
          </a:lstStyle>
          <a:p>
            <a:pPr>
              <a:defRPr/>
            </a:pPr>
            <a:fld id="{7E73A2EC-C5B9-324E-9B40-0F5EF5D578CD}" type="slidenum">
              <a:rPr lang="en-US"/>
              <a:pPr>
                <a:defRPr/>
              </a:pPr>
              <a:t>‹#›</a:t>
            </a:fld>
            <a:endParaRPr lang="en-US"/>
          </a:p>
        </p:txBody>
      </p:sp>
    </p:spTree>
    <p:extLst>
      <p:ext uri="{BB962C8B-B14F-4D97-AF65-F5344CB8AC3E}">
        <p14:creationId xmlns:p14="http://schemas.microsoft.com/office/powerpoint/2010/main" val="3684474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Costas Busch - RPI</a:t>
            </a:r>
          </a:p>
        </p:txBody>
      </p:sp>
      <p:sp>
        <p:nvSpPr>
          <p:cNvPr id="6" name="Rectangle 6"/>
          <p:cNvSpPr>
            <a:spLocks noGrp="1" noChangeArrowheads="1"/>
          </p:cNvSpPr>
          <p:nvPr>
            <p:ph type="sldNum" sz="quarter" idx="12"/>
          </p:nvPr>
        </p:nvSpPr>
        <p:spPr>
          <a:ln/>
        </p:spPr>
        <p:txBody>
          <a:bodyPr/>
          <a:lstStyle>
            <a:lvl1pPr>
              <a:defRPr/>
            </a:lvl1pPr>
          </a:lstStyle>
          <a:p>
            <a:pPr>
              <a:defRPr/>
            </a:pPr>
            <a:fld id="{CEDDCC45-EF0D-2E4A-A5BA-6E1FE634FD4A}" type="slidenum">
              <a:rPr lang="en-US"/>
              <a:pPr>
                <a:defRPr/>
              </a:pPr>
              <a:t>‹#›</a:t>
            </a:fld>
            <a:endParaRPr lang="en-US"/>
          </a:p>
        </p:txBody>
      </p:sp>
    </p:spTree>
    <p:extLst>
      <p:ext uri="{BB962C8B-B14F-4D97-AF65-F5344CB8AC3E}">
        <p14:creationId xmlns:p14="http://schemas.microsoft.com/office/powerpoint/2010/main" val="3674355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Costas Busch - RPI</a:t>
            </a:r>
          </a:p>
        </p:txBody>
      </p:sp>
      <p:sp>
        <p:nvSpPr>
          <p:cNvPr id="6" name="Rectangle 6"/>
          <p:cNvSpPr>
            <a:spLocks noGrp="1" noChangeArrowheads="1"/>
          </p:cNvSpPr>
          <p:nvPr>
            <p:ph type="sldNum" sz="quarter" idx="12"/>
          </p:nvPr>
        </p:nvSpPr>
        <p:spPr>
          <a:ln/>
        </p:spPr>
        <p:txBody>
          <a:bodyPr/>
          <a:lstStyle>
            <a:lvl1pPr>
              <a:defRPr/>
            </a:lvl1pPr>
          </a:lstStyle>
          <a:p>
            <a:pPr>
              <a:defRPr/>
            </a:pPr>
            <a:fld id="{ECD7EA3E-C698-7840-821B-7A94046934C7}" type="slidenum">
              <a:rPr lang="en-US"/>
              <a:pPr>
                <a:defRPr/>
              </a:pPr>
              <a:t>‹#›</a:t>
            </a:fld>
            <a:endParaRPr lang="en-US"/>
          </a:p>
        </p:txBody>
      </p:sp>
    </p:spTree>
    <p:extLst>
      <p:ext uri="{BB962C8B-B14F-4D97-AF65-F5344CB8AC3E}">
        <p14:creationId xmlns:p14="http://schemas.microsoft.com/office/powerpoint/2010/main" val="1395102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838200"/>
            <a:ext cx="43434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38200"/>
            <a:ext cx="43434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Costas Busch - RPI</a:t>
            </a:r>
          </a:p>
        </p:txBody>
      </p:sp>
      <p:sp>
        <p:nvSpPr>
          <p:cNvPr id="7" name="Rectangle 6"/>
          <p:cNvSpPr>
            <a:spLocks noGrp="1" noChangeArrowheads="1"/>
          </p:cNvSpPr>
          <p:nvPr>
            <p:ph type="sldNum" sz="quarter" idx="12"/>
          </p:nvPr>
        </p:nvSpPr>
        <p:spPr>
          <a:ln/>
        </p:spPr>
        <p:txBody>
          <a:bodyPr/>
          <a:lstStyle>
            <a:lvl1pPr>
              <a:defRPr/>
            </a:lvl1pPr>
          </a:lstStyle>
          <a:p>
            <a:pPr>
              <a:defRPr/>
            </a:pPr>
            <a:fld id="{1F8FD975-0B6E-994B-B922-7F142DD7CA56}" type="slidenum">
              <a:rPr lang="en-US"/>
              <a:pPr>
                <a:defRPr/>
              </a:pPr>
              <a:t>‹#›</a:t>
            </a:fld>
            <a:endParaRPr lang="en-US"/>
          </a:p>
        </p:txBody>
      </p:sp>
    </p:spTree>
    <p:extLst>
      <p:ext uri="{BB962C8B-B14F-4D97-AF65-F5344CB8AC3E}">
        <p14:creationId xmlns:p14="http://schemas.microsoft.com/office/powerpoint/2010/main" val="3410993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Costas Busch - RPI</a:t>
            </a:r>
          </a:p>
        </p:txBody>
      </p:sp>
      <p:sp>
        <p:nvSpPr>
          <p:cNvPr id="9" name="Rectangle 6"/>
          <p:cNvSpPr>
            <a:spLocks noGrp="1" noChangeArrowheads="1"/>
          </p:cNvSpPr>
          <p:nvPr>
            <p:ph type="sldNum" sz="quarter" idx="12"/>
          </p:nvPr>
        </p:nvSpPr>
        <p:spPr>
          <a:ln/>
        </p:spPr>
        <p:txBody>
          <a:bodyPr/>
          <a:lstStyle>
            <a:lvl1pPr>
              <a:defRPr/>
            </a:lvl1pPr>
          </a:lstStyle>
          <a:p>
            <a:pPr>
              <a:defRPr/>
            </a:pPr>
            <a:fld id="{0094A2E6-5AD6-B946-9046-50CB69CA7B51}" type="slidenum">
              <a:rPr lang="en-US"/>
              <a:pPr>
                <a:defRPr/>
              </a:pPr>
              <a:t>‹#›</a:t>
            </a:fld>
            <a:endParaRPr lang="en-US"/>
          </a:p>
        </p:txBody>
      </p:sp>
    </p:spTree>
    <p:extLst>
      <p:ext uri="{BB962C8B-B14F-4D97-AF65-F5344CB8AC3E}">
        <p14:creationId xmlns:p14="http://schemas.microsoft.com/office/powerpoint/2010/main" val="957928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Costas Busch - RPI</a:t>
            </a:r>
          </a:p>
        </p:txBody>
      </p:sp>
      <p:sp>
        <p:nvSpPr>
          <p:cNvPr id="5" name="Rectangle 6"/>
          <p:cNvSpPr>
            <a:spLocks noGrp="1" noChangeArrowheads="1"/>
          </p:cNvSpPr>
          <p:nvPr>
            <p:ph type="sldNum" sz="quarter" idx="12"/>
          </p:nvPr>
        </p:nvSpPr>
        <p:spPr>
          <a:ln/>
        </p:spPr>
        <p:txBody>
          <a:bodyPr/>
          <a:lstStyle>
            <a:lvl1pPr>
              <a:defRPr/>
            </a:lvl1pPr>
          </a:lstStyle>
          <a:p>
            <a:pPr>
              <a:defRPr/>
            </a:pPr>
            <a:fld id="{12889C95-E6B5-F749-9E25-34C33A075304}" type="slidenum">
              <a:rPr lang="en-US"/>
              <a:pPr>
                <a:defRPr/>
              </a:pPr>
              <a:t>‹#›</a:t>
            </a:fld>
            <a:endParaRPr lang="en-US"/>
          </a:p>
        </p:txBody>
      </p:sp>
    </p:spTree>
    <p:extLst>
      <p:ext uri="{BB962C8B-B14F-4D97-AF65-F5344CB8AC3E}">
        <p14:creationId xmlns:p14="http://schemas.microsoft.com/office/powerpoint/2010/main" val="607125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Costas Busch - RPI</a:t>
            </a:r>
          </a:p>
        </p:txBody>
      </p:sp>
      <p:sp>
        <p:nvSpPr>
          <p:cNvPr id="4" name="Rectangle 6"/>
          <p:cNvSpPr>
            <a:spLocks noGrp="1" noChangeArrowheads="1"/>
          </p:cNvSpPr>
          <p:nvPr>
            <p:ph type="sldNum" sz="quarter" idx="12"/>
          </p:nvPr>
        </p:nvSpPr>
        <p:spPr>
          <a:ln/>
        </p:spPr>
        <p:txBody>
          <a:bodyPr/>
          <a:lstStyle>
            <a:lvl1pPr>
              <a:defRPr/>
            </a:lvl1pPr>
          </a:lstStyle>
          <a:p>
            <a:pPr>
              <a:defRPr/>
            </a:pPr>
            <a:fld id="{782E39F9-F3AA-BF4E-B510-718567EAC703}" type="slidenum">
              <a:rPr lang="en-US"/>
              <a:pPr>
                <a:defRPr/>
              </a:pPr>
              <a:t>‹#›</a:t>
            </a:fld>
            <a:endParaRPr lang="en-US"/>
          </a:p>
        </p:txBody>
      </p:sp>
    </p:spTree>
    <p:extLst>
      <p:ext uri="{BB962C8B-B14F-4D97-AF65-F5344CB8AC3E}">
        <p14:creationId xmlns:p14="http://schemas.microsoft.com/office/powerpoint/2010/main" val="709379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Costas Busch - RPI</a:t>
            </a:r>
          </a:p>
        </p:txBody>
      </p:sp>
      <p:sp>
        <p:nvSpPr>
          <p:cNvPr id="7" name="Rectangle 6"/>
          <p:cNvSpPr>
            <a:spLocks noGrp="1" noChangeArrowheads="1"/>
          </p:cNvSpPr>
          <p:nvPr>
            <p:ph type="sldNum" sz="quarter" idx="12"/>
          </p:nvPr>
        </p:nvSpPr>
        <p:spPr>
          <a:ln/>
        </p:spPr>
        <p:txBody>
          <a:bodyPr/>
          <a:lstStyle>
            <a:lvl1pPr>
              <a:defRPr/>
            </a:lvl1pPr>
          </a:lstStyle>
          <a:p>
            <a:pPr>
              <a:defRPr/>
            </a:pPr>
            <a:fld id="{FF8EFB6E-9B9B-734D-B00A-21D7464AF327}" type="slidenum">
              <a:rPr lang="en-US"/>
              <a:pPr>
                <a:defRPr/>
              </a:pPr>
              <a:t>‹#›</a:t>
            </a:fld>
            <a:endParaRPr lang="en-US"/>
          </a:p>
        </p:txBody>
      </p:sp>
    </p:spTree>
    <p:extLst>
      <p:ext uri="{BB962C8B-B14F-4D97-AF65-F5344CB8AC3E}">
        <p14:creationId xmlns:p14="http://schemas.microsoft.com/office/powerpoint/2010/main" val="1056698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Costas Busch - RPI</a:t>
            </a:r>
          </a:p>
        </p:txBody>
      </p:sp>
      <p:sp>
        <p:nvSpPr>
          <p:cNvPr id="7" name="Rectangle 6"/>
          <p:cNvSpPr>
            <a:spLocks noGrp="1" noChangeArrowheads="1"/>
          </p:cNvSpPr>
          <p:nvPr>
            <p:ph type="sldNum" sz="quarter" idx="12"/>
          </p:nvPr>
        </p:nvSpPr>
        <p:spPr>
          <a:ln/>
        </p:spPr>
        <p:txBody>
          <a:bodyPr/>
          <a:lstStyle>
            <a:lvl1pPr>
              <a:defRPr/>
            </a:lvl1pPr>
          </a:lstStyle>
          <a:p>
            <a:pPr>
              <a:defRPr/>
            </a:pPr>
            <a:fld id="{ECCD2232-DF5B-4940-B2D4-0399F21F33FE}" type="slidenum">
              <a:rPr lang="en-US"/>
              <a:pPr>
                <a:defRPr/>
              </a:pPr>
              <a:t>‹#›</a:t>
            </a:fld>
            <a:endParaRPr lang="en-US"/>
          </a:p>
        </p:txBody>
      </p:sp>
    </p:spTree>
    <p:extLst>
      <p:ext uri="{BB962C8B-B14F-4D97-AF65-F5344CB8AC3E}">
        <p14:creationId xmlns:p14="http://schemas.microsoft.com/office/powerpoint/2010/main" val="3304849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152400"/>
            <a:ext cx="8839200"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52400" y="838200"/>
            <a:ext cx="8839200" cy="548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52400" y="6553200"/>
            <a:ext cx="19050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spcBef>
                <a:spcPct val="0"/>
              </a:spcBef>
              <a:defRPr sz="1400">
                <a:solidFill>
                  <a:schemeClr val="tx1"/>
                </a:solidFill>
                <a:latin typeface="Times New Roman" charset="0"/>
                <a:cs typeface="+mn-cs"/>
              </a:defRPr>
            </a:lvl1pPr>
          </a:lstStyle>
          <a:p>
            <a:pPr>
              <a:defRPr/>
            </a:pPr>
            <a:r>
              <a:rPr lang="en-US"/>
              <a:t>Fall 2006</a:t>
            </a:r>
          </a:p>
        </p:txBody>
      </p:sp>
      <p:sp>
        <p:nvSpPr>
          <p:cNvPr id="1029" name="Rectangle 5"/>
          <p:cNvSpPr>
            <a:spLocks noGrp="1" noChangeArrowheads="1"/>
          </p:cNvSpPr>
          <p:nvPr>
            <p:ph type="ftr" sz="quarter" idx="3"/>
          </p:nvPr>
        </p:nvSpPr>
        <p:spPr bwMode="auto">
          <a:xfrm>
            <a:off x="3124200" y="6553200"/>
            <a:ext cx="28956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ctr">
              <a:spcBef>
                <a:spcPct val="0"/>
              </a:spcBef>
              <a:defRPr sz="1400">
                <a:solidFill>
                  <a:schemeClr val="tx1"/>
                </a:solidFill>
                <a:latin typeface="Times New Roman" charset="0"/>
                <a:cs typeface="+mn-cs"/>
              </a:defRPr>
            </a:lvl1pPr>
          </a:lstStyle>
          <a:p>
            <a:pPr>
              <a:defRPr/>
            </a:pPr>
            <a:r>
              <a:rPr lang="en-US"/>
              <a:t>Costas Busch - RPI</a:t>
            </a:r>
          </a:p>
        </p:txBody>
      </p:sp>
      <p:sp>
        <p:nvSpPr>
          <p:cNvPr id="1030" name="Rectangle 6"/>
          <p:cNvSpPr>
            <a:spLocks noGrp="1" noChangeArrowheads="1"/>
          </p:cNvSpPr>
          <p:nvPr>
            <p:ph type="sldNum" sz="quarter" idx="4"/>
          </p:nvPr>
        </p:nvSpPr>
        <p:spPr bwMode="auto">
          <a:xfrm>
            <a:off x="7086600" y="6553200"/>
            <a:ext cx="19050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spcBef>
                <a:spcPct val="0"/>
              </a:spcBef>
              <a:defRPr sz="1400">
                <a:solidFill>
                  <a:schemeClr val="tx1"/>
                </a:solidFill>
                <a:latin typeface="Times New Roman" charset="0"/>
                <a:cs typeface="+mn-cs"/>
              </a:defRPr>
            </a:lvl1pPr>
          </a:lstStyle>
          <a:p>
            <a:pPr>
              <a:defRPr/>
            </a:pPr>
            <a:fld id="{CC42A5B2-CDF8-2049-A5AE-5192ADA0C49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3600">
          <a:solidFill>
            <a:schemeClr val="tx2"/>
          </a:solidFill>
          <a:latin typeface="+mj-lt"/>
          <a:ea typeface="+mj-ea"/>
          <a:cs typeface="ＭＳ Ｐゴシック" charset="0"/>
        </a:defRPr>
      </a:lvl1pPr>
      <a:lvl2pPr algn="ctr" rtl="0" eaLnBrk="0" fontAlgn="base" hangingPunct="0">
        <a:spcBef>
          <a:spcPct val="0"/>
        </a:spcBef>
        <a:spcAft>
          <a:spcPct val="0"/>
        </a:spcAft>
        <a:defRPr sz="3600">
          <a:solidFill>
            <a:schemeClr val="tx2"/>
          </a:solidFill>
          <a:latin typeface="Comic Sans MS" charset="0"/>
          <a:ea typeface="ＭＳ Ｐゴシック" charset="0"/>
          <a:cs typeface="ＭＳ Ｐゴシック" charset="0"/>
        </a:defRPr>
      </a:lvl2pPr>
      <a:lvl3pPr algn="ctr" rtl="0" eaLnBrk="0" fontAlgn="base" hangingPunct="0">
        <a:spcBef>
          <a:spcPct val="0"/>
        </a:spcBef>
        <a:spcAft>
          <a:spcPct val="0"/>
        </a:spcAft>
        <a:defRPr sz="3600">
          <a:solidFill>
            <a:schemeClr val="tx2"/>
          </a:solidFill>
          <a:latin typeface="Comic Sans MS" charset="0"/>
          <a:ea typeface="ＭＳ Ｐゴシック" charset="0"/>
          <a:cs typeface="ＭＳ Ｐゴシック" charset="0"/>
        </a:defRPr>
      </a:lvl3pPr>
      <a:lvl4pPr algn="ctr" rtl="0" eaLnBrk="0" fontAlgn="base" hangingPunct="0">
        <a:spcBef>
          <a:spcPct val="0"/>
        </a:spcBef>
        <a:spcAft>
          <a:spcPct val="0"/>
        </a:spcAft>
        <a:defRPr sz="3600">
          <a:solidFill>
            <a:schemeClr val="tx2"/>
          </a:solidFill>
          <a:latin typeface="Comic Sans MS" charset="0"/>
          <a:ea typeface="ＭＳ Ｐゴシック" charset="0"/>
          <a:cs typeface="ＭＳ Ｐゴシック" charset="0"/>
        </a:defRPr>
      </a:lvl4pPr>
      <a:lvl5pPr algn="ctr" rtl="0" eaLnBrk="0" fontAlgn="base" hangingPunct="0">
        <a:spcBef>
          <a:spcPct val="0"/>
        </a:spcBef>
        <a:spcAft>
          <a:spcPct val="0"/>
        </a:spcAft>
        <a:defRPr sz="3600">
          <a:solidFill>
            <a:schemeClr val="tx2"/>
          </a:solidFill>
          <a:latin typeface="Comic Sans MS" charset="0"/>
          <a:ea typeface="ＭＳ Ｐゴシック" charset="0"/>
          <a:cs typeface="ＭＳ Ｐゴシック" charset="0"/>
        </a:defRPr>
      </a:lvl5pPr>
      <a:lvl6pPr marL="457200" algn="ctr" rtl="0" eaLnBrk="0" fontAlgn="base" hangingPunct="0">
        <a:spcBef>
          <a:spcPct val="0"/>
        </a:spcBef>
        <a:spcAft>
          <a:spcPct val="0"/>
        </a:spcAft>
        <a:defRPr sz="3600">
          <a:solidFill>
            <a:schemeClr val="tx2"/>
          </a:solidFill>
          <a:latin typeface="Comic Sans MS" charset="0"/>
          <a:ea typeface="ＭＳ Ｐゴシック" charset="0"/>
        </a:defRPr>
      </a:lvl6pPr>
      <a:lvl7pPr marL="914400" algn="ctr" rtl="0" eaLnBrk="0" fontAlgn="base" hangingPunct="0">
        <a:spcBef>
          <a:spcPct val="0"/>
        </a:spcBef>
        <a:spcAft>
          <a:spcPct val="0"/>
        </a:spcAft>
        <a:defRPr sz="3600">
          <a:solidFill>
            <a:schemeClr val="tx2"/>
          </a:solidFill>
          <a:latin typeface="Comic Sans MS" charset="0"/>
          <a:ea typeface="ＭＳ Ｐゴシック" charset="0"/>
        </a:defRPr>
      </a:lvl7pPr>
      <a:lvl8pPr marL="1371600" algn="ctr" rtl="0" eaLnBrk="0" fontAlgn="base" hangingPunct="0">
        <a:spcBef>
          <a:spcPct val="0"/>
        </a:spcBef>
        <a:spcAft>
          <a:spcPct val="0"/>
        </a:spcAft>
        <a:defRPr sz="3600">
          <a:solidFill>
            <a:schemeClr val="tx2"/>
          </a:solidFill>
          <a:latin typeface="Comic Sans MS" charset="0"/>
          <a:ea typeface="ＭＳ Ｐゴシック" charset="0"/>
        </a:defRPr>
      </a:lvl8pPr>
      <a:lvl9pPr marL="1828800" algn="ctr" rtl="0" eaLnBrk="0" fontAlgn="base" hangingPunct="0">
        <a:spcBef>
          <a:spcPct val="0"/>
        </a:spcBef>
        <a:spcAft>
          <a:spcPct val="0"/>
        </a:spcAft>
        <a:defRPr sz="3600">
          <a:solidFill>
            <a:schemeClr val="tx2"/>
          </a:solidFill>
          <a:latin typeface="Comic Sans MS" charset="0"/>
          <a:ea typeface="ＭＳ Ｐゴシック" charset="0"/>
        </a:defRPr>
      </a:lvl9pPr>
    </p:titleStyle>
    <p:bodyStyle>
      <a:lvl1pPr marL="342900" indent="-342900" algn="l" rtl="0" eaLnBrk="0" fontAlgn="base" hangingPunct="0">
        <a:spcBef>
          <a:spcPct val="20000"/>
        </a:spcBef>
        <a:spcAft>
          <a:spcPct val="0"/>
        </a:spcAft>
        <a:defRPr sz="3200">
          <a:solidFill>
            <a:schemeClr val="accent2"/>
          </a:solidFill>
          <a:latin typeface="+mn-lt"/>
          <a:ea typeface="+mn-ea"/>
          <a:cs typeface="ＭＳ Ｐゴシック" charset="0"/>
        </a:defRPr>
      </a:lvl1pPr>
      <a:lvl2pPr marL="742950" indent="-285750" algn="l" rtl="0" eaLnBrk="0" fontAlgn="base" hangingPunct="0">
        <a:spcBef>
          <a:spcPct val="20000"/>
        </a:spcBef>
        <a:spcAft>
          <a:spcPct val="0"/>
        </a:spcAft>
        <a:defRPr sz="2800">
          <a:solidFill>
            <a:schemeClr val="accent2"/>
          </a:solidFill>
          <a:latin typeface="+mn-lt"/>
          <a:ea typeface="+mn-ea"/>
        </a:defRPr>
      </a:lvl2pPr>
      <a:lvl3pPr marL="1143000" indent="-228600" algn="l" rtl="0" eaLnBrk="0" fontAlgn="base" hangingPunct="0">
        <a:spcBef>
          <a:spcPct val="20000"/>
        </a:spcBef>
        <a:spcAft>
          <a:spcPct val="0"/>
        </a:spcAft>
        <a:defRPr sz="2400">
          <a:solidFill>
            <a:schemeClr val="accent2"/>
          </a:solidFill>
          <a:latin typeface="+mn-lt"/>
          <a:ea typeface="+mn-ea"/>
        </a:defRPr>
      </a:lvl3pPr>
      <a:lvl4pPr marL="1600200" indent="-228600" algn="l" rtl="0" eaLnBrk="0" fontAlgn="base" hangingPunct="0">
        <a:spcBef>
          <a:spcPct val="20000"/>
        </a:spcBef>
        <a:spcAft>
          <a:spcPct val="0"/>
        </a:spcAft>
        <a:defRPr sz="2000">
          <a:solidFill>
            <a:schemeClr val="accent2"/>
          </a:solidFill>
          <a:latin typeface="+mn-lt"/>
          <a:ea typeface="+mn-ea"/>
        </a:defRPr>
      </a:lvl4pPr>
      <a:lvl5pPr marL="2057400" indent="-228600" algn="l" rtl="0" eaLnBrk="0" fontAlgn="base" hangingPunct="0">
        <a:spcBef>
          <a:spcPct val="20000"/>
        </a:spcBef>
        <a:spcAft>
          <a:spcPct val="0"/>
        </a:spcAft>
        <a:defRPr>
          <a:solidFill>
            <a:schemeClr val="accent2"/>
          </a:solidFill>
          <a:latin typeface="+mn-lt"/>
          <a:ea typeface="+mn-ea"/>
        </a:defRPr>
      </a:lvl5pPr>
      <a:lvl6pPr marL="2514600" indent="-228600" algn="l" rtl="0" eaLnBrk="0" fontAlgn="base" hangingPunct="0">
        <a:spcBef>
          <a:spcPct val="20000"/>
        </a:spcBef>
        <a:spcAft>
          <a:spcPct val="0"/>
        </a:spcAft>
        <a:defRPr>
          <a:solidFill>
            <a:schemeClr val="accent2"/>
          </a:solidFill>
          <a:latin typeface="+mn-lt"/>
          <a:ea typeface="+mn-ea"/>
        </a:defRPr>
      </a:lvl6pPr>
      <a:lvl7pPr marL="2971800" indent="-228600" algn="l" rtl="0" eaLnBrk="0" fontAlgn="base" hangingPunct="0">
        <a:spcBef>
          <a:spcPct val="20000"/>
        </a:spcBef>
        <a:spcAft>
          <a:spcPct val="0"/>
        </a:spcAft>
        <a:defRPr>
          <a:solidFill>
            <a:schemeClr val="accent2"/>
          </a:solidFill>
          <a:latin typeface="+mn-lt"/>
          <a:ea typeface="+mn-ea"/>
        </a:defRPr>
      </a:lvl7pPr>
      <a:lvl8pPr marL="3429000" indent="-228600" algn="l" rtl="0" eaLnBrk="0" fontAlgn="base" hangingPunct="0">
        <a:spcBef>
          <a:spcPct val="20000"/>
        </a:spcBef>
        <a:spcAft>
          <a:spcPct val="0"/>
        </a:spcAft>
        <a:defRPr>
          <a:solidFill>
            <a:schemeClr val="accent2"/>
          </a:solidFill>
          <a:latin typeface="+mn-lt"/>
          <a:ea typeface="+mn-ea"/>
        </a:defRPr>
      </a:lvl8pPr>
      <a:lvl9pPr marL="3886200" indent="-228600" algn="l" rtl="0" eaLnBrk="0" fontAlgn="base" hangingPunct="0">
        <a:spcBef>
          <a:spcPct val="20000"/>
        </a:spcBef>
        <a:spcAft>
          <a:spcPct val="0"/>
        </a:spcAft>
        <a:defRPr>
          <a:solidFill>
            <a:schemeClr val="accent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9.png"/><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5.bin"/><Relationship Id="rId5" Type="http://schemas.openxmlformats.org/officeDocument/2006/relationships/image" Target="../media/image15.wmf"/><Relationship Id="rId4" Type="http://schemas.openxmlformats.org/officeDocument/2006/relationships/oleObject" Target="../embeddings/oleObject14.bin"/><Relationship Id="rId9" Type="http://schemas.openxmlformats.org/officeDocument/2006/relationships/image" Target="../media/image17.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22.bin"/><Relationship Id="rId18" Type="http://schemas.openxmlformats.org/officeDocument/2006/relationships/image" Target="../media/image25.wmf"/><Relationship Id="rId3" Type="http://schemas.openxmlformats.org/officeDocument/2006/relationships/oleObject" Target="../embeddings/oleObject17.bin"/><Relationship Id="rId21" Type="http://schemas.openxmlformats.org/officeDocument/2006/relationships/oleObject" Target="../embeddings/oleObject26.bin"/><Relationship Id="rId7" Type="http://schemas.openxmlformats.org/officeDocument/2006/relationships/oleObject" Target="../embeddings/oleObject19.bin"/><Relationship Id="rId12" Type="http://schemas.openxmlformats.org/officeDocument/2006/relationships/image" Target="../media/image22.wmf"/><Relationship Id="rId17" Type="http://schemas.openxmlformats.org/officeDocument/2006/relationships/oleObject" Target="../embeddings/oleObject24.bin"/><Relationship Id="rId2" Type="http://schemas.openxmlformats.org/officeDocument/2006/relationships/slideLayout" Target="../slideLayouts/slideLayout2.xml"/><Relationship Id="rId16" Type="http://schemas.openxmlformats.org/officeDocument/2006/relationships/image" Target="../media/image24.wmf"/><Relationship Id="rId20" Type="http://schemas.openxmlformats.org/officeDocument/2006/relationships/image" Target="../media/image26.wmf"/><Relationship Id="rId1" Type="http://schemas.openxmlformats.org/officeDocument/2006/relationships/vmlDrawing" Target="../drawings/vmlDrawing6.vml"/><Relationship Id="rId6" Type="http://schemas.openxmlformats.org/officeDocument/2006/relationships/image" Target="../media/image19.wmf"/><Relationship Id="rId11" Type="http://schemas.openxmlformats.org/officeDocument/2006/relationships/oleObject" Target="../embeddings/oleObject21.bin"/><Relationship Id="rId24" Type="http://schemas.openxmlformats.org/officeDocument/2006/relationships/oleObject" Target="../embeddings/oleObject29.bin"/><Relationship Id="rId5" Type="http://schemas.openxmlformats.org/officeDocument/2006/relationships/oleObject" Target="../embeddings/oleObject18.bin"/><Relationship Id="rId15" Type="http://schemas.openxmlformats.org/officeDocument/2006/relationships/oleObject" Target="../embeddings/oleObject23.bin"/><Relationship Id="rId23" Type="http://schemas.openxmlformats.org/officeDocument/2006/relationships/oleObject" Target="../embeddings/oleObject28.bin"/><Relationship Id="rId10" Type="http://schemas.openxmlformats.org/officeDocument/2006/relationships/image" Target="../media/image21.wmf"/><Relationship Id="rId19" Type="http://schemas.openxmlformats.org/officeDocument/2006/relationships/oleObject" Target="../embeddings/oleObject25.bin"/><Relationship Id="rId4" Type="http://schemas.openxmlformats.org/officeDocument/2006/relationships/image" Target="../media/image18.wmf"/><Relationship Id="rId9" Type="http://schemas.openxmlformats.org/officeDocument/2006/relationships/oleObject" Target="../embeddings/oleObject20.bin"/><Relationship Id="rId14" Type="http://schemas.openxmlformats.org/officeDocument/2006/relationships/image" Target="../media/image23.wmf"/><Relationship Id="rId22" Type="http://schemas.openxmlformats.org/officeDocument/2006/relationships/oleObject" Target="../embeddings/oleObject27.bin"/></Relationships>
</file>

<file path=ppt/slides/_rels/slide13.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35.bin"/><Relationship Id="rId18" Type="http://schemas.openxmlformats.org/officeDocument/2006/relationships/oleObject" Target="../embeddings/oleObject38.bin"/><Relationship Id="rId26" Type="http://schemas.openxmlformats.org/officeDocument/2006/relationships/image" Target="../media/image28.wmf"/><Relationship Id="rId39" Type="http://schemas.openxmlformats.org/officeDocument/2006/relationships/oleObject" Target="../embeddings/oleObject54.bin"/><Relationship Id="rId3" Type="http://schemas.openxmlformats.org/officeDocument/2006/relationships/oleObject" Target="../embeddings/oleObject30.bin"/><Relationship Id="rId21" Type="http://schemas.openxmlformats.org/officeDocument/2006/relationships/oleObject" Target="../embeddings/oleObject41.bin"/><Relationship Id="rId34" Type="http://schemas.openxmlformats.org/officeDocument/2006/relationships/image" Target="../media/image26.wmf"/><Relationship Id="rId7" Type="http://schemas.openxmlformats.org/officeDocument/2006/relationships/oleObject" Target="../embeddings/oleObject32.bin"/><Relationship Id="rId12" Type="http://schemas.openxmlformats.org/officeDocument/2006/relationships/image" Target="../media/image23.wmf"/><Relationship Id="rId17" Type="http://schemas.openxmlformats.org/officeDocument/2006/relationships/oleObject" Target="../embeddings/oleObject37.bin"/><Relationship Id="rId25" Type="http://schemas.openxmlformats.org/officeDocument/2006/relationships/oleObject" Target="../embeddings/oleObject44.bin"/><Relationship Id="rId33" Type="http://schemas.openxmlformats.org/officeDocument/2006/relationships/oleObject" Target="../embeddings/oleObject49.bin"/><Relationship Id="rId38" Type="http://schemas.openxmlformats.org/officeDocument/2006/relationships/oleObject" Target="../embeddings/oleObject53.bin"/><Relationship Id="rId2" Type="http://schemas.openxmlformats.org/officeDocument/2006/relationships/slideLayout" Target="../slideLayouts/slideLayout2.xml"/><Relationship Id="rId16" Type="http://schemas.openxmlformats.org/officeDocument/2006/relationships/image" Target="../media/image25.wmf"/><Relationship Id="rId20" Type="http://schemas.openxmlformats.org/officeDocument/2006/relationships/oleObject" Target="../embeddings/oleObject40.bin"/><Relationship Id="rId29" Type="http://schemas.openxmlformats.org/officeDocument/2006/relationships/oleObject" Target="../embeddings/oleObject46.bin"/><Relationship Id="rId1" Type="http://schemas.openxmlformats.org/officeDocument/2006/relationships/vmlDrawing" Target="../drawings/vmlDrawing7.vml"/><Relationship Id="rId6" Type="http://schemas.openxmlformats.org/officeDocument/2006/relationships/image" Target="../media/image20.wmf"/><Relationship Id="rId11" Type="http://schemas.openxmlformats.org/officeDocument/2006/relationships/oleObject" Target="../embeddings/oleObject34.bin"/><Relationship Id="rId24" Type="http://schemas.openxmlformats.org/officeDocument/2006/relationships/oleObject" Target="../embeddings/oleObject43.bin"/><Relationship Id="rId32" Type="http://schemas.openxmlformats.org/officeDocument/2006/relationships/image" Target="../media/image30.wmf"/><Relationship Id="rId37" Type="http://schemas.openxmlformats.org/officeDocument/2006/relationships/oleObject" Target="../embeddings/oleObject52.bin"/><Relationship Id="rId5" Type="http://schemas.openxmlformats.org/officeDocument/2006/relationships/oleObject" Target="../embeddings/oleObject31.bin"/><Relationship Id="rId15" Type="http://schemas.openxmlformats.org/officeDocument/2006/relationships/oleObject" Target="../embeddings/oleObject36.bin"/><Relationship Id="rId23" Type="http://schemas.openxmlformats.org/officeDocument/2006/relationships/image" Target="../media/image27.wmf"/><Relationship Id="rId28" Type="http://schemas.openxmlformats.org/officeDocument/2006/relationships/image" Target="../media/image29.wmf"/><Relationship Id="rId36" Type="http://schemas.openxmlformats.org/officeDocument/2006/relationships/oleObject" Target="../embeddings/oleObject51.bin"/><Relationship Id="rId10" Type="http://schemas.openxmlformats.org/officeDocument/2006/relationships/image" Target="../media/image22.wmf"/><Relationship Id="rId19" Type="http://schemas.openxmlformats.org/officeDocument/2006/relationships/oleObject" Target="../embeddings/oleObject39.bin"/><Relationship Id="rId31" Type="http://schemas.openxmlformats.org/officeDocument/2006/relationships/oleObject" Target="../embeddings/oleObject48.bin"/><Relationship Id="rId4" Type="http://schemas.openxmlformats.org/officeDocument/2006/relationships/image" Target="../media/image19.wmf"/><Relationship Id="rId9" Type="http://schemas.openxmlformats.org/officeDocument/2006/relationships/oleObject" Target="../embeddings/oleObject33.bin"/><Relationship Id="rId14" Type="http://schemas.openxmlformats.org/officeDocument/2006/relationships/image" Target="../media/image24.wmf"/><Relationship Id="rId22" Type="http://schemas.openxmlformats.org/officeDocument/2006/relationships/oleObject" Target="../embeddings/oleObject42.bin"/><Relationship Id="rId27" Type="http://schemas.openxmlformats.org/officeDocument/2006/relationships/oleObject" Target="../embeddings/oleObject45.bin"/><Relationship Id="rId30" Type="http://schemas.openxmlformats.org/officeDocument/2006/relationships/oleObject" Target="../embeddings/oleObject47.bin"/><Relationship Id="rId35" Type="http://schemas.openxmlformats.org/officeDocument/2006/relationships/oleObject" Target="../embeddings/oleObject50.bin"/></Relationships>
</file>

<file path=ppt/slides/_rels/slide14.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61.bin"/><Relationship Id="rId18" Type="http://schemas.openxmlformats.org/officeDocument/2006/relationships/oleObject" Target="../embeddings/oleObject64.bin"/><Relationship Id="rId26" Type="http://schemas.openxmlformats.org/officeDocument/2006/relationships/image" Target="../media/image21.wmf"/><Relationship Id="rId3" Type="http://schemas.openxmlformats.org/officeDocument/2006/relationships/oleObject" Target="../embeddings/oleObject55.bin"/><Relationship Id="rId21" Type="http://schemas.openxmlformats.org/officeDocument/2006/relationships/image" Target="../media/image25.wmf"/><Relationship Id="rId7" Type="http://schemas.openxmlformats.org/officeDocument/2006/relationships/oleObject" Target="../embeddings/oleObject57.bin"/><Relationship Id="rId12" Type="http://schemas.openxmlformats.org/officeDocument/2006/relationships/oleObject" Target="../embeddings/oleObject60.bin"/><Relationship Id="rId17" Type="http://schemas.openxmlformats.org/officeDocument/2006/relationships/oleObject" Target="../embeddings/oleObject63.bin"/><Relationship Id="rId25" Type="http://schemas.openxmlformats.org/officeDocument/2006/relationships/oleObject" Target="../embeddings/oleObject69.bin"/><Relationship Id="rId2" Type="http://schemas.openxmlformats.org/officeDocument/2006/relationships/slideLayout" Target="../slideLayouts/slideLayout2.xml"/><Relationship Id="rId16" Type="http://schemas.openxmlformats.org/officeDocument/2006/relationships/image" Target="../media/image26.wmf"/><Relationship Id="rId20" Type="http://schemas.openxmlformats.org/officeDocument/2006/relationships/oleObject" Target="../embeddings/oleObject66.bin"/><Relationship Id="rId1" Type="http://schemas.openxmlformats.org/officeDocument/2006/relationships/vmlDrawing" Target="../drawings/vmlDrawing8.vml"/><Relationship Id="rId6" Type="http://schemas.openxmlformats.org/officeDocument/2006/relationships/image" Target="../media/image19.wmf"/><Relationship Id="rId11" Type="http://schemas.openxmlformats.org/officeDocument/2006/relationships/oleObject" Target="../embeddings/oleObject59.bin"/><Relationship Id="rId24" Type="http://schemas.openxmlformats.org/officeDocument/2006/relationships/image" Target="../media/image20.wmf"/><Relationship Id="rId5" Type="http://schemas.openxmlformats.org/officeDocument/2006/relationships/oleObject" Target="../embeddings/oleObject56.bin"/><Relationship Id="rId15" Type="http://schemas.openxmlformats.org/officeDocument/2006/relationships/oleObject" Target="../embeddings/oleObject62.bin"/><Relationship Id="rId23" Type="http://schemas.openxmlformats.org/officeDocument/2006/relationships/oleObject" Target="../embeddings/oleObject68.bin"/><Relationship Id="rId28" Type="http://schemas.openxmlformats.org/officeDocument/2006/relationships/image" Target="../media/image24.wmf"/><Relationship Id="rId10" Type="http://schemas.openxmlformats.org/officeDocument/2006/relationships/image" Target="../media/image29.wmf"/><Relationship Id="rId19" Type="http://schemas.openxmlformats.org/officeDocument/2006/relationships/oleObject" Target="../embeddings/oleObject65.bin"/><Relationship Id="rId4" Type="http://schemas.openxmlformats.org/officeDocument/2006/relationships/image" Target="../media/image27.wmf"/><Relationship Id="rId9" Type="http://schemas.openxmlformats.org/officeDocument/2006/relationships/oleObject" Target="../embeddings/oleObject58.bin"/><Relationship Id="rId14" Type="http://schemas.openxmlformats.org/officeDocument/2006/relationships/image" Target="../media/image30.wmf"/><Relationship Id="rId22" Type="http://schemas.openxmlformats.org/officeDocument/2006/relationships/oleObject" Target="../embeddings/oleObject67.bin"/><Relationship Id="rId27" Type="http://schemas.openxmlformats.org/officeDocument/2006/relationships/oleObject" Target="../embeddings/oleObject70.bin"/></Relationships>
</file>

<file path=ppt/slides/_rels/slide15.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76.bin"/><Relationship Id="rId18" Type="http://schemas.openxmlformats.org/officeDocument/2006/relationships/oleObject" Target="../embeddings/oleObject79.bin"/><Relationship Id="rId26" Type="http://schemas.openxmlformats.org/officeDocument/2006/relationships/image" Target="../media/image28.wmf"/><Relationship Id="rId3" Type="http://schemas.openxmlformats.org/officeDocument/2006/relationships/oleObject" Target="../embeddings/oleObject71.bin"/><Relationship Id="rId21" Type="http://schemas.openxmlformats.org/officeDocument/2006/relationships/oleObject" Target="../embeddings/oleObject82.bin"/><Relationship Id="rId34" Type="http://schemas.openxmlformats.org/officeDocument/2006/relationships/oleObject" Target="../embeddings/oleObject90.bin"/><Relationship Id="rId7" Type="http://schemas.openxmlformats.org/officeDocument/2006/relationships/oleObject" Target="../embeddings/oleObject73.bin"/><Relationship Id="rId12" Type="http://schemas.openxmlformats.org/officeDocument/2006/relationships/image" Target="../media/image23.wmf"/><Relationship Id="rId17" Type="http://schemas.openxmlformats.org/officeDocument/2006/relationships/oleObject" Target="../embeddings/oleObject78.bin"/><Relationship Id="rId25" Type="http://schemas.openxmlformats.org/officeDocument/2006/relationships/oleObject" Target="../embeddings/oleObject85.bin"/><Relationship Id="rId33" Type="http://schemas.openxmlformats.org/officeDocument/2006/relationships/image" Target="../media/image26.wmf"/><Relationship Id="rId2" Type="http://schemas.openxmlformats.org/officeDocument/2006/relationships/slideLayout" Target="../slideLayouts/slideLayout2.xml"/><Relationship Id="rId16" Type="http://schemas.openxmlformats.org/officeDocument/2006/relationships/image" Target="../media/image25.wmf"/><Relationship Id="rId20" Type="http://schemas.openxmlformats.org/officeDocument/2006/relationships/oleObject" Target="../embeddings/oleObject81.bin"/><Relationship Id="rId29" Type="http://schemas.openxmlformats.org/officeDocument/2006/relationships/oleObject" Target="../embeddings/oleObject87.bin"/><Relationship Id="rId1" Type="http://schemas.openxmlformats.org/officeDocument/2006/relationships/vmlDrawing" Target="../drawings/vmlDrawing9.vml"/><Relationship Id="rId6" Type="http://schemas.openxmlformats.org/officeDocument/2006/relationships/image" Target="../media/image20.wmf"/><Relationship Id="rId11" Type="http://schemas.openxmlformats.org/officeDocument/2006/relationships/oleObject" Target="../embeddings/oleObject75.bin"/><Relationship Id="rId24" Type="http://schemas.openxmlformats.org/officeDocument/2006/relationships/oleObject" Target="../embeddings/oleObject84.bin"/><Relationship Id="rId32" Type="http://schemas.openxmlformats.org/officeDocument/2006/relationships/oleObject" Target="../embeddings/oleObject89.bin"/><Relationship Id="rId37" Type="http://schemas.openxmlformats.org/officeDocument/2006/relationships/oleObject" Target="../embeddings/oleObject93.bin"/><Relationship Id="rId5" Type="http://schemas.openxmlformats.org/officeDocument/2006/relationships/oleObject" Target="../embeddings/oleObject72.bin"/><Relationship Id="rId15" Type="http://schemas.openxmlformats.org/officeDocument/2006/relationships/oleObject" Target="../embeddings/oleObject77.bin"/><Relationship Id="rId23" Type="http://schemas.openxmlformats.org/officeDocument/2006/relationships/image" Target="../media/image31.wmf"/><Relationship Id="rId28" Type="http://schemas.openxmlformats.org/officeDocument/2006/relationships/image" Target="../media/image29.wmf"/><Relationship Id="rId36" Type="http://schemas.openxmlformats.org/officeDocument/2006/relationships/oleObject" Target="../embeddings/oleObject92.bin"/><Relationship Id="rId10" Type="http://schemas.openxmlformats.org/officeDocument/2006/relationships/image" Target="../media/image22.wmf"/><Relationship Id="rId19" Type="http://schemas.openxmlformats.org/officeDocument/2006/relationships/oleObject" Target="../embeddings/oleObject80.bin"/><Relationship Id="rId31" Type="http://schemas.openxmlformats.org/officeDocument/2006/relationships/oleObject" Target="../embeddings/oleObject88.bin"/><Relationship Id="rId4" Type="http://schemas.openxmlformats.org/officeDocument/2006/relationships/image" Target="../media/image19.wmf"/><Relationship Id="rId9" Type="http://schemas.openxmlformats.org/officeDocument/2006/relationships/oleObject" Target="../embeddings/oleObject74.bin"/><Relationship Id="rId14" Type="http://schemas.openxmlformats.org/officeDocument/2006/relationships/image" Target="../media/image24.wmf"/><Relationship Id="rId22" Type="http://schemas.openxmlformats.org/officeDocument/2006/relationships/oleObject" Target="../embeddings/oleObject83.bin"/><Relationship Id="rId27" Type="http://schemas.openxmlformats.org/officeDocument/2006/relationships/oleObject" Target="../embeddings/oleObject86.bin"/><Relationship Id="rId30" Type="http://schemas.openxmlformats.org/officeDocument/2006/relationships/image" Target="../media/image30.wmf"/><Relationship Id="rId35" Type="http://schemas.openxmlformats.org/officeDocument/2006/relationships/oleObject" Target="../embeddings/oleObject91.bin"/></Relationships>
</file>

<file path=ppt/slides/_rels/slide16.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99.bin"/><Relationship Id="rId18" Type="http://schemas.openxmlformats.org/officeDocument/2006/relationships/oleObject" Target="../embeddings/oleObject102.bin"/><Relationship Id="rId26" Type="http://schemas.openxmlformats.org/officeDocument/2006/relationships/oleObject" Target="../embeddings/oleObject107.bin"/><Relationship Id="rId3" Type="http://schemas.openxmlformats.org/officeDocument/2006/relationships/oleObject" Target="../embeddings/oleObject94.bin"/><Relationship Id="rId21" Type="http://schemas.openxmlformats.org/officeDocument/2006/relationships/oleObject" Target="../embeddings/oleObject104.bin"/><Relationship Id="rId7" Type="http://schemas.openxmlformats.org/officeDocument/2006/relationships/oleObject" Target="../embeddings/oleObject96.bin"/><Relationship Id="rId12" Type="http://schemas.openxmlformats.org/officeDocument/2006/relationships/image" Target="../media/image24.wmf"/><Relationship Id="rId17" Type="http://schemas.openxmlformats.org/officeDocument/2006/relationships/image" Target="../media/image29.wmf"/><Relationship Id="rId25" Type="http://schemas.openxmlformats.org/officeDocument/2006/relationships/image" Target="../media/image25.wmf"/><Relationship Id="rId2" Type="http://schemas.openxmlformats.org/officeDocument/2006/relationships/slideLayout" Target="../slideLayouts/slideLayout2.xml"/><Relationship Id="rId16" Type="http://schemas.openxmlformats.org/officeDocument/2006/relationships/oleObject" Target="../embeddings/oleObject101.bin"/><Relationship Id="rId20" Type="http://schemas.openxmlformats.org/officeDocument/2006/relationships/oleObject" Target="../embeddings/oleObject103.bin"/><Relationship Id="rId1" Type="http://schemas.openxmlformats.org/officeDocument/2006/relationships/vmlDrawing" Target="../drawings/vmlDrawing10.vml"/><Relationship Id="rId6" Type="http://schemas.openxmlformats.org/officeDocument/2006/relationships/image" Target="../media/image19.wmf"/><Relationship Id="rId11" Type="http://schemas.openxmlformats.org/officeDocument/2006/relationships/oleObject" Target="../embeddings/oleObject98.bin"/><Relationship Id="rId24" Type="http://schemas.openxmlformats.org/officeDocument/2006/relationships/oleObject" Target="../embeddings/oleObject106.bin"/><Relationship Id="rId5" Type="http://schemas.openxmlformats.org/officeDocument/2006/relationships/oleObject" Target="../embeddings/oleObject95.bin"/><Relationship Id="rId15" Type="http://schemas.openxmlformats.org/officeDocument/2006/relationships/image" Target="../media/image28.wmf"/><Relationship Id="rId23" Type="http://schemas.openxmlformats.org/officeDocument/2006/relationships/oleObject" Target="../embeddings/oleObject105.bin"/><Relationship Id="rId10" Type="http://schemas.openxmlformats.org/officeDocument/2006/relationships/image" Target="../media/image21.wmf"/><Relationship Id="rId19" Type="http://schemas.openxmlformats.org/officeDocument/2006/relationships/image" Target="../media/image30.wmf"/><Relationship Id="rId4" Type="http://schemas.openxmlformats.org/officeDocument/2006/relationships/image" Target="../media/image31.wmf"/><Relationship Id="rId9" Type="http://schemas.openxmlformats.org/officeDocument/2006/relationships/oleObject" Target="../embeddings/oleObject97.bin"/><Relationship Id="rId14" Type="http://schemas.openxmlformats.org/officeDocument/2006/relationships/oleObject" Target="../embeddings/oleObject100.bin"/><Relationship Id="rId22" Type="http://schemas.openxmlformats.org/officeDocument/2006/relationships/image" Target="../media/image26.wmf"/></Relationships>
</file>

<file path=ppt/slides/_rels/slide17.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oleObject" Target="../embeddings/oleObject113.bin"/><Relationship Id="rId18" Type="http://schemas.openxmlformats.org/officeDocument/2006/relationships/oleObject" Target="../embeddings/oleObject117.bin"/><Relationship Id="rId26" Type="http://schemas.openxmlformats.org/officeDocument/2006/relationships/oleObject" Target="../embeddings/oleObject121.bin"/><Relationship Id="rId3" Type="http://schemas.openxmlformats.org/officeDocument/2006/relationships/oleObject" Target="../embeddings/oleObject108.bin"/><Relationship Id="rId21" Type="http://schemas.openxmlformats.org/officeDocument/2006/relationships/image" Target="../media/image39.wmf"/><Relationship Id="rId34" Type="http://schemas.openxmlformats.org/officeDocument/2006/relationships/oleObject" Target="../embeddings/oleObject125.bin"/><Relationship Id="rId7" Type="http://schemas.openxmlformats.org/officeDocument/2006/relationships/oleObject" Target="../embeddings/oleObject110.bin"/><Relationship Id="rId12" Type="http://schemas.openxmlformats.org/officeDocument/2006/relationships/image" Target="../media/image36.wmf"/><Relationship Id="rId17" Type="http://schemas.openxmlformats.org/officeDocument/2006/relationships/image" Target="../media/image37.wmf"/><Relationship Id="rId25" Type="http://schemas.openxmlformats.org/officeDocument/2006/relationships/image" Target="../media/image41.wmf"/><Relationship Id="rId33" Type="http://schemas.openxmlformats.org/officeDocument/2006/relationships/image" Target="../media/image45.wmf"/><Relationship Id="rId2" Type="http://schemas.openxmlformats.org/officeDocument/2006/relationships/slideLayout" Target="../slideLayouts/slideLayout7.xml"/><Relationship Id="rId16" Type="http://schemas.openxmlformats.org/officeDocument/2006/relationships/oleObject" Target="../embeddings/oleObject116.bin"/><Relationship Id="rId20" Type="http://schemas.openxmlformats.org/officeDocument/2006/relationships/oleObject" Target="../embeddings/oleObject118.bin"/><Relationship Id="rId29" Type="http://schemas.openxmlformats.org/officeDocument/2006/relationships/image" Target="../media/image43.wmf"/><Relationship Id="rId1" Type="http://schemas.openxmlformats.org/officeDocument/2006/relationships/vmlDrawing" Target="../drawings/vmlDrawing11.vml"/><Relationship Id="rId6" Type="http://schemas.openxmlformats.org/officeDocument/2006/relationships/image" Target="../media/image33.wmf"/><Relationship Id="rId11" Type="http://schemas.openxmlformats.org/officeDocument/2006/relationships/oleObject" Target="../embeddings/oleObject112.bin"/><Relationship Id="rId24" Type="http://schemas.openxmlformats.org/officeDocument/2006/relationships/oleObject" Target="../embeddings/oleObject120.bin"/><Relationship Id="rId32" Type="http://schemas.openxmlformats.org/officeDocument/2006/relationships/oleObject" Target="../embeddings/oleObject124.bin"/><Relationship Id="rId37" Type="http://schemas.openxmlformats.org/officeDocument/2006/relationships/image" Target="../media/image46.wmf"/><Relationship Id="rId5" Type="http://schemas.openxmlformats.org/officeDocument/2006/relationships/oleObject" Target="../embeddings/oleObject109.bin"/><Relationship Id="rId15" Type="http://schemas.openxmlformats.org/officeDocument/2006/relationships/oleObject" Target="../embeddings/oleObject115.bin"/><Relationship Id="rId23" Type="http://schemas.openxmlformats.org/officeDocument/2006/relationships/image" Target="../media/image40.wmf"/><Relationship Id="rId28" Type="http://schemas.openxmlformats.org/officeDocument/2006/relationships/oleObject" Target="../embeddings/oleObject122.bin"/><Relationship Id="rId36" Type="http://schemas.openxmlformats.org/officeDocument/2006/relationships/oleObject" Target="../embeddings/oleObject127.bin"/><Relationship Id="rId10" Type="http://schemas.openxmlformats.org/officeDocument/2006/relationships/image" Target="../media/image35.wmf"/><Relationship Id="rId19" Type="http://schemas.openxmlformats.org/officeDocument/2006/relationships/image" Target="../media/image38.wmf"/><Relationship Id="rId31" Type="http://schemas.openxmlformats.org/officeDocument/2006/relationships/image" Target="../media/image44.wmf"/><Relationship Id="rId4" Type="http://schemas.openxmlformats.org/officeDocument/2006/relationships/image" Target="../media/image32.wmf"/><Relationship Id="rId9" Type="http://schemas.openxmlformats.org/officeDocument/2006/relationships/oleObject" Target="../embeddings/oleObject111.bin"/><Relationship Id="rId14" Type="http://schemas.openxmlformats.org/officeDocument/2006/relationships/oleObject" Target="../embeddings/oleObject114.bin"/><Relationship Id="rId22" Type="http://schemas.openxmlformats.org/officeDocument/2006/relationships/oleObject" Target="../embeddings/oleObject119.bin"/><Relationship Id="rId27" Type="http://schemas.openxmlformats.org/officeDocument/2006/relationships/image" Target="../media/image42.wmf"/><Relationship Id="rId30" Type="http://schemas.openxmlformats.org/officeDocument/2006/relationships/oleObject" Target="../embeddings/oleObject123.bin"/><Relationship Id="rId35" Type="http://schemas.openxmlformats.org/officeDocument/2006/relationships/oleObject" Target="../embeddings/oleObject126.bin"/></Relationships>
</file>

<file path=ppt/slides/_rels/slide18.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133.bin"/><Relationship Id="rId18" Type="http://schemas.openxmlformats.org/officeDocument/2006/relationships/oleObject" Target="../embeddings/oleObject136.bin"/><Relationship Id="rId3" Type="http://schemas.openxmlformats.org/officeDocument/2006/relationships/oleObject" Target="../embeddings/oleObject128.bin"/><Relationship Id="rId21" Type="http://schemas.openxmlformats.org/officeDocument/2006/relationships/oleObject" Target="../embeddings/oleObject138.bin"/><Relationship Id="rId7" Type="http://schemas.openxmlformats.org/officeDocument/2006/relationships/oleObject" Target="../embeddings/oleObject130.bin"/><Relationship Id="rId12" Type="http://schemas.openxmlformats.org/officeDocument/2006/relationships/image" Target="../media/image49.wmf"/><Relationship Id="rId17" Type="http://schemas.openxmlformats.org/officeDocument/2006/relationships/oleObject" Target="../embeddings/oleObject135.bin"/><Relationship Id="rId2" Type="http://schemas.openxmlformats.org/officeDocument/2006/relationships/slideLayout" Target="../slideLayouts/slideLayout7.xml"/><Relationship Id="rId16" Type="http://schemas.openxmlformats.org/officeDocument/2006/relationships/image" Target="../media/image32.wmf"/><Relationship Id="rId20" Type="http://schemas.openxmlformats.org/officeDocument/2006/relationships/oleObject" Target="../embeddings/oleObject137.bin"/><Relationship Id="rId1" Type="http://schemas.openxmlformats.org/officeDocument/2006/relationships/vmlDrawing" Target="../drawings/vmlDrawing12.vml"/><Relationship Id="rId6" Type="http://schemas.openxmlformats.org/officeDocument/2006/relationships/image" Target="../media/image19.wmf"/><Relationship Id="rId11" Type="http://schemas.openxmlformats.org/officeDocument/2006/relationships/oleObject" Target="../embeddings/oleObject132.bin"/><Relationship Id="rId5" Type="http://schemas.openxmlformats.org/officeDocument/2006/relationships/oleObject" Target="../embeddings/oleObject129.bin"/><Relationship Id="rId15" Type="http://schemas.openxmlformats.org/officeDocument/2006/relationships/oleObject" Target="../embeddings/oleObject134.bin"/><Relationship Id="rId10" Type="http://schemas.openxmlformats.org/officeDocument/2006/relationships/image" Target="../media/image48.wmf"/><Relationship Id="rId19" Type="http://schemas.openxmlformats.org/officeDocument/2006/relationships/image" Target="../media/image44.wmf"/><Relationship Id="rId4" Type="http://schemas.openxmlformats.org/officeDocument/2006/relationships/image" Target="../media/image47.wmf"/><Relationship Id="rId9" Type="http://schemas.openxmlformats.org/officeDocument/2006/relationships/oleObject" Target="../embeddings/oleObject131.bin"/><Relationship Id="rId14" Type="http://schemas.openxmlformats.org/officeDocument/2006/relationships/image" Target="../media/image50.wmf"/><Relationship Id="rId22" Type="http://schemas.openxmlformats.org/officeDocument/2006/relationships/image" Target="../media/image45.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139.bin"/><Relationship Id="rId7" Type="http://schemas.openxmlformats.org/officeDocument/2006/relationships/oleObject" Target="../embeddings/oleObject141.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52.wmf"/><Relationship Id="rId5" Type="http://schemas.openxmlformats.org/officeDocument/2006/relationships/oleObject" Target="../embeddings/oleObject140.bin"/><Relationship Id="rId4" Type="http://schemas.openxmlformats.org/officeDocument/2006/relationships/image" Target="../media/image51.wmf"/></Relationships>
</file>

<file path=ppt/slides/_rels/slide21.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147.bin"/><Relationship Id="rId18" Type="http://schemas.openxmlformats.org/officeDocument/2006/relationships/image" Target="../media/image33.wmf"/><Relationship Id="rId3" Type="http://schemas.openxmlformats.org/officeDocument/2006/relationships/oleObject" Target="../embeddings/oleObject142.bin"/><Relationship Id="rId7" Type="http://schemas.openxmlformats.org/officeDocument/2006/relationships/oleObject" Target="../embeddings/oleObject144.bin"/><Relationship Id="rId12" Type="http://schemas.openxmlformats.org/officeDocument/2006/relationships/image" Target="../media/image37.wmf"/><Relationship Id="rId17" Type="http://schemas.openxmlformats.org/officeDocument/2006/relationships/oleObject" Target="../embeddings/oleObject149.bin"/><Relationship Id="rId2" Type="http://schemas.openxmlformats.org/officeDocument/2006/relationships/slideLayout" Target="../slideLayouts/slideLayout7.xml"/><Relationship Id="rId16" Type="http://schemas.openxmlformats.org/officeDocument/2006/relationships/image" Target="../media/image58.wmf"/><Relationship Id="rId1" Type="http://schemas.openxmlformats.org/officeDocument/2006/relationships/vmlDrawing" Target="../drawings/vmlDrawing14.vml"/><Relationship Id="rId6" Type="http://schemas.openxmlformats.org/officeDocument/2006/relationships/image" Target="../media/image55.wmf"/><Relationship Id="rId11" Type="http://schemas.openxmlformats.org/officeDocument/2006/relationships/oleObject" Target="../embeddings/oleObject146.bin"/><Relationship Id="rId5" Type="http://schemas.openxmlformats.org/officeDocument/2006/relationships/oleObject" Target="../embeddings/oleObject143.bin"/><Relationship Id="rId15" Type="http://schemas.openxmlformats.org/officeDocument/2006/relationships/oleObject" Target="../embeddings/oleObject148.bin"/><Relationship Id="rId10" Type="http://schemas.openxmlformats.org/officeDocument/2006/relationships/image" Target="../media/image34.wmf"/><Relationship Id="rId4" Type="http://schemas.openxmlformats.org/officeDocument/2006/relationships/image" Target="../media/image54.wmf"/><Relationship Id="rId9" Type="http://schemas.openxmlformats.org/officeDocument/2006/relationships/oleObject" Target="../embeddings/oleObject145.bin"/><Relationship Id="rId14" Type="http://schemas.openxmlformats.org/officeDocument/2006/relationships/image" Target="../media/image57.wmf"/></Relationships>
</file>

<file path=ppt/slides/_rels/slide22.xml.rels><?xml version="1.0" encoding="UTF-8" standalone="yes"?>
<Relationships xmlns="http://schemas.openxmlformats.org/package/2006/relationships"><Relationship Id="rId8" Type="http://schemas.openxmlformats.org/officeDocument/2006/relationships/image" Target="../media/image60.wmf"/><Relationship Id="rId13" Type="http://schemas.openxmlformats.org/officeDocument/2006/relationships/image" Target="../media/image37.wmf"/><Relationship Id="rId18" Type="http://schemas.openxmlformats.org/officeDocument/2006/relationships/oleObject" Target="../embeddings/oleObject158.bin"/><Relationship Id="rId3" Type="http://schemas.openxmlformats.org/officeDocument/2006/relationships/oleObject" Target="../embeddings/oleObject150.bin"/><Relationship Id="rId21" Type="http://schemas.openxmlformats.org/officeDocument/2006/relationships/image" Target="../media/image41.wmf"/><Relationship Id="rId7" Type="http://schemas.openxmlformats.org/officeDocument/2006/relationships/oleObject" Target="../embeddings/oleObject152.bin"/><Relationship Id="rId12" Type="http://schemas.openxmlformats.org/officeDocument/2006/relationships/oleObject" Target="../embeddings/oleObject155.bin"/><Relationship Id="rId17" Type="http://schemas.openxmlformats.org/officeDocument/2006/relationships/image" Target="../media/image39.wmf"/><Relationship Id="rId2" Type="http://schemas.openxmlformats.org/officeDocument/2006/relationships/slideLayout" Target="../slideLayouts/slideLayout7.xml"/><Relationship Id="rId16" Type="http://schemas.openxmlformats.org/officeDocument/2006/relationships/oleObject" Target="../embeddings/oleObject157.bin"/><Relationship Id="rId20" Type="http://schemas.openxmlformats.org/officeDocument/2006/relationships/oleObject" Target="../embeddings/oleObject159.bin"/><Relationship Id="rId1" Type="http://schemas.openxmlformats.org/officeDocument/2006/relationships/vmlDrawing" Target="../drawings/vmlDrawing15.vml"/><Relationship Id="rId6" Type="http://schemas.openxmlformats.org/officeDocument/2006/relationships/image" Target="../media/image56.wmf"/><Relationship Id="rId11" Type="http://schemas.openxmlformats.org/officeDocument/2006/relationships/image" Target="../media/image34.wmf"/><Relationship Id="rId5" Type="http://schemas.openxmlformats.org/officeDocument/2006/relationships/oleObject" Target="../embeddings/oleObject151.bin"/><Relationship Id="rId15" Type="http://schemas.openxmlformats.org/officeDocument/2006/relationships/image" Target="../media/image38.wmf"/><Relationship Id="rId23" Type="http://schemas.openxmlformats.org/officeDocument/2006/relationships/image" Target="../media/image42.wmf"/><Relationship Id="rId10" Type="http://schemas.openxmlformats.org/officeDocument/2006/relationships/oleObject" Target="../embeddings/oleObject154.bin"/><Relationship Id="rId19" Type="http://schemas.openxmlformats.org/officeDocument/2006/relationships/image" Target="../media/image40.wmf"/><Relationship Id="rId4" Type="http://schemas.openxmlformats.org/officeDocument/2006/relationships/image" Target="../media/image59.wmf"/><Relationship Id="rId9" Type="http://schemas.openxmlformats.org/officeDocument/2006/relationships/oleObject" Target="../embeddings/oleObject153.bin"/><Relationship Id="rId14" Type="http://schemas.openxmlformats.org/officeDocument/2006/relationships/oleObject" Target="../embeddings/oleObject156.bin"/><Relationship Id="rId22" Type="http://schemas.openxmlformats.org/officeDocument/2006/relationships/oleObject" Target="../embeddings/oleObject160.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64.bin"/><Relationship Id="rId13" Type="http://schemas.openxmlformats.org/officeDocument/2006/relationships/image" Target="../media/image39.wmf"/><Relationship Id="rId18" Type="http://schemas.openxmlformats.org/officeDocument/2006/relationships/oleObject" Target="../embeddings/oleObject169.bin"/><Relationship Id="rId26" Type="http://schemas.openxmlformats.org/officeDocument/2006/relationships/oleObject" Target="../embeddings/oleObject173.bin"/><Relationship Id="rId3" Type="http://schemas.openxmlformats.org/officeDocument/2006/relationships/oleObject" Target="../embeddings/oleObject161.bin"/><Relationship Id="rId21" Type="http://schemas.openxmlformats.org/officeDocument/2006/relationships/image" Target="../media/image60.wmf"/><Relationship Id="rId7" Type="http://schemas.openxmlformats.org/officeDocument/2006/relationships/image" Target="../media/image34.wmf"/><Relationship Id="rId12" Type="http://schemas.openxmlformats.org/officeDocument/2006/relationships/oleObject" Target="../embeddings/oleObject166.bin"/><Relationship Id="rId17" Type="http://schemas.openxmlformats.org/officeDocument/2006/relationships/image" Target="../media/image41.wmf"/><Relationship Id="rId25" Type="http://schemas.openxmlformats.org/officeDocument/2006/relationships/image" Target="../media/image63.wmf"/><Relationship Id="rId2" Type="http://schemas.openxmlformats.org/officeDocument/2006/relationships/slideLayout" Target="../slideLayouts/slideLayout7.xml"/><Relationship Id="rId16" Type="http://schemas.openxmlformats.org/officeDocument/2006/relationships/oleObject" Target="../embeddings/oleObject168.bin"/><Relationship Id="rId20" Type="http://schemas.openxmlformats.org/officeDocument/2006/relationships/oleObject" Target="../embeddings/oleObject170.bin"/><Relationship Id="rId29" Type="http://schemas.openxmlformats.org/officeDocument/2006/relationships/image" Target="../media/image65.wmf"/><Relationship Id="rId1" Type="http://schemas.openxmlformats.org/officeDocument/2006/relationships/vmlDrawing" Target="../drawings/vmlDrawing16.vml"/><Relationship Id="rId6" Type="http://schemas.openxmlformats.org/officeDocument/2006/relationships/oleObject" Target="../embeddings/oleObject163.bin"/><Relationship Id="rId11" Type="http://schemas.openxmlformats.org/officeDocument/2006/relationships/image" Target="../media/image38.wmf"/><Relationship Id="rId24" Type="http://schemas.openxmlformats.org/officeDocument/2006/relationships/oleObject" Target="../embeddings/oleObject172.bin"/><Relationship Id="rId5" Type="http://schemas.openxmlformats.org/officeDocument/2006/relationships/oleObject" Target="../embeddings/oleObject162.bin"/><Relationship Id="rId15" Type="http://schemas.openxmlformats.org/officeDocument/2006/relationships/image" Target="../media/image61.wmf"/><Relationship Id="rId23" Type="http://schemas.openxmlformats.org/officeDocument/2006/relationships/image" Target="../media/image62.wmf"/><Relationship Id="rId28" Type="http://schemas.openxmlformats.org/officeDocument/2006/relationships/oleObject" Target="../embeddings/oleObject174.bin"/><Relationship Id="rId10" Type="http://schemas.openxmlformats.org/officeDocument/2006/relationships/oleObject" Target="../embeddings/oleObject165.bin"/><Relationship Id="rId19" Type="http://schemas.openxmlformats.org/officeDocument/2006/relationships/image" Target="../media/image42.wmf"/><Relationship Id="rId31" Type="http://schemas.openxmlformats.org/officeDocument/2006/relationships/image" Target="../media/image66.wmf"/><Relationship Id="rId4" Type="http://schemas.openxmlformats.org/officeDocument/2006/relationships/image" Target="../media/image56.wmf"/><Relationship Id="rId9" Type="http://schemas.openxmlformats.org/officeDocument/2006/relationships/image" Target="../media/image37.wmf"/><Relationship Id="rId14" Type="http://schemas.openxmlformats.org/officeDocument/2006/relationships/oleObject" Target="../embeddings/oleObject167.bin"/><Relationship Id="rId22" Type="http://schemas.openxmlformats.org/officeDocument/2006/relationships/oleObject" Target="../embeddings/oleObject171.bin"/><Relationship Id="rId27" Type="http://schemas.openxmlformats.org/officeDocument/2006/relationships/image" Target="../media/image64.wmf"/><Relationship Id="rId30" Type="http://schemas.openxmlformats.org/officeDocument/2006/relationships/oleObject" Target="../embeddings/oleObject175.bin"/></Relationships>
</file>

<file path=ppt/slides/_rels/slide24.x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oleObject" Target="../embeddings/oleObject181.bin"/><Relationship Id="rId18" Type="http://schemas.openxmlformats.org/officeDocument/2006/relationships/image" Target="../media/image39.wmf"/><Relationship Id="rId26" Type="http://schemas.openxmlformats.org/officeDocument/2006/relationships/image" Target="../media/image71.wmf"/><Relationship Id="rId3" Type="http://schemas.openxmlformats.org/officeDocument/2006/relationships/oleObject" Target="../embeddings/oleObject176.bin"/><Relationship Id="rId21" Type="http://schemas.openxmlformats.org/officeDocument/2006/relationships/oleObject" Target="../embeddings/oleObject185.bin"/><Relationship Id="rId7" Type="http://schemas.openxmlformats.org/officeDocument/2006/relationships/oleObject" Target="../embeddings/oleObject178.bin"/><Relationship Id="rId12" Type="http://schemas.openxmlformats.org/officeDocument/2006/relationships/image" Target="../media/image70.wmf"/><Relationship Id="rId17" Type="http://schemas.openxmlformats.org/officeDocument/2006/relationships/oleObject" Target="../embeddings/oleObject183.bin"/><Relationship Id="rId25" Type="http://schemas.openxmlformats.org/officeDocument/2006/relationships/oleObject" Target="../embeddings/oleObject187.bin"/><Relationship Id="rId2" Type="http://schemas.openxmlformats.org/officeDocument/2006/relationships/slideLayout" Target="../slideLayouts/slideLayout7.xml"/><Relationship Id="rId16" Type="http://schemas.openxmlformats.org/officeDocument/2006/relationships/image" Target="../media/image38.wmf"/><Relationship Id="rId20" Type="http://schemas.openxmlformats.org/officeDocument/2006/relationships/image" Target="../media/image41.wmf"/><Relationship Id="rId1" Type="http://schemas.openxmlformats.org/officeDocument/2006/relationships/vmlDrawing" Target="../drawings/vmlDrawing17.vml"/><Relationship Id="rId6" Type="http://schemas.openxmlformats.org/officeDocument/2006/relationships/image" Target="../media/image56.wmf"/><Relationship Id="rId11" Type="http://schemas.openxmlformats.org/officeDocument/2006/relationships/oleObject" Target="../embeddings/oleObject180.bin"/><Relationship Id="rId24" Type="http://schemas.openxmlformats.org/officeDocument/2006/relationships/image" Target="../media/image42.wmf"/><Relationship Id="rId5" Type="http://schemas.openxmlformats.org/officeDocument/2006/relationships/oleObject" Target="../embeddings/oleObject177.bin"/><Relationship Id="rId15" Type="http://schemas.openxmlformats.org/officeDocument/2006/relationships/oleObject" Target="../embeddings/oleObject182.bin"/><Relationship Id="rId23" Type="http://schemas.openxmlformats.org/officeDocument/2006/relationships/oleObject" Target="../embeddings/oleObject186.bin"/><Relationship Id="rId10" Type="http://schemas.openxmlformats.org/officeDocument/2006/relationships/image" Target="../media/image69.wmf"/><Relationship Id="rId19" Type="http://schemas.openxmlformats.org/officeDocument/2006/relationships/oleObject" Target="../embeddings/oleObject184.bin"/><Relationship Id="rId4" Type="http://schemas.openxmlformats.org/officeDocument/2006/relationships/image" Target="../media/image67.wmf"/><Relationship Id="rId9" Type="http://schemas.openxmlformats.org/officeDocument/2006/relationships/oleObject" Target="../embeddings/oleObject179.bin"/><Relationship Id="rId14" Type="http://schemas.openxmlformats.org/officeDocument/2006/relationships/image" Target="../media/image34.wmf"/><Relationship Id="rId22" Type="http://schemas.openxmlformats.org/officeDocument/2006/relationships/image" Target="../media/image61.wmf"/></Relationships>
</file>

<file path=ppt/slides/_rels/slide25.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193.bin"/><Relationship Id="rId18" Type="http://schemas.openxmlformats.org/officeDocument/2006/relationships/image" Target="../media/image41.wmf"/><Relationship Id="rId3" Type="http://schemas.openxmlformats.org/officeDocument/2006/relationships/oleObject" Target="../embeddings/oleObject188.bin"/><Relationship Id="rId7" Type="http://schemas.openxmlformats.org/officeDocument/2006/relationships/oleObject" Target="../embeddings/oleObject190.bin"/><Relationship Id="rId12" Type="http://schemas.openxmlformats.org/officeDocument/2006/relationships/image" Target="../media/image69.wmf"/><Relationship Id="rId17" Type="http://schemas.openxmlformats.org/officeDocument/2006/relationships/oleObject" Target="../embeddings/oleObject195.bin"/><Relationship Id="rId2" Type="http://schemas.openxmlformats.org/officeDocument/2006/relationships/slideLayout" Target="../slideLayouts/slideLayout7.xml"/><Relationship Id="rId16" Type="http://schemas.openxmlformats.org/officeDocument/2006/relationships/image" Target="../media/image39.wmf"/><Relationship Id="rId20" Type="http://schemas.openxmlformats.org/officeDocument/2006/relationships/image" Target="../media/image61.wmf"/><Relationship Id="rId1" Type="http://schemas.openxmlformats.org/officeDocument/2006/relationships/vmlDrawing" Target="../drawings/vmlDrawing18.vml"/><Relationship Id="rId6" Type="http://schemas.openxmlformats.org/officeDocument/2006/relationships/image" Target="../media/image73.wmf"/><Relationship Id="rId11" Type="http://schemas.openxmlformats.org/officeDocument/2006/relationships/oleObject" Target="../embeddings/oleObject192.bin"/><Relationship Id="rId5" Type="http://schemas.openxmlformats.org/officeDocument/2006/relationships/oleObject" Target="../embeddings/oleObject189.bin"/><Relationship Id="rId15" Type="http://schemas.openxmlformats.org/officeDocument/2006/relationships/oleObject" Target="../embeddings/oleObject194.bin"/><Relationship Id="rId10" Type="http://schemas.openxmlformats.org/officeDocument/2006/relationships/image" Target="../media/image68.wmf"/><Relationship Id="rId19" Type="http://schemas.openxmlformats.org/officeDocument/2006/relationships/oleObject" Target="../embeddings/oleObject196.bin"/><Relationship Id="rId4" Type="http://schemas.openxmlformats.org/officeDocument/2006/relationships/image" Target="../media/image72.wmf"/><Relationship Id="rId9" Type="http://schemas.openxmlformats.org/officeDocument/2006/relationships/oleObject" Target="../embeddings/oleObject191.bin"/><Relationship Id="rId14" Type="http://schemas.openxmlformats.org/officeDocument/2006/relationships/image" Target="../media/image34.wmf"/></Relationships>
</file>

<file path=ppt/slides/_rels/slide26.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197.bin"/><Relationship Id="rId7" Type="http://schemas.openxmlformats.org/officeDocument/2006/relationships/oleObject" Target="../embeddings/oleObject199.bin"/><Relationship Id="rId12" Type="http://schemas.openxmlformats.org/officeDocument/2006/relationships/image" Target="../media/image61.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56.wmf"/><Relationship Id="rId11" Type="http://schemas.openxmlformats.org/officeDocument/2006/relationships/oleObject" Target="../embeddings/oleObject201.bin"/><Relationship Id="rId5" Type="http://schemas.openxmlformats.org/officeDocument/2006/relationships/oleObject" Target="../embeddings/oleObject198.bin"/><Relationship Id="rId10" Type="http://schemas.openxmlformats.org/officeDocument/2006/relationships/image" Target="../media/image41.wmf"/><Relationship Id="rId4" Type="http://schemas.openxmlformats.org/officeDocument/2006/relationships/image" Target="../media/image74.wmf"/><Relationship Id="rId9" Type="http://schemas.openxmlformats.org/officeDocument/2006/relationships/oleObject" Target="../embeddings/oleObject200.bin"/></Relationships>
</file>

<file path=ppt/slides/_rels/slide27.x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oleObject" Target="../embeddings/oleObject208.bin"/><Relationship Id="rId3" Type="http://schemas.openxmlformats.org/officeDocument/2006/relationships/oleObject" Target="../embeddings/oleObject202.bin"/><Relationship Id="rId7" Type="http://schemas.openxmlformats.org/officeDocument/2006/relationships/oleObject" Target="../embeddings/oleObject204.bin"/><Relationship Id="rId12" Type="http://schemas.openxmlformats.org/officeDocument/2006/relationships/oleObject" Target="../embeddings/oleObject207.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56.wmf"/><Relationship Id="rId11" Type="http://schemas.openxmlformats.org/officeDocument/2006/relationships/oleObject" Target="../embeddings/oleObject206.bin"/><Relationship Id="rId5" Type="http://schemas.openxmlformats.org/officeDocument/2006/relationships/oleObject" Target="../embeddings/oleObject203.bin"/><Relationship Id="rId10" Type="http://schemas.openxmlformats.org/officeDocument/2006/relationships/image" Target="../media/image69.wmf"/><Relationship Id="rId4" Type="http://schemas.openxmlformats.org/officeDocument/2006/relationships/image" Target="../media/image70.wmf"/><Relationship Id="rId9" Type="http://schemas.openxmlformats.org/officeDocument/2006/relationships/oleObject" Target="../embeddings/oleObject205.bin"/><Relationship Id="rId14" Type="http://schemas.openxmlformats.org/officeDocument/2006/relationships/oleObject" Target="../embeddings/oleObject209.bin"/></Relationships>
</file>

<file path=ppt/slides/_rels/slide28.x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oleObject" Target="../embeddings/oleObject215.bin"/><Relationship Id="rId18" Type="http://schemas.openxmlformats.org/officeDocument/2006/relationships/image" Target="../media/image39.wmf"/><Relationship Id="rId3" Type="http://schemas.openxmlformats.org/officeDocument/2006/relationships/oleObject" Target="../embeddings/oleObject210.bin"/><Relationship Id="rId21" Type="http://schemas.openxmlformats.org/officeDocument/2006/relationships/oleObject" Target="../embeddings/oleObject219.bin"/><Relationship Id="rId7" Type="http://schemas.openxmlformats.org/officeDocument/2006/relationships/oleObject" Target="../embeddings/oleObject212.bin"/><Relationship Id="rId12" Type="http://schemas.openxmlformats.org/officeDocument/2006/relationships/image" Target="../media/image69.wmf"/><Relationship Id="rId17" Type="http://schemas.openxmlformats.org/officeDocument/2006/relationships/oleObject" Target="../embeddings/oleObject217.bin"/><Relationship Id="rId2" Type="http://schemas.openxmlformats.org/officeDocument/2006/relationships/slideLayout" Target="../slideLayouts/slideLayout7.xml"/><Relationship Id="rId16" Type="http://schemas.openxmlformats.org/officeDocument/2006/relationships/image" Target="../media/image38.wmf"/><Relationship Id="rId20" Type="http://schemas.openxmlformats.org/officeDocument/2006/relationships/image" Target="../media/image41.wmf"/><Relationship Id="rId1" Type="http://schemas.openxmlformats.org/officeDocument/2006/relationships/vmlDrawing" Target="../drawings/vmlDrawing21.vml"/><Relationship Id="rId6" Type="http://schemas.openxmlformats.org/officeDocument/2006/relationships/image" Target="../media/image56.wmf"/><Relationship Id="rId11" Type="http://schemas.openxmlformats.org/officeDocument/2006/relationships/oleObject" Target="../embeddings/oleObject214.bin"/><Relationship Id="rId24" Type="http://schemas.openxmlformats.org/officeDocument/2006/relationships/image" Target="../media/image42.wmf"/><Relationship Id="rId5" Type="http://schemas.openxmlformats.org/officeDocument/2006/relationships/oleObject" Target="../embeddings/oleObject211.bin"/><Relationship Id="rId15" Type="http://schemas.openxmlformats.org/officeDocument/2006/relationships/oleObject" Target="../embeddings/oleObject216.bin"/><Relationship Id="rId23" Type="http://schemas.openxmlformats.org/officeDocument/2006/relationships/oleObject" Target="../embeddings/oleObject220.bin"/><Relationship Id="rId10" Type="http://schemas.openxmlformats.org/officeDocument/2006/relationships/image" Target="../media/image70.wmf"/><Relationship Id="rId19" Type="http://schemas.openxmlformats.org/officeDocument/2006/relationships/oleObject" Target="../embeddings/oleObject218.bin"/><Relationship Id="rId4" Type="http://schemas.openxmlformats.org/officeDocument/2006/relationships/image" Target="../media/image75.wmf"/><Relationship Id="rId9" Type="http://schemas.openxmlformats.org/officeDocument/2006/relationships/oleObject" Target="../embeddings/oleObject213.bin"/><Relationship Id="rId14" Type="http://schemas.openxmlformats.org/officeDocument/2006/relationships/image" Target="../media/image34.wmf"/><Relationship Id="rId22" Type="http://schemas.openxmlformats.org/officeDocument/2006/relationships/image" Target="../media/image61.wmf"/></Relationships>
</file>

<file path=ppt/slides/_rels/slide29.x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oleObject" Target="../embeddings/oleObject226.bin"/><Relationship Id="rId18" Type="http://schemas.openxmlformats.org/officeDocument/2006/relationships/image" Target="../media/image39.wmf"/><Relationship Id="rId3" Type="http://schemas.openxmlformats.org/officeDocument/2006/relationships/oleObject" Target="../embeddings/oleObject221.bin"/><Relationship Id="rId21" Type="http://schemas.openxmlformats.org/officeDocument/2006/relationships/oleObject" Target="../embeddings/oleObject230.bin"/><Relationship Id="rId7" Type="http://schemas.openxmlformats.org/officeDocument/2006/relationships/oleObject" Target="../embeddings/oleObject223.bin"/><Relationship Id="rId12" Type="http://schemas.openxmlformats.org/officeDocument/2006/relationships/image" Target="../media/image69.wmf"/><Relationship Id="rId17" Type="http://schemas.openxmlformats.org/officeDocument/2006/relationships/oleObject" Target="../embeddings/oleObject228.bin"/><Relationship Id="rId2" Type="http://schemas.openxmlformats.org/officeDocument/2006/relationships/slideLayout" Target="../slideLayouts/slideLayout7.xml"/><Relationship Id="rId16" Type="http://schemas.openxmlformats.org/officeDocument/2006/relationships/image" Target="../media/image38.wmf"/><Relationship Id="rId20" Type="http://schemas.openxmlformats.org/officeDocument/2006/relationships/image" Target="../media/image41.wmf"/><Relationship Id="rId1" Type="http://schemas.openxmlformats.org/officeDocument/2006/relationships/vmlDrawing" Target="../drawings/vmlDrawing22.vml"/><Relationship Id="rId6" Type="http://schemas.openxmlformats.org/officeDocument/2006/relationships/image" Target="../media/image56.wmf"/><Relationship Id="rId11" Type="http://schemas.openxmlformats.org/officeDocument/2006/relationships/oleObject" Target="../embeddings/oleObject225.bin"/><Relationship Id="rId24" Type="http://schemas.openxmlformats.org/officeDocument/2006/relationships/image" Target="../media/image42.wmf"/><Relationship Id="rId5" Type="http://schemas.openxmlformats.org/officeDocument/2006/relationships/oleObject" Target="../embeddings/oleObject222.bin"/><Relationship Id="rId15" Type="http://schemas.openxmlformats.org/officeDocument/2006/relationships/oleObject" Target="../embeddings/oleObject227.bin"/><Relationship Id="rId23" Type="http://schemas.openxmlformats.org/officeDocument/2006/relationships/oleObject" Target="../embeddings/oleObject231.bin"/><Relationship Id="rId10" Type="http://schemas.openxmlformats.org/officeDocument/2006/relationships/image" Target="../media/image70.wmf"/><Relationship Id="rId19" Type="http://schemas.openxmlformats.org/officeDocument/2006/relationships/oleObject" Target="../embeddings/oleObject229.bin"/><Relationship Id="rId4" Type="http://schemas.openxmlformats.org/officeDocument/2006/relationships/image" Target="../media/image76.wmf"/><Relationship Id="rId9" Type="http://schemas.openxmlformats.org/officeDocument/2006/relationships/oleObject" Target="../embeddings/oleObject224.bin"/><Relationship Id="rId14" Type="http://schemas.openxmlformats.org/officeDocument/2006/relationships/image" Target="../media/image34.wmf"/><Relationship Id="rId22" Type="http://schemas.openxmlformats.org/officeDocument/2006/relationships/image" Target="../media/image6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oleObject" Target="../embeddings/oleObject237.bin"/><Relationship Id="rId18" Type="http://schemas.openxmlformats.org/officeDocument/2006/relationships/image" Target="../media/image39.wmf"/><Relationship Id="rId3" Type="http://schemas.openxmlformats.org/officeDocument/2006/relationships/oleObject" Target="../embeddings/oleObject232.bin"/><Relationship Id="rId21" Type="http://schemas.openxmlformats.org/officeDocument/2006/relationships/oleObject" Target="../embeddings/oleObject241.bin"/><Relationship Id="rId7" Type="http://schemas.openxmlformats.org/officeDocument/2006/relationships/oleObject" Target="../embeddings/oleObject234.bin"/><Relationship Id="rId12" Type="http://schemas.openxmlformats.org/officeDocument/2006/relationships/image" Target="../media/image69.wmf"/><Relationship Id="rId17" Type="http://schemas.openxmlformats.org/officeDocument/2006/relationships/oleObject" Target="../embeddings/oleObject239.bin"/><Relationship Id="rId2" Type="http://schemas.openxmlformats.org/officeDocument/2006/relationships/slideLayout" Target="../slideLayouts/slideLayout7.xml"/><Relationship Id="rId16" Type="http://schemas.openxmlformats.org/officeDocument/2006/relationships/image" Target="../media/image38.wmf"/><Relationship Id="rId20" Type="http://schemas.openxmlformats.org/officeDocument/2006/relationships/image" Target="../media/image41.wmf"/><Relationship Id="rId1" Type="http://schemas.openxmlformats.org/officeDocument/2006/relationships/vmlDrawing" Target="../drawings/vmlDrawing23.vml"/><Relationship Id="rId6" Type="http://schemas.openxmlformats.org/officeDocument/2006/relationships/image" Target="../media/image56.wmf"/><Relationship Id="rId11" Type="http://schemas.openxmlformats.org/officeDocument/2006/relationships/oleObject" Target="../embeddings/oleObject236.bin"/><Relationship Id="rId24" Type="http://schemas.openxmlformats.org/officeDocument/2006/relationships/image" Target="../media/image42.wmf"/><Relationship Id="rId5" Type="http://schemas.openxmlformats.org/officeDocument/2006/relationships/oleObject" Target="../embeddings/oleObject233.bin"/><Relationship Id="rId15" Type="http://schemas.openxmlformats.org/officeDocument/2006/relationships/oleObject" Target="../embeddings/oleObject238.bin"/><Relationship Id="rId23" Type="http://schemas.openxmlformats.org/officeDocument/2006/relationships/oleObject" Target="../embeddings/oleObject242.bin"/><Relationship Id="rId10" Type="http://schemas.openxmlformats.org/officeDocument/2006/relationships/image" Target="../media/image70.wmf"/><Relationship Id="rId19" Type="http://schemas.openxmlformats.org/officeDocument/2006/relationships/oleObject" Target="../embeddings/oleObject240.bin"/><Relationship Id="rId4" Type="http://schemas.openxmlformats.org/officeDocument/2006/relationships/image" Target="../media/image77.wmf"/><Relationship Id="rId9" Type="http://schemas.openxmlformats.org/officeDocument/2006/relationships/oleObject" Target="../embeddings/oleObject235.bin"/><Relationship Id="rId14" Type="http://schemas.openxmlformats.org/officeDocument/2006/relationships/image" Target="../media/image34.wmf"/><Relationship Id="rId22" Type="http://schemas.openxmlformats.org/officeDocument/2006/relationships/image" Target="../media/image61.wmf"/></Relationships>
</file>

<file path=ppt/slides/_rels/slide31.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248.bin"/><Relationship Id="rId18" Type="http://schemas.openxmlformats.org/officeDocument/2006/relationships/image" Target="../media/image34.wmf"/><Relationship Id="rId26" Type="http://schemas.openxmlformats.org/officeDocument/2006/relationships/image" Target="../media/image61.wmf"/><Relationship Id="rId3" Type="http://schemas.openxmlformats.org/officeDocument/2006/relationships/oleObject" Target="../embeddings/oleObject243.bin"/><Relationship Id="rId21" Type="http://schemas.openxmlformats.org/officeDocument/2006/relationships/oleObject" Target="../embeddings/oleObject252.bin"/><Relationship Id="rId7" Type="http://schemas.openxmlformats.org/officeDocument/2006/relationships/oleObject" Target="../embeddings/oleObject245.bin"/><Relationship Id="rId12" Type="http://schemas.openxmlformats.org/officeDocument/2006/relationships/image" Target="../media/image70.wmf"/><Relationship Id="rId17" Type="http://schemas.openxmlformats.org/officeDocument/2006/relationships/oleObject" Target="../embeddings/oleObject250.bin"/><Relationship Id="rId25" Type="http://schemas.openxmlformats.org/officeDocument/2006/relationships/oleObject" Target="../embeddings/oleObject254.bin"/><Relationship Id="rId2" Type="http://schemas.openxmlformats.org/officeDocument/2006/relationships/slideLayout" Target="../slideLayouts/slideLayout7.xml"/><Relationship Id="rId16" Type="http://schemas.openxmlformats.org/officeDocument/2006/relationships/image" Target="../media/image69.wmf"/><Relationship Id="rId20" Type="http://schemas.openxmlformats.org/officeDocument/2006/relationships/image" Target="../media/image38.wmf"/><Relationship Id="rId1" Type="http://schemas.openxmlformats.org/officeDocument/2006/relationships/vmlDrawing" Target="../drawings/vmlDrawing24.vml"/><Relationship Id="rId6" Type="http://schemas.openxmlformats.org/officeDocument/2006/relationships/image" Target="../media/image79.wmf"/><Relationship Id="rId11" Type="http://schemas.openxmlformats.org/officeDocument/2006/relationships/oleObject" Target="../embeddings/oleObject247.bin"/><Relationship Id="rId24" Type="http://schemas.openxmlformats.org/officeDocument/2006/relationships/image" Target="../media/image41.wmf"/><Relationship Id="rId5" Type="http://schemas.openxmlformats.org/officeDocument/2006/relationships/oleObject" Target="../embeddings/oleObject244.bin"/><Relationship Id="rId15" Type="http://schemas.openxmlformats.org/officeDocument/2006/relationships/oleObject" Target="../embeddings/oleObject249.bin"/><Relationship Id="rId23" Type="http://schemas.openxmlformats.org/officeDocument/2006/relationships/oleObject" Target="../embeddings/oleObject253.bin"/><Relationship Id="rId28" Type="http://schemas.openxmlformats.org/officeDocument/2006/relationships/image" Target="../media/image42.wmf"/><Relationship Id="rId10" Type="http://schemas.openxmlformats.org/officeDocument/2006/relationships/image" Target="../media/image68.wmf"/><Relationship Id="rId19" Type="http://schemas.openxmlformats.org/officeDocument/2006/relationships/oleObject" Target="../embeddings/oleObject251.bin"/><Relationship Id="rId4" Type="http://schemas.openxmlformats.org/officeDocument/2006/relationships/image" Target="../media/image78.wmf"/><Relationship Id="rId9" Type="http://schemas.openxmlformats.org/officeDocument/2006/relationships/oleObject" Target="../embeddings/oleObject246.bin"/><Relationship Id="rId14" Type="http://schemas.openxmlformats.org/officeDocument/2006/relationships/image" Target="../media/image80.wmf"/><Relationship Id="rId22" Type="http://schemas.openxmlformats.org/officeDocument/2006/relationships/image" Target="../media/image39.wmf"/><Relationship Id="rId27" Type="http://schemas.openxmlformats.org/officeDocument/2006/relationships/oleObject" Target="../embeddings/oleObject255.bin"/></Relationships>
</file>

<file path=ppt/slides/_rels/slide32.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261.bin"/><Relationship Id="rId18" Type="http://schemas.openxmlformats.org/officeDocument/2006/relationships/image" Target="../media/image38.wmf"/><Relationship Id="rId26" Type="http://schemas.openxmlformats.org/officeDocument/2006/relationships/image" Target="../media/image42.wmf"/><Relationship Id="rId3" Type="http://schemas.openxmlformats.org/officeDocument/2006/relationships/oleObject" Target="../embeddings/oleObject256.bin"/><Relationship Id="rId21" Type="http://schemas.openxmlformats.org/officeDocument/2006/relationships/oleObject" Target="../embeddings/oleObject265.bin"/><Relationship Id="rId7" Type="http://schemas.openxmlformats.org/officeDocument/2006/relationships/oleObject" Target="../embeddings/oleObject258.bin"/><Relationship Id="rId12" Type="http://schemas.openxmlformats.org/officeDocument/2006/relationships/image" Target="../media/image70.wmf"/><Relationship Id="rId17" Type="http://schemas.openxmlformats.org/officeDocument/2006/relationships/oleObject" Target="../embeddings/oleObject263.bin"/><Relationship Id="rId25" Type="http://schemas.openxmlformats.org/officeDocument/2006/relationships/oleObject" Target="../embeddings/oleObject267.bin"/><Relationship Id="rId2" Type="http://schemas.openxmlformats.org/officeDocument/2006/relationships/slideLayout" Target="../slideLayouts/slideLayout7.xml"/><Relationship Id="rId16" Type="http://schemas.openxmlformats.org/officeDocument/2006/relationships/image" Target="../media/image34.wmf"/><Relationship Id="rId20" Type="http://schemas.openxmlformats.org/officeDocument/2006/relationships/image" Target="../media/image39.wmf"/><Relationship Id="rId1" Type="http://schemas.openxmlformats.org/officeDocument/2006/relationships/vmlDrawing" Target="../drawings/vmlDrawing25.vml"/><Relationship Id="rId6" Type="http://schemas.openxmlformats.org/officeDocument/2006/relationships/image" Target="../media/image79.wmf"/><Relationship Id="rId11" Type="http://schemas.openxmlformats.org/officeDocument/2006/relationships/oleObject" Target="../embeddings/oleObject260.bin"/><Relationship Id="rId24" Type="http://schemas.openxmlformats.org/officeDocument/2006/relationships/image" Target="../media/image61.wmf"/><Relationship Id="rId5" Type="http://schemas.openxmlformats.org/officeDocument/2006/relationships/oleObject" Target="../embeddings/oleObject257.bin"/><Relationship Id="rId15" Type="http://schemas.openxmlformats.org/officeDocument/2006/relationships/oleObject" Target="../embeddings/oleObject262.bin"/><Relationship Id="rId23" Type="http://schemas.openxmlformats.org/officeDocument/2006/relationships/oleObject" Target="../embeddings/oleObject266.bin"/><Relationship Id="rId10" Type="http://schemas.openxmlformats.org/officeDocument/2006/relationships/image" Target="../media/image68.wmf"/><Relationship Id="rId19" Type="http://schemas.openxmlformats.org/officeDocument/2006/relationships/oleObject" Target="../embeddings/oleObject264.bin"/><Relationship Id="rId4" Type="http://schemas.openxmlformats.org/officeDocument/2006/relationships/image" Target="../media/image81.wmf"/><Relationship Id="rId9" Type="http://schemas.openxmlformats.org/officeDocument/2006/relationships/oleObject" Target="../embeddings/oleObject259.bin"/><Relationship Id="rId14" Type="http://schemas.openxmlformats.org/officeDocument/2006/relationships/image" Target="../media/image69.wmf"/><Relationship Id="rId22" Type="http://schemas.openxmlformats.org/officeDocument/2006/relationships/image" Target="../media/image41.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image" Target="../media/image82.wmf"/><Relationship Id="rId13" Type="http://schemas.openxmlformats.org/officeDocument/2006/relationships/oleObject" Target="../embeddings/oleObject273.bin"/><Relationship Id="rId18" Type="http://schemas.openxmlformats.org/officeDocument/2006/relationships/image" Target="../media/image87.wmf"/><Relationship Id="rId3" Type="http://schemas.openxmlformats.org/officeDocument/2006/relationships/oleObject" Target="../embeddings/oleObject268.bin"/><Relationship Id="rId7" Type="http://schemas.openxmlformats.org/officeDocument/2006/relationships/oleObject" Target="../embeddings/oleObject270.bin"/><Relationship Id="rId12" Type="http://schemas.openxmlformats.org/officeDocument/2006/relationships/image" Target="../media/image84.wmf"/><Relationship Id="rId17" Type="http://schemas.openxmlformats.org/officeDocument/2006/relationships/oleObject" Target="../embeddings/oleObject275.bin"/><Relationship Id="rId2" Type="http://schemas.openxmlformats.org/officeDocument/2006/relationships/slideLayout" Target="../slideLayouts/slideLayout6.xml"/><Relationship Id="rId16" Type="http://schemas.openxmlformats.org/officeDocument/2006/relationships/image" Target="../media/image86.wmf"/><Relationship Id="rId20" Type="http://schemas.openxmlformats.org/officeDocument/2006/relationships/image" Target="../media/image88.wmf"/><Relationship Id="rId1" Type="http://schemas.openxmlformats.org/officeDocument/2006/relationships/vmlDrawing" Target="../drawings/vmlDrawing26.vml"/><Relationship Id="rId6" Type="http://schemas.openxmlformats.org/officeDocument/2006/relationships/image" Target="../media/image53.wmf"/><Relationship Id="rId11" Type="http://schemas.openxmlformats.org/officeDocument/2006/relationships/oleObject" Target="../embeddings/oleObject272.bin"/><Relationship Id="rId5" Type="http://schemas.openxmlformats.org/officeDocument/2006/relationships/oleObject" Target="../embeddings/oleObject269.bin"/><Relationship Id="rId15" Type="http://schemas.openxmlformats.org/officeDocument/2006/relationships/oleObject" Target="../embeddings/oleObject274.bin"/><Relationship Id="rId10" Type="http://schemas.openxmlformats.org/officeDocument/2006/relationships/image" Target="../media/image83.wmf"/><Relationship Id="rId19" Type="http://schemas.openxmlformats.org/officeDocument/2006/relationships/oleObject" Target="../embeddings/oleObject276.bin"/><Relationship Id="rId4" Type="http://schemas.openxmlformats.org/officeDocument/2006/relationships/image" Target="../media/image8.wmf"/><Relationship Id="rId9" Type="http://schemas.openxmlformats.org/officeDocument/2006/relationships/oleObject" Target="../embeddings/oleObject271.bin"/><Relationship Id="rId14" Type="http://schemas.openxmlformats.org/officeDocument/2006/relationships/image" Target="../media/image85.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77.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90.wmf"/><Relationship Id="rId5" Type="http://schemas.openxmlformats.org/officeDocument/2006/relationships/oleObject" Target="../embeddings/oleObject278.bin"/><Relationship Id="rId4" Type="http://schemas.openxmlformats.org/officeDocument/2006/relationships/image" Target="../media/image89.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79.bin"/><Relationship Id="rId7" Type="http://schemas.openxmlformats.org/officeDocument/2006/relationships/oleObject" Target="../embeddings/oleObject282.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oleObject" Target="../embeddings/oleObject281.bin"/><Relationship Id="rId5" Type="http://schemas.openxmlformats.org/officeDocument/2006/relationships/oleObject" Target="../embeddings/oleObject280.bin"/><Relationship Id="rId4" Type="http://schemas.openxmlformats.org/officeDocument/2006/relationships/image" Target="../media/image91.wmf"/></Relationships>
</file>

<file path=ppt/slides/_rels/slide39.xml.rels><?xml version="1.0" encoding="UTF-8" standalone="yes"?>
<Relationships xmlns="http://schemas.openxmlformats.org/package/2006/relationships"><Relationship Id="rId8" Type="http://schemas.openxmlformats.org/officeDocument/2006/relationships/image" Target="../media/image94.wmf"/><Relationship Id="rId13" Type="http://schemas.openxmlformats.org/officeDocument/2006/relationships/oleObject" Target="../embeddings/oleObject288.bin"/><Relationship Id="rId18" Type="http://schemas.openxmlformats.org/officeDocument/2006/relationships/image" Target="../media/image99.wmf"/><Relationship Id="rId3" Type="http://schemas.openxmlformats.org/officeDocument/2006/relationships/oleObject" Target="../embeddings/oleObject283.bin"/><Relationship Id="rId7" Type="http://schemas.openxmlformats.org/officeDocument/2006/relationships/oleObject" Target="../embeddings/oleObject285.bin"/><Relationship Id="rId12" Type="http://schemas.openxmlformats.org/officeDocument/2006/relationships/image" Target="../media/image96.wmf"/><Relationship Id="rId17" Type="http://schemas.openxmlformats.org/officeDocument/2006/relationships/oleObject" Target="../embeddings/oleObject290.bin"/><Relationship Id="rId2" Type="http://schemas.openxmlformats.org/officeDocument/2006/relationships/slideLayout" Target="../slideLayouts/slideLayout7.xml"/><Relationship Id="rId16" Type="http://schemas.openxmlformats.org/officeDocument/2006/relationships/image" Target="../media/image98.wmf"/><Relationship Id="rId1" Type="http://schemas.openxmlformats.org/officeDocument/2006/relationships/vmlDrawing" Target="../drawings/vmlDrawing29.vml"/><Relationship Id="rId6" Type="http://schemas.openxmlformats.org/officeDocument/2006/relationships/image" Target="../media/image93.wmf"/><Relationship Id="rId11" Type="http://schemas.openxmlformats.org/officeDocument/2006/relationships/oleObject" Target="../embeddings/oleObject287.bin"/><Relationship Id="rId5" Type="http://schemas.openxmlformats.org/officeDocument/2006/relationships/oleObject" Target="../embeddings/oleObject284.bin"/><Relationship Id="rId15" Type="http://schemas.openxmlformats.org/officeDocument/2006/relationships/oleObject" Target="../embeddings/oleObject289.bin"/><Relationship Id="rId10" Type="http://schemas.openxmlformats.org/officeDocument/2006/relationships/image" Target="../media/image95.wmf"/><Relationship Id="rId4" Type="http://schemas.openxmlformats.org/officeDocument/2006/relationships/image" Target="../media/image92.wmf"/><Relationship Id="rId9" Type="http://schemas.openxmlformats.org/officeDocument/2006/relationships/oleObject" Target="../embeddings/oleObject286.bin"/><Relationship Id="rId14" Type="http://schemas.openxmlformats.org/officeDocument/2006/relationships/image" Target="../media/image97.wmf"/></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 Id="rId14" Type="http://schemas.openxmlformats.org/officeDocument/2006/relationships/image" Target="../media/image6.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91.bin"/><Relationship Id="rId2" Type="http://schemas.openxmlformats.org/officeDocument/2006/relationships/slideLayout" Target="../slideLayouts/slideLayout7.xml"/><Relationship Id="rId1" Type="http://schemas.openxmlformats.org/officeDocument/2006/relationships/vmlDrawing" Target="../drawings/vmlDrawing30.vml"/><Relationship Id="rId5" Type="http://schemas.openxmlformats.org/officeDocument/2006/relationships/oleObject" Target="../embeddings/oleObject292.bin"/><Relationship Id="rId4" Type="http://schemas.openxmlformats.org/officeDocument/2006/relationships/image" Target="../media/image100.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93.bin"/><Relationship Id="rId2" Type="http://schemas.openxmlformats.org/officeDocument/2006/relationships/slideLayout" Target="../slideLayouts/slideLayout7.xml"/><Relationship Id="rId1" Type="http://schemas.openxmlformats.org/officeDocument/2006/relationships/vmlDrawing" Target="../drawings/vmlDrawing31.vml"/><Relationship Id="rId4" Type="http://schemas.openxmlformats.org/officeDocument/2006/relationships/image" Target="../media/image101.wmf"/></Relationships>
</file>

<file path=ppt/slides/_rels/slide42.x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oleObject" Target="../embeddings/oleObject294.bin"/><Relationship Id="rId7" Type="http://schemas.openxmlformats.org/officeDocument/2006/relationships/oleObject" Target="../embeddings/oleObject296.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8.wmf"/><Relationship Id="rId5" Type="http://schemas.openxmlformats.org/officeDocument/2006/relationships/oleObject" Target="../embeddings/oleObject295.bin"/><Relationship Id="rId4" Type="http://schemas.openxmlformats.org/officeDocument/2006/relationships/image" Target="../media/image102.wmf"/></Relationships>
</file>

<file path=ppt/slides/_rels/slide43.xml.rels><?xml version="1.0" encoding="UTF-8" standalone="yes"?>
<Relationships xmlns="http://schemas.openxmlformats.org/package/2006/relationships"><Relationship Id="rId8" Type="http://schemas.openxmlformats.org/officeDocument/2006/relationships/image" Target="../media/image105.wmf"/><Relationship Id="rId13" Type="http://schemas.openxmlformats.org/officeDocument/2006/relationships/oleObject" Target="../embeddings/oleObject302.bin"/><Relationship Id="rId3" Type="http://schemas.openxmlformats.org/officeDocument/2006/relationships/oleObject" Target="../embeddings/oleObject297.bin"/><Relationship Id="rId7" Type="http://schemas.openxmlformats.org/officeDocument/2006/relationships/oleObject" Target="../embeddings/oleObject299.bin"/><Relationship Id="rId12" Type="http://schemas.openxmlformats.org/officeDocument/2006/relationships/image" Target="../media/image107.wmf"/><Relationship Id="rId2" Type="http://schemas.openxmlformats.org/officeDocument/2006/relationships/slideLayout" Target="../slideLayouts/slideLayout7.xml"/><Relationship Id="rId16" Type="http://schemas.openxmlformats.org/officeDocument/2006/relationships/image" Target="../media/image108.wmf"/><Relationship Id="rId1" Type="http://schemas.openxmlformats.org/officeDocument/2006/relationships/vmlDrawing" Target="../drawings/vmlDrawing33.vml"/><Relationship Id="rId6" Type="http://schemas.openxmlformats.org/officeDocument/2006/relationships/image" Target="../media/image104.wmf"/><Relationship Id="rId11" Type="http://schemas.openxmlformats.org/officeDocument/2006/relationships/oleObject" Target="../embeddings/oleObject301.bin"/><Relationship Id="rId5" Type="http://schemas.openxmlformats.org/officeDocument/2006/relationships/oleObject" Target="../embeddings/oleObject298.bin"/><Relationship Id="rId15" Type="http://schemas.openxmlformats.org/officeDocument/2006/relationships/oleObject" Target="../embeddings/oleObject303.bin"/><Relationship Id="rId10" Type="http://schemas.openxmlformats.org/officeDocument/2006/relationships/image" Target="../media/image106.wmf"/><Relationship Id="rId4" Type="http://schemas.openxmlformats.org/officeDocument/2006/relationships/image" Target="../media/image103.wmf"/><Relationship Id="rId9" Type="http://schemas.openxmlformats.org/officeDocument/2006/relationships/oleObject" Target="../embeddings/oleObject300.bin"/><Relationship Id="rId14" Type="http://schemas.openxmlformats.org/officeDocument/2006/relationships/image" Target="../media/image101.wmf"/></Relationships>
</file>

<file path=ppt/slides/_rels/slide44.xml.rels><?xml version="1.0" encoding="UTF-8" standalone="yes"?>
<Relationships xmlns="http://schemas.openxmlformats.org/package/2006/relationships"><Relationship Id="rId8" Type="http://schemas.openxmlformats.org/officeDocument/2006/relationships/image" Target="../media/image111.wmf"/><Relationship Id="rId13" Type="http://schemas.openxmlformats.org/officeDocument/2006/relationships/oleObject" Target="../embeddings/oleObject309.bin"/><Relationship Id="rId18" Type="http://schemas.openxmlformats.org/officeDocument/2006/relationships/oleObject" Target="../embeddings/oleObject312.bin"/><Relationship Id="rId3" Type="http://schemas.openxmlformats.org/officeDocument/2006/relationships/oleObject" Target="../embeddings/oleObject304.bin"/><Relationship Id="rId21" Type="http://schemas.openxmlformats.org/officeDocument/2006/relationships/image" Target="../media/image117.wmf"/><Relationship Id="rId7" Type="http://schemas.openxmlformats.org/officeDocument/2006/relationships/oleObject" Target="../embeddings/oleObject306.bin"/><Relationship Id="rId12" Type="http://schemas.openxmlformats.org/officeDocument/2006/relationships/image" Target="../media/image113.wmf"/><Relationship Id="rId17" Type="http://schemas.openxmlformats.org/officeDocument/2006/relationships/oleObject" Target="../embeddings/oleObject311.bin"/><Relationship Id="rId2" Type="http://schemas.openxmlformats.org/officeDocument/2006/relationships/slideLayout" Target="../slideLayouts/slideLayout7.xml"/><Relationship Id="rId16" Type="http://schemas.openxmlformats.org/officeDocument/2006/relationships/image" Target="../media/image115.wmf"/><Relationship Id="rId20" Type="http://schemas.openxmlformats.org/officeDocument/2006/relationships/oleObject" Target="../embeddings/oleObject313.bin"/><Relationship Id="rId1" Type="http://schemas.openxmlformats.org/officeDocument/2006/relationships/vmlDrawing" Target="../drawings/vmlDrawing34.vml"/><Relationship Id="rId6" Type="http://schemas.openxmlformats.org/officeDocument/2006/relationships/image" Target="../media/image110.wmf"/><Relationship Id="rId11" Type="http://schemas.openxmlformats.org/officeDocument/2006/relationships/oleObject" Target="../embeddings/oleObject308.bin"/><Relationship Id="rId5" Type="http://schemas.openxmlformats.org/officeDocument/2006/relationships/oleObject" Target="../embeddings/oleObject305.bin"/><Relationship Id="rId15" Type="http://schemas.openxmlformats.org/officeDocument/2006/relationships/oleObject" Target="../embeddings/oleObject310.bin"/><Relationship Id="rId10" Type="http://schemas.openxmlformats.org/officeDocument/2006/relationships/image" Target="../media/image112.wmf"/><Relationship Id="rId19" Type="http://schemas.openxmlformats.org/officeDocument/2006/relationships/image" Target="../media/image116.wmf"/><Relationship Id="rId4" Type="http://schemas.openxmlformats.org/officeDocument/2006/relationships/image" Target="../media/image109.wmf"/><Relationship Id="rId9" Type="http://schemas.openxmlformats.org/officeDocument/2006/relationships/oleObject" Target="../embeddings/oleObject307.bin"/><Relationship Id="rId14" Type="http://schemas.openxmlformats.org/officeDocument/2006/relationships/image" Target="../media/image114.wmf"/></Relationships>
</file>

<file path=ppt/slides/_rels/slide45.x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oleObject" Target="../embeddings/oleObject314.bin"/><Relationship Id="rId7" Type="http://schemas.openxmlformats.org/officeDocument/2006/relationships/oleObject" Target="../embeddings/oleObject316.bin"/><Relationship Id="rId12" Type="http://schemas.openxmlformats.org/officeDocument/2006/relationships/image" Target="../media/image111.wmf"/><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88.wmf"/><Relationship Id="rId11" Type="http://schemas.openxmlformats.org/officeDocument/2006/relationships/oleObject" Target="../embeddings/oleObject318.bin"/><Relationship Id="rId5" Type="http://schemas.openxmlformats.org/officeDocument/2006/relationships/oleObject" Target="../embeddings/oleObject315.bin"/><Relationship Id="rId10" Type="http://schemas.openxmlformats.org/officeDocument/2006/relationships/image" Target="../media/image120.wmf"/><Relationship Id="rId4" Type="http://schemas.openxmlformats.org/officeDocument/2006/relationships/image" Target="../media/image118.wmf"/><Relationship Id="rId9" Type="http://schemas.openxmlformats.org/officeDocument/2006/relationships/oleObject" Target="../embeddings/oleObject317.bin"/></Relationships>
</file>

<file path=ppt/slides/_rels/slide46.xml.rels><?xml version="1.0" encoding="UTF-8" standalone="yes"?>
<Relationships xmlns="http://schemas.openxmlformats.org/package/2006/relationships"><Relationship Id="rId8" Type="http://schemas.openxmlformats.org/officeDocument/2006/relationships/image" Target="../media/image113.wmf"/><Relationship Id="rId13" Type="http://schemas.openxmlformats.org/officeDocument/2006/relationships/oleObject" Target="../embeddings/oleObject324.bin"/><Relationship Id="rId18" Type="http://schemas.openxmlformats.org/officeDocument/2006/relationships/image" Target="../media/image119.wmf"/><Relationship Id="rId3" Type="http://schemas.openxmlformats.org/officeDocument/2006/relationships/oleObject" Target="../embeddings/oleObject319.bin"/><Relationship Id="rId21" Type="http://schemas.openxmlformats.org/officeDocument/2006/relationships/image" Target="../media/image123.wmf"/><Relationship Id="rId7" Type="http://schemas.openxmlformats.org/officeDocument/2006/relationships/oleObject" Target="../embeddings/oleObject321.bin"/><Relationship Id="rId12" Type="http://schemas.openxmlformats.org/officeDocument/2006/relationships/image" Target="../media/image122.wmf"/><Relationship Id="rId17" Type="http://schemas.openxmlformats.org/officeDocument/2006/relationships/oleObject" Target="../embeddings/oleObject326.bin"/><Relationship Id="rId2" Type="http://schemas.openxmlformats.org/officeDocument/2006/relationships/slideLayout" Target="../slideLayouts/slideLayout7.xml"/><Relationship Id="rId16" Type="http://schemas.openxmlformats.org/officeDocument/2006/relationships/image" Target="../media/image120.wmf"/><Relationship Id="rId20" Type="http://schemas.openxmlformats.org/officeDocument/2006/relationships/oleObject" Target="../embeddings/oleObject328.bin"/><Relationship Id="rId1" Type="http://schemas.openxmlformats.org/officeDocument/2006/relationships/vmlDrawing" Target="../drawings/vmlDrawing36.vml"/><Relationship Id="rId6" Type="http://schemas.openxmlformats.org/officeDocument/2006/relationships/image" Target="../media/image112.wmf"/><Relationship Id="rId11" Type="http://schemas.openxmlformats.org/officeDocument/2006/relationships/oleObject" Target="../embeddings/oleObject323.bin"/><Relationship Id="rId5" Type="http://schemas.openxmlformats.org/officeDocument/2006/relationships/oleObject" Target="../embeddings/oleObject320.bin"/><Relationship Id="rId15" Type="http://schemas.openxmlformats.org/officeDocument/2006/relationships/oleObject" Target="../embeddings/oleObject325.bin"/><Relationship Id="rId23" Type="http://schemas.openxmlformats.org/officeDocument/2006/relationships/image" Target="../media/image111.wmf"/><Relationship Id="rId10" Type="http://schemas.openxmlformats.org/officeDocument/2006/relationships/image" Target="../media/image114.wmf"/><Relationship Id="rId19" Type="http://schemas.openxmlformats.org/officeDocument/2006/relationships/oleObject" Target="../embeddings/oleObject327.bin"/><Relationship Id="rId4" Type="http://schemas.openxmlformats.org/officeDocument/2006/relationships/image" Target="../media/image121.wmf"/><Relationship Id="rId9" Type="http://schemas.openxmlformats.org/officeDocument/2006/relationships/oleObject" Target="../embeddings/oleObject322.bin"/><Relationship Id="rId14" Type="http://schemas.openxmlformats.org/officeDocument/2006/relationships/image" Target="../media/image115.wmf"/><Relationship Id="rId22" Type="http://schemas.openxmlformats.org/officeDocument/2006/relationships/oleObject" Target="../embeddings/oleObject329.bin"/></Relationships>
</file>

<file path=ppt/slides/_rels/slide47.x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oleObject" Target="../embeddings/oleObject330.bin"/><Relationship Id="rId7" Type="http://schemas.openxmlformats.org/officeDocument/2006/relationships/oleObject" Target="../embeddings/oleObject332.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124.wmf"/><Relationship Id="rId5" Type="http://schemas.openxmlformats.org/officeDocument/2006/relationships/oleObject" Target="../embeddings/oleObject331.bin"/><Relationship Id="rId10" Type="http://schemas.openxmlformats.org/officeDocument/2006/relationships/image" Target="../media/image126.wmf"/><Relationship Id="rId4" Type="http://schemas.openxmlformats.org/officeDocument/2006/relationships/image" Target="../media/image123.wmf"/><Relationship Id="rId9" Type="http://schemas.openxmlformats.org/officeDocument/2006/relationships/oleObject" Target="../embeddings/oleObject333.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34.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8.wmf"/><Relationship Id="rId5" Type="http://schemas.openxmlformats.org/officeDocument/2006/relationships/oleObject" Target="../embeddings/oleObject335.bin"/><Relationship Id="rId4" Type="http://schemas.openxmlformats.org/officeDocument/2006/relationships/image" Target="../media/image127.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36.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128.wmf"/><Relationship Id="rId5" Type="http://schemas.openxmlformats.org/officeDocument/2006/relationships/oleObject" Target="../embeddings/oleObject337.bin"/><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image" Target="../media/image7.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8" Type="http://schemas.openxmlformats.org/officeDocument/2006/relationships/image" Target="../media/image82.wmf"/><Relationship Id="rId13" Type="http://schemas.openxmlformats.org/officeDocument/2006/relationships/oleObject" Target="../embeddings/oleObject343.bin"/><Relationship Id="rId18" Type="http://schemas.openxmlformats.org/officeDocument/2006/relationships/image" Target="../media/image87.wmf"/><Relationship Id="rId3" Type="http://schemas.openxmlformats.org/officeDocument/2006/relationships/oleObject" Target="../embeddings/oleObject338.bin"/><Relationship Id="rId7" Type="http://schemas.openxmlformats.org/officeDocument/2006/relationships/oleObject" Target="../embeddings/oleObject340.bin"/><Relationship Id="rId12" Type="http://schemas.openxmlformats.org/officeDocument/2006/relationships/image" Target="../media/image84.wmf"/><Relationship Id="rId17" Type="http://schemas.openxmlformats.org/officeDocument/2006/relationships/oleObject" Target="../embeddings/oleObject345.bin"/><Relationship Id="rId2" Type="http://schemas.openxmlformats.org/officeDocument/2006/relationships/slideLayout" Target="../slideLayouts/slideLayout6.xml"/><Relationship Id="rId16" Type="http://schemas.openxmlformats.org/officeDocument/2006/relationships/image" Target="../media/image86.wmf"/><Relationship Id="rId20" Type="http://schemas.openxmlformats.org/officeDocument/2006/relationships/image" Target="../media/image88.wmf"/><Relationship Id="rId1" Type="http://schemas.openxmlformats.org/officeDocument/2006/relationships/vmlDrawing" Target="../drawings/vmlDrawing40.vml"/><Relationship Id="rId6" Type="http://schemas.openxmlformats.org/officeDocument/2006/relationships/image" Target="../media/image53.wmf"/><Relationship Id="rId11" Type="http://schemas.openxmlformats.org/officeDocument/2006/relationships/oleObject" Target="../embeddings/oleObject342.bin"/><Relationship Id="rId5" Type="http://schemas.openxmlformats.org/officeDocument/2006/relationships/oleObject" Target="../embeddings/oleObject339.bin"/><Relationship Id="rId15" Type="http://schemas.openxmlformats.org/officeDocument/2006/relationships/oleObject" Target="../embeddings/oleObject344.bin"/><Relationship Id="rId10" Type="http://schemas.openxmlformats.org/officeDocument/2006/relationships/image" Target="../media/image83.wmf"/><Relationship Id="rId19" Type="http://schemas.openxmlformats.org/officeDocument/2006/relationships/oleObject" Target="../embeddings/oleObject346.bin"/><Relationship Id="rId4" Type="http://schemas.openxmlformats.org/officeDocument/2006/relationships/image" Target="../media/image8.wmf"/><Relationship Id="rId9" Type="http://schemas.openxmlformats.org/officeDocument/2006/relationships/oleObject" Target="../embeddings/oleObject341.bin"/><Relationship Id="rId14" Type="http://schemas.openxmlformats.org/officeDocument/2006/relationships/image" Target="../media/image85.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47.bin"/><Relationship Id="rId2" Type="http://schemas.openxmlformats.org/officeDocument/2006/relationships/slideLayout" Target="../slideLayouts/slideLayout7.xml"/><Relationship Id="rId1" Type="http://schemas.openxmlformats.org/officeDocument/2006/relationships/vmlDrawing" Target="../drawings/vmlDrawing41.vml"/><Relationship Id="rId4" Type="http://schemas.openxmlformats.org/officeDocument/2006/relationships/image" Target="../media/image129.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48.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130.wmf"/><Relationship Id="rId5" Type="http://schemas.openxmlformats.org/officeDocument/2006/relationships/oleObject" Target="../embeddings/oleObject349.bin"/><Relationship Id="rId4" Type="http://schemas.openxmlformats.org/officeDocument/2006/relationships/image" Target="../media/image129.wmf"/></Relationships>
</file>

<file path=ppt/slides/_rels/slide54.xml.rels><?xml version="1.0" encoding="UTF-8" standalone="yes"?>
<Relationships xmlns="http://schemas.openxmlformats.org/package/2006/relationships"><Relationship Id="rId8" Type="http://schemas.openxmlformats.org/officeDocument/2006/relationships/image" Target="../media/image129.wmf"/><Relationship Id="rId3" Type="http://schemas.openxmlformats.org/officeDocument/2006/relationships/oleObject" Target="../embeddings/oleObject350.bin"/><Relationship Id="rId7" Type="http://schemas.openxmlformats.org/officeDocument/2006/relationships/oleObject" Target="../embeddings/oleObject352.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8.wmf"/><Relationship Id="rId5" Type="http://schemas.openxmlformats.org/officeDocument/2006/relationships/oleObject" Target="../embeddings/oleObject351.bin"/><Relationship Id="rId4" Type="http://schemas.openxmlformats.org/officeDocument/2006/relationships/image" Target="../media/image102.wmf"/></Relationships>
</file>

<file path=ppt/slides/_rels/slide55.xml.rels><?xml version="1.0" encoding="UTF-8" standalone="yes"?>
<Relationships xmlns="http://schemas.openxmlformats.org/package/2006/relationships"><Relationship Id="rId8" Type="http://schemas.openxmlformats.org/officeDocument/2006/relationships/image" Target="../media/image104.wmf"/><Relationship Id="rId13" Type="http://schemas.openxmlformats.org/officeDocument/2006/relationships/oleObject" Target="../embeddings/oleObject358.bin"/><Relationship Id="rId3" Type="http://schemas.openxmlformats.org/officeDocument/2006/relationships/oleObject" Target="../embeddings/oleObject353.bin"/><Relationship Id="rId7" Type="http://schemas.openxmlformats.org/officeDocument/2006/relationships/oleObject" Target="../embeddings/oleObject355.bin"/><Relationship Id="rId12" Type="http://schemas.openxmlformats.org/officeDocument/2006/relationships/image" Target="../media/image107.wmf"/><Relationship Id="rId2" Type="http://schemas.openxmlformats.org/officeDocument/2006/relationships/slideLayout" Target="../slideLayouts/slideLayout7.xml"/><Relationship Id="rId16" Type="http://schemas.openxmlformats.org/officeDocument/2006/relationships/image" Target="../media/image132.wmf"/><Relationship Id="rId1" Type="http://schemas.openxmlformats.org/officeDocument/2006/relationships/vmlDrawing" Target="../drawings/vmlDrawing44.vml"/><Relationship Id="rId6" Type="http://schemas.openxmlformats.org/officeDocument/2006/relationships/image" Target="../media/image103.wmf"/><Relationship Id="rId11" Type="http://schemas.openxmlformats.org/officeDocument/2006/relationships/oleObject" Target="../embeddings/oleObject357.bin"/><Relationship Id="rId5" Type="http://schemas.openxmlformats.org/officeDocument/2006/relationships/oleObject" Target="../embeddings/oleObject354.bin"/><Relationship Id="rId15" Type="http://schemas.openxmlformats.org/officeDocument/2006/relationships/oleObject" Target="../embeddings/oleObject359.bin"/><Relationship Id="rId10" Type="http://schemas.openxmlformats.org/officeDocument/2006/relationships/image" Target="../media/image105.wmf"/><Relationship Id="rId4" Type="http://schemas.openxmlformats.org/officeDocument/2006/relationships/image" Target="../media/image131.wmf"/><Relationship Id="rId9" Type="http://schemas.openxmlformats.org/officeDocument/2006/relationships/oleObject" Target="../embeddings/oleObject356.bin"/><Relationship Id="rId14" Type="http://schemas.openxmlformats.org/officeDocument/2006/relationships/image" Target="../media/image129.wmf"/></Relationships>
</file>

<file path=ppt/slides/_rels/slide56.xml.rels><?xml version="1.0" encoding="UTF-8" standalone="yes"?>
<Relationships xmlns="http://schemas.openxmlformats.org/package/2006/relationships"><Relationship Id="rId8" Type="http://schemas.openxmlformats.org/officeDocument/2006/relationships/image" Target="../media/image135.wmf"/><Relationship Id="rId13" Type="http://schemas.openxmlformats.org/officeDocument/2006/relationships/oleObject" Target="../embeddings/oleObject365.bin"/><Relationship Id="rId18" Type="http://schemas.openxmlformats.org/officeDocument/2006/relationships/image" Target="../media/image140.wmf"/><Relationship Id="rId26" Type="http://schemas.openxmlformats.org/officeDocument/2006/relationships/image" Target="../media/image144.wmf"/><Relationship Id="rId3" Type="http://schemas.openxmlformats.org/officeDocument/2006/relationships/oleObject" Target="../embeddings/oleObject360.bin"/><Relationship Id="rId21" Type="http://schemas.openxmlformats.org/officeDocument/2006/relationships/oleObject" Target="../embeddings/oleObject369.bin"/><Relationship Id="rId7" Type="http://schemas.openxmlformats.org/officeDocument/2006/relationships/oleObject" Target="../embeddings/oleObject362.bin"/><Relationship Id="rId12" Type="http://schemas.openxmlformats.org/officeDocument/2006/relationships/image" Target="../media/image137.wmf"/><Relationship Id="rId17" Type="http://schemas.openxmlformats.org/officeDocument/2006/relationships/oleObject" Target="../embeddings/oleObject367.bin"/><Relationship Id="rId25" Type="http://schemas.openxmlformats.org/officeDocument/2006/relationships/oleObject" Target="../embeddings/oleObject371.bin"/><Relationship Id="rId2" Type="http://schemas.openxmlformats.org/officeDocument/2006/relationships/slideLayout" Target="../slideLayouts/slideLayout7.xml"/><Relationship Id="rId16" Type="http://schemas.openxmlformats.org/officeDocument/2006/relationships/image" Target="../media/image139.wmf"/><Relationship Id="rId20" Type="http://schemas.openxmlformats.org/officeDocument/2006/relationships/image" Target="../media/image141.wmf"/><Relationship Id="rId1" Type="http://schemas.openxmlformats.org/officeDocument/2006/relationships/vmlDrawing" Target="../drawings/vmlDrawing45.vml"/><Relationship Id="rId6" Type="http://schemas.openxmlformats.org/officeDocument/2006/relationships/image" Target="../media/image134.wmf"/><Relationship Id="rId11" Type="http://schemas.openxmlformats.org/officeDocument/2006/relationships/oleObject" Target="../embeddings/oleObject364.bin"/><Relationship Id="rId24" Type="http://schemas.openxmlformats.org/officeDocument/2006/relationships/image" Target="../media/image143.wmf"/><Relationship Id="rId5" Type="http://schemas.openxmlformats.org/officeDocument/2006/relationships/oleObject" Target="../embeddings/oleObject361.bin"/><Relationship Id="rId15" Type="http://schemas.openxmlformats.org/officeDocument/2006/relationships/oleObject" Target="../embeddings/oleObject366.bin"/><Relationship Id="rId23" Type="http://schemas.openxmlformats.org/officeDocument/2006/relationships/oleObject" Target="../embeddings/oleObject370.bin"/><Relationship Id="rId10" Type="http://schemas.openxmlformats.org/officeDocument/2006/relationships/image" Target="../media/image136.wmf"/><Relationship Id="rId19" Type="http://schemas.openxmlformats.org/officeDocument/2006/relationships/oleObject" Target="../embeddings/oleObject368.bin"/><Relationship Id="rId4" Type="http://schemas.openxmlformats.org/officeDocument/2006/relationships/image" Target="../media/image133.wmf"/><Relationship Id="rId9" Type="http://schemas.openxmlformats.org/officeDocument/2006/relationships/oleObject" Target="../embeddings/oleObject363.bin"/><Relationship Id="rId14" Type="http://schemas.openxmlformats.org/officeDocument/2006/relationships/image" Target="../media/image138.wmf"/><Relationship Id="rId22" Type="http://schemas.openxmlformats.org/officeDocument/2006/relationships/image" Target="../media/image142.wmf"/></Relationships>
</file>

<file path=ppt/slides/_rels/slide57.xml.rels><?xml version="1.0" encoding="UTF-8" standalone="yes"?>
<Relationships xmlns="http://schemas.openxmlformats.org/package/2006/relationships"><Relationship Id="rId8" Type="http://schemas.openxmlformats.org/officeDocument/2006/relationships/image" Target="../media/image145.wmf"/><Relationship Id="rId3" Type="http://schemas.openxmlformats.org/officeDocument/2006/relationships/oleObject" Target="../embeddings/oleObject372.bin"/><Relationship Id="rId7" Type="http://schemas.openxmlformats.org/officeDocument/2006/relationships/oleObject" Target="../embeddings/oleObject374.bin"/><Relationship Id="rId12" Type="http://schemas.openxmlformats.org/officeDocument/2006/relationships/image" Target="../media/image143.wmf"/><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88.wmf"/><Relationship Id="rId11" Type="http://schemas.openxmlformats.org/officeDocument/2006/relationships/oleObject" Target="../embeddings/oleObject376.bin"/><Relationship Id="rId5" Type="http://schemas.openxmlformats.org/officeDocument/2006/relationships/oleObject" Target="../embeddings/oleObject373.bin"/><Relationship Id="rId10" Type="http://schemas.openxmlformats.org/officeDocument/2006/relationships/image" Target="../media/image146.wmf"/><Relationship Id="rId4" Type="http://schemas.openxmlformats.org/officeDocument/2006/relationships/image" Target="../media/image118.wmf"/><Relationship Id="rId9" Type="http://schemas.openxmlformats.org/officeDocument/2006/relationships/oleObject" Target="../embeddings/oleObject375.bin"/></Relationships>
</file>

<file path=ppt/slides/_rels/slide58.xml.rels><?xml version="1.0" encoding="UTF-8" standalone="yes"?>
<Relationships xmlns="http://schemas.openxmlformats.org/package/2006/relationships"><Relationship Id="rId8" Type="http://schemas.openxmlformats.org/officeDocument/2006/relationships/image" Target="../media/image136.wmf"/><Relationship Id="rId13" Type="http://schemas.openxmlformats.org/officeDocument/2006/relationships/oleObject" Target="../embeddings/oleObject382.bin"/><Relationship Id="rId18" Type="http://schemas.openxmlformats.org/officeDocument/2006/relationships/image" Target="../media/image141.wmf"/><Relationship Id="rId26" Type="http://schemas.openxmlformats.org/officeDocument/2006/relationships/oleObject" Target="../embeddings/oleObject389.bin"/><Relationship Id="rId3" Type="http://schemas.openxmlformats.org/officeDocument/2006/relationships/oleObject" Target="../embeddings/oleObject377.bin"/><Relationship Id="rId21" Type="http://schemas.openxmlformats.org/officeDocument/2006/relationships/image" Target="../media/image145.wmf"/><Relationship Id="rId7" Type="http://schemas.openxmlformats.org/officeDocument/2006/relationships/oleObject" Target="../embeddings/oleObject379.bin"/><Relationship Id="rId12" Type="http://schemas.openxmlformats.org/officeDocument/2006/relationships/image" Target="../media/image148.wmf"/><Relationship Id="rId17" Type="http://schemas.openxmlformats.org/officeDocument/2006/relationships/oleObject" Target="../embeddings/oleObject384.bin"/><Relationship Id="rId25" Type="http://schemas.openxmlformats.org/officeDocument/2006/relationships/image" Target="../media/image149.wmf"/><Relationship Id="rId2" Type="http://schemas.openxmlformats.org/officeDocument/2006/relationships/slideLayout" Target="../slideLayouts/slideLayout7.xml"/><Relationship Id="rId16" Type="http://schemas.openxmlformats.org/officeDocument/2006/relationships/image" Target="../media/image140.wmf"/><Relationship Id="rId20" Type="http://schemas.openxmlformats.org/officeDocument/2006/relationships/oleObject" Target="../embeddings/oleObject386.bin"/><Relationship Id="rId1" Type="http://schemas.openxmlformats.org/officeDocument/2006/relationships/vmlDrawing" Target="../drawings/vmlDrawing47.vml"/><Relationship Id="rId6" Type="http://schemas.openxmlformats.org/officeDocument/2006/relationships/image" Target="../media/image135.wmf"/><Relationship Id="rId11" Type="http://schemas.openxmlformats.org/officeDocument/2006/relationships/oleObject" Target="../embeddings/oleObject381.bin"/><Relationship Id="rId24" Type="http://schemas.openxmlformats.org/officeDocument/2006/relationships/oleObject" Target="../embeddings/oleObject388.bin"/><Relationship Id="rId5" Type="http://schemas.openxmlformats.org/officeDocument/2006/relationships/oleObject" Target="../embeddings/oleObject378.bin"/><Relationship Id="rId15" Type="http://schemas.openxmlformats.org/officeDocument/2006/relationships/oleObject" Target="../embeddings/oleObject383.bin"/><Relationship Id="rId23" Type="http://schemas.openxmlformats.org/officeDocument/2006/relationships/image" Target="../media/image146.wmf"/><Relationship Id="rId10" Type="http://schemas.openxmlformats.org/officeDocument/2006/relationships/image" Target="../media/image137.wmf"/><Relationship Id="rId19" Type="http://schemas.openxmlformats.org/officeDocument/2006/relationships/oleObject" Target="../embeddings/oleObject385.bin"/><Relationship Id="rId4" Type="http://schemas.openxmlformats.org/officeDocument/2006/relationships/image" Target="../media/image147.wmf"/><Relationship Id="rId9" Type="http://schemas.openxmlformats.org/officeDocument/2006/relationships/oleObject" Target="../embeddings/oleObject380.bin"/><Relationship Id="rId14" Type="http://schemas.openxmlformats.org/officeDocument/2006/relationships/image" Target="../media/image139.wmf"/><Relationship Id="rId22" Type="http://schemas.openxmlformats.org/officeDocument/2006/relationships/oleObject" Target="../embeddings/oleObject387.bin"/><Relationship Id="rId27" Type="http://schemas.openxmlformats.org/officeDocument/2006/relationships/image" Target="../media/image143.wmf"/></Relationships>
</file>

<file path=ppt/slides/_rels/slide59.xml.rels><?xml version="1.0" encoding="UTF-8" standalone="yes"?>
<Relationships xmlns="http://schemas.openxmlformats.org/package/2006/relationships"><Relationship Id="rId8" Type="http://schemas.openxmlformats.org/officeDocument/2006/relationships/image" Target="../media/image151.wmf"/><Relationship Id="rId3" Type="http://schemas.openxmlformats.org/officeDocument/2006/relationships/oleObject" Target="../embeddings/oleObject390.bin"/><Relationship Id="rId7" Type="http://schemas.openxmlformats.org/officeDocument/2006/relationships/oleObject" Target="../embeddings/oleObject392.bin"/><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150.wmf"/><Relationship Id="rId5" Type="http://schemas.openxmlformats.org/officeDocument/2006/relationships/oleObject" Target="../embeddings/oleObject391.bin"/><Relationship Id="rId10" Type="http://schemas.openxmlformats.org/officeDocument/2006/relationships/image" Target="../media/image129.wmf"/><Relationship Id="rId4" Type="http://schemas.openxmlformats.org/officeDocument/2006/relationships/image" Target="../media/image149.wmf"/><Relationship Id="rId9" Type="http://schemas.openxmlformats.org/officeDocument/2006/relationships/oleObject" Target="../embeddings/oleObject393.bin"/></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94.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8.wmf"/><Relationship Id="rId5" Type="http://schemas.openxmlformats.org/officeDocument/2006/relationships/oleObject" Target="../embeddings/oleObject395.bin"/><Relationship Id="rId4" Type="http://schemas.openxmlformats.org/officeDocument/2006/relationships/image" Target="../media/image127.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96.bin"/><Relationship Id="rId2" Type="http://schemas.openxmlformats.org/officeDocument/2006/relationships/slideLayout" Target="../slideLayouts/slideLayout7.xml"/><Relationship Id="rId1" Type="http://schemas.openxmlformats.org/officeDocument/2006/relationships/vmlDrawing" Target="../drawings/vmlDrawing50.vml"/><Relationship Id="rId4" Type="http://schemas.openxmlformats.org/officeDocument/2006/relationships/image" Target="../media/image152.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97.bin"/><Relationship Id="rId2" Type="http://schemas.openxmlformats.org/officeDocument/2006/relationships/slideLayout" Target="../slideLayouts/slideLayout7.xml"/><Relationship Id="rId1" Type="http://schemas.openxmlformats.org/officeDocument/2006/relationships/vmlDrawing" Target="../drawings/vmlDrawing51.vml"/><Relationship Id="rId4" Type="http://schemas.openxmlformats.org/officeDocument/2006/relationships/image" Target="../media/image152.wmf"/></Relationships>
</file>

<file path=ppt/slides/_rels/slide63.xml.rels><?xml version="1.0" encoding="UTF-8" standalone="yes"?>
<Relationships xmlns="http://schemas.openxmlformats.org/package/2006/relationships"><Relationship Id="rId8" Type="http://schemas.openxmlformats.org/officeDocument/2006/relationships/image" Target="../media/image152.wmf"/><Relationship Id="rId3" Type="http://schemas.openxmlformats.org/officeDocument/2006/relationships/oleObject" Target="../embeddings/oleObject398.bin"/><Relationship Id="rId7" Type="http://schemas.openxmlformats.org/officeDocument/2006/relationships/oleObject" Target="../embeddings/oleObject400.bin"/><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image" Target="../media/image8.wmf"/><Relationship Id="rId5" Type="http://schemas.openxmlformats.org/officeDocument/2006/relationships/oleObject" Target="../embeddings/oleObject399.bin"/><Relationship Id="rId4" Type="http://schemas.openxmlformats.org/officeDocument/2006/relationships/image" Target="../media/image102.wmf"/></Relationships>
</file>

<file path=ppt/slides/_rels/slide64.xml.rels><?xml version="1.0" encoding="UTF-8" standalone="yes"?>
<Relationships xmlns="http://schemas.openxmlformats.org/package/2006/relationships"><Relationship Id="rId8" Type="http://schemas.openxmlformats.org/officeDocument/2006/relationships/image" Target="../media/image104.wmf"/><Relationship Id="rId13" Type="http://schemas.openxmlformats.org/officeDocument/2006/relationships/oleObject" Target="../embeddings/oleObject406.bin"/><Relationship Id="rId3" Type="http://schemas.openxmlformats.org/officeDocument/2006/relationships/oleObject" Target="../embeddings/oleObject401.bin"/><Relationship Id="rId7" Type="http://schemas.openxmlformats.org/officeDocument/2006/relationships/oleObject" Target="../embeddings/oleObject403.bin"/><Relationship Id="rId12" Type="http://schemas.openxmlformats.org/officeDocument/2006/relationships/image" Target="../media/image107.wmf"/><Relationship Id="rId2" Type="http://schemas.openxmlformats.org/officeDocument/2006/relationships/slideLayout" Target="../slideLayouts/slideLayout7.xml"/><Relationship Id="rId16" Type="http://schemas.openxmlformats.org/officeDocument/2006/relationships/image" Target="../media/image154.wmf"/><Relationship Id="rId1" Type="http://schemas.openxmlformats.org/officeDocument/2006/relationships/vmlDrawing" Target="../drawings/vmlDrawing53.vml"/><Relationship Id="rId6" Type="http://schemas.openxmlformats.org/officeDocument/2006/relationships/image" Target="../media/image103.wmf"/><Relationship Id="rId11" Type="http://schemas.openxmlformats.org/officeDocument/2006/relationships/oleObject" Target="../embeddings/oleObject405.bin"/><Relationship Id="rId5" Type="http://schemas.openxmlformats.org/officeDocument/2006/relationships/oleObject" Target="../embeddings/oleObject402.bin"/><Relationship Id="rId15" Type="http://schemas.openxmlformats.org/officeDocument/2006/relationships/oleObject" Target="../embeddings/oleObject407.bin"/><Relationship Id="rId10" Type="http://schemas.openxmlformats.org/officeDocument/2006/relationships/image" Target="../media/image105.wmf"/><Relationship Id="rId4" Type="http://schemas.openxmlformats.org/officeDocument/2006/relationships/image" Target="../media/image153.wmf"/><Relationship Id="rId9" Type="http://schemas.openxmlformats.org/officeDocument/2006/relationships/oleObject" Target="../embeddings/oleObject404.bin"/><Relationship Id="rId14" Type="http://schemas.openxmlformats.org/officeDocument/2006/relationships/image" Target="../media/image152.wmf"/></Relationships>
</file>

<file path=ppt/slides/_rels/slide65.xml.rels><?xml version="1.0" encoding="UTF-8" standalone="yes"?>
<Relationships xmlns="http://schemas.openxmlformats.org/package/2006/relationships"><Relationship Id="rId8" Type="http://schemas.openxmlformats.org/officeDocument/2006/relationships/image" Target="../media/image135.wmf"/><Relationship Id="rId13" Type="http://schemas.openxmlformats.org/officeDocument/2006/relationships/oleObject" Target="../embeddings/oleObject413.bin"/><Relationship Id="rId18" Type="http://schemas.openxmlformats.org/officeDocument/2006/relationships/image" Target="../media/image157.wmf"/><Relationship Id="rId3" Type="http://schemas.openxmlformats.org/officeDocument/2006/relationships/oleObject" Target="../embeddings/oleObject408.bin"/><Relationship Id="rId21" Type="http://schemas.openxmlformats.org/officeDocument/2006/relationships/oleObject" Target="../embeddings/oleObject417.bin"/><Relationship Id="rId7" Type="http://schemas.openxmlformats.org/officeDocument/2006/relationships/oleObject" Target="../embeddings/oleObject410.bin"/><Relationship Id="rId12" Type="http://schemas.openxmlformats.org/officeDocument/2006/relationships/image" Target="../media/image137.wmf"/><Relationship Id="rId17" Type="http://schemas.openxmlformats.org/officeDocument/2006/relationships/oleObject" Target="../embeddings/oleObject415.bin"/><Relationship Id="rId2" Type="http://schemas.openxmlformats.org/officeDocument/2006/relationships/slideLayout" Target="../slideLayouts/slideLayout7.xml"/><Relationship Id="rId16" Type="http://schemas.openxmlformats.org/officeDocument/2006/relationships/image" Target="../media/image139.wmf"/><Relationship Id="rId20" Type="http://schemas.openxmlformats.org/officeDocument/2006/relationships/image" Target="../media/image142.wmf"/><Relationship Id="rId1" Type="http://schemas.openxmlformats.org/officeDocument/2006/relationships/vmlDrawing" Target="../drawings/vmlDrawing54.vml"/><Relationship Id="rId6" Type="http://schemas.openxmlformats.org/officeDocument/2006/relationships/image" Target="../media/image156.wmf"/><Relationship Id="rId11" Type="http://schemas.openxmlformats.org/officeDocument/2006/relationships/oleObject" Target="../embeddings/oleObject412.bin"/><Relationship Id="rId24" Type="http://schemas.openxmlformats.org/officeDocument/2006/relationships/image" Target="../media/image143.wmf"/><Relationship Id="rId5" Type="http://schemas.openxmlformats.org/officeDocument/2006/relationships/oleObject" Target="../embeddings/oleObject409.bin"/><Relationship Id="rId15" Type="http://schemas.openxmlformats.org/officeDocument/2006/relationships/oleObject" Target="../embeddings/oleObject414.bin"/><Relationship Id="rId23" Type="http://schemas.openxmlformats.org/officeDocument/2006/relationships/oleObject" Target="../embeddings/oleObject418.bin"/><Relationship Id="rId10" Type="http://schemas.openxmlformats.org/officeDocument/2006/relationships/image" Target="../media/image136.wmf"/><Relationship Id="rId19" Type="http://schemas.openxmlformats.org/officeDocument/2006/relationships/oleObject" Target="../embeddings/oleObject416.bin"/><Relationship Id="rId4" Type="http://schemas.openxmlformats.org/officeDocument/2006/relationships/image" Target="../media/image155.wmf"/><Relationship Id="rId9" Type="http://schemas.openxmlformats.org/officeDocument/2006/relationships/oleObject" Target="../embeddings/oleObject411.bin"/><Relationship Id="rId14" Type="http://schemas.openxmlformats.org/officeDocument/2006/relationships/image" Target="../media/image138.wmf"/><Relationship Id="rId22" Type="http://schemas.openxmlformats.org/officeDocument/2006/relationships/image" Target="../media/image158.wmf"/></Relationships>
</file>

<file path=ppt/slides/_rels/slide66.xml.rels><?xml version="1.0" encoding="UTF-8" standalone="yes"?>
<Relationships xmlns="http://schemas.openxmlformats.org/package/2006/relationships"><Relationship Id="rId8" Type="http://schemas.openxmlformats.org/officeDocument/2006/relationships/image" Target="../media/image159.wmf"/><Relationship Id="rId3" Type="http://schemas.openxmlformats.org/officeDocument/2006/relationships/oleObject" Target="../embeddings/oleObject419.bin"/><Relationship Id="rId7" Type="http://schemas.openxmlformats.org/officeDocument/2006/relationships/oleObject" Target="../embeddings/oleObject421.bin"/><Relationship Id="rId12" Type="http://schemas.openxmlformats.org/officeDocument/2006/relationships/image" Target="../media/image143.wmf"/><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image" Target="../media/image88.wmf"/><Relationship Id="rId11" Type="http://schemas.openxmlformats.org/officeDocument/2006/relationships/oleObject" Target="../embeddings/oleObject423.bin"/><Relationship Id="rId5" Type="http://schemas.openxmlformats.org/officeDocument/2006/relationships/oleObject" Target="../embeddings/oleObject420.bin"/><Relationship Id="rId10" Type="http://schemas.openxmlformats.org/officeDocument/2006/relationships/image" Target="../media/image160.wmf"/><Relationship Id="rId4" Type="http://schemas.openxmlformats.org/officeDocument/2006/relationships/image" Target="../media/image118.wmf"/><Relationship Id="rId9" Type="http://schemas.openxmlformats.org/officeDocument/2006/relationships/oleObject" Target="../embeddings/oleObject422.bin"/></Relationships>
</file>

<file path=ppt/slides/_rels/slide67.xml.rels><?xml version="1.0" encoding="UTF-8" standalone="yes"?>
<Relationships xmlns="http://schemas.openxmlformats.org/package/2006/relationships"><Relationship Id="rId8" Type="http://schemas.openxmlformats.org/officeDocument/2006/relationships/image" Target="../media/image137.wmf"/><Relationship Id="rId13" Type="http://schemas.openxmlformats.org/officeDocument/2006/relationships/oleObject" Target="../embeddings/oleObject429.bin"/><Relationship Id="rId18" Type="http://schemas.openxmlformats.org/officeDocument/2006/relationships/image" Target="../media/image163.wmf"/><Relationship Id="rId3" Type="http://schemas.openxmlformats.org/officeDocument/2006/relationships/oleObject" Target="../embeddings/oleObject424.bin"/><Relationship Id="rId21" Type="http://schemas.openxmlformats.org/officeDocument/2006/relationships/oleObject" Target="../embeddings/oleObject433.bin"/><Relationship Id="rId7" Type="http://schemas.openxmlformats.org/officeDocument/2006/relationships/oleObject" Target="../embeddings/oleObject426.bin"/><Relationship Id="rId12" Type="http://schemas.openxmlformats.org/officeDocument/2006/relationships/image" Target="../media/image139.wmf"/><Relationship Id="rId17" Type="http://schemas.openxmlformats.org/officeDocument/2006/relationships/oleObject" Target="../embeddings/oleObject431.bin"/><Relationship Id="rId2" Type="http://schemas.openxmlformats.org/officeDocument/2006/relationships/slideLayout" Target="../slideLayouts/slideLayout7.xml"/><Relationship Id="rId16" Type="http://schemas.openxmlformats.org/officeDocument/2006/relationships/image" Target="../media/image159.wmf"/><Relationship Id="rId20" Type="http://schemas.openxmlformats.org/officeDocument/2006/relationships/image" Target="../media/image164.wmf"/><Relationship Id="rId1" Type="http://schemas.openxmlformats.org/officeDocument/2006/relationships/vmlDrawing" Target="../drawings/vmlDrawing56.vml"/><Relationship Id="rId6" Type="http://schemas.openxmlformats.org/officeDocument/2006/relationships/image" Target="../media/image135.wmf"/><Relationship Id="rId11" Type="http://schemas.openxmlformats.org/officeDocument/2006/relationships/oleObject" Target="../embeddings/oleObject428.bin"/><Relationship Id="rId5" Type="http://schemas.openxmlformats.org/officeDocument/2006/relationships/oleObject" Target="../embeddings/oleObject425.bin"/><Relationship Id="rId15" Type="http://schemas.openxmlformats.org/officeDocument/2006/relationships/oleObject" Target="../embeddings/oleObject430.bin"/><Relationship Id="rId10" Type="http://schemas.openxmlformats.org/officeDocument/2006/relationships/image" Target="../media/image162.wmf"/><Relationship Id="rId19" Type="http://schemas.openxmlformats.org/officeDocument/2006/relationships/oleObject" Target="../embeddings/oleObject432.bin"/><Relationship Id="rId4" Type="http://schemas.openxmlformats.org/officeDocument/2006/relationships/image" Target="../media/image161.wmf"/><Relationship Id="rId9" Type="http://schemas.openxmlformats.org/officeDocument/2006/relationships/oleObject" Target="../embeddings/oleObject427.bin"/><Relationship Id="rId14" Type="http://schemas.openxmlformats.org/officeDocument/2006/relationships/image" Target="../media/image157.wmf"/><Relationship Id="rId22" Type="http://schemas.openxmlformats.org/officeDocument/2006/relationships/image" Target="../media/image143.wmf"/></Relationships>
</file>

<file path=ppt/slides/_rels/slide68.xml.rels><?xml version="1.0" encoding="UTF-8" standalone="yes"?>
<Relationships xmlns="http://schemas.openxmlformats.org/package/2006/relationships"><Relationship Id="rId8" Type="http://schemas.openxmlformats.org/officeDocument/2006/relationships/image" Target="../media/image152.wmf"/><Relationship Id="rId3" Type="http://schemas.openxmlformats.org/officeDocument/2006/relationships/oleObject" Target="../embeddings/oleObject434.bin"/><Relationship Id="rId7" Type="http://schemas.openxmlformats.org/officeDocument/2006/relationships/oleObject" Target="../embeddings/oleObject436.bin"/><Relationship Id="rId2" Type="http://schemas.openxmlformats.org/officeDocument/2006/relationships/slideLayout" Target="../slideLayouts/slideLayout7.xml"/><Relationship Id="rId1" Type="http://schemas.openxmlformats.org/officeDocument/2006/relationships/vmlDrawing" Target="../drawings/vmlDrawing57.vml"/><Relationship Id="rId6" Type="http://schemas.openxmlformats.org/officeDocument/2006/relationships/image" Target="../media/image165.wmf"/><Relationship Id="rId5" Type="http://schemas.openxmlformats.org/officeDocument/2006/relationships/oleObject" Target="../embeddings/oleObject435.bin"/><Relationship Id="rId10" Type="http://schemas.openxmlformats.org/officeDocument/2006/relationships/image" Target="../media/image151.wmf"/><Relationship Id="rId4" Type="http://schemas.openxmlformats.org/officeDocument/2006/relationships/image" Target="../media/image164.wmf"/><Relationship Id="rId9" Type="http://schemas.openxmlformats.org/officeDocument/2006/relationships/oleObject" Target="../embeddings/oleObject437.bin"/></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438.bin"/><Relationship Id="rId2" Type="http://schemas.openxmlformats.org/officeDocument/2006/relationships/slideLayout" Target="../slideLayouts/slideLayout7.xml"/><Relationship Id="rId1" Type="http://schemas.openxmlformats.org/officeDocument/2006/relationships/vmlDrawing" Target="../drawings/vmlDrawing58.vml"/><Relationship Id="rId6" Type="http://schemas.openxmlformats.org/officeDocument/2006/relationships/image" Target="../media/image8.wmf"/><Relationship Id="rId5" Type="http://schemas.openxmlformats.org/officeDocument/2006/relationships/oleObject" Target="../embeddings/oleObject439.bin"/><Relationship Id="rId4" Type="http://schemas.openxmlformats.org/officeDocument/2006/relationships/image" Target="../media/image127.wmf"/></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0.bin"/><Relationship Id="rId5" Type="http://schemas.openxmlformats.org/officeDocument/2006/relationships/image" Target="../media/image10.wmf"/><Relationship Id="rId4" Type="http://schemas.openxmlformats.org/officeDocument/2006/relationships/oleObject" Target="../embeddings/oleObject9.bin"/></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440.bin"/><Relationship Id="rId2" Type="http://schemas.openxmlformats.org/officeDocument/2006/relationships/slideLayout" Target="../slideLayouts/slideLayout7.xml"/><Relationship Id="rId1" Type="http://schemas.openxmlformats.org/officeDocument/2006/relationships/vmlDrawing" Target="../drawings/vmlDrawing59.vml"/><Relationship Id="rId4" Type="http://schemas.openxmlformats.org/officeDocument/2006/relationships/image" Target="../media/image166.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441.bin"/><Relationship Id="rId2" Type="http://schemas.openxmlformats.org/officeDocument/2006/relationships/slideLayout" Target="../slideLayouts/slideLayout7.xml"/><Relationship Id="rId1" Type="http://schemas.openxmlformats.org/officeDocument/2006/relationships/vmlDrawing" Target="../drawings/vmlDrawing60.vml"/><Relationship Id="rId6" Type="http://schemas.openxmlformats.org/officeDocument/2006/relationships/image" Target="../media/image167.wmf"/><Relationship Id="rId5" Type="http://schemas.openxmlformats.org/officeDocument/2006/relationships/oleObject" Target="../embeddings/oleObject442.bin"/><Relationship Id="rId4" Type="http://schemas.openxmlformats.org/officeDocument/2006/relationships/image" Target="../media/image166.wmf"/></Relationships>
</file>

<file path=ppt/slides/_rels/slide72.xml.rels><?xml version="1.0" encoding="UTF-8" standalone="yes"?>
<Relationships xmlns="http://schemas.openxmlformats.org/package/2006/relationships"><Relationship Id="rId8" Type="http://schemas.openxmlformats.org/officeDocument/2006/relationships/image" Target="../media/image166.wmf"/><Relationship Id="rId3" Type="http://schemas.openxmlformats.org/officeDocument/2006/relationships/oleObject" Target="../embeddings/oleObject443.bin"/><Relationship Id="rId7" Type="http://schemas.openxmlformats.org/officeDocument/2006/relationships/oleObject" Target="../embeddings/oleObject445.bin"/><Relationship Id="rId2" Type="http://schemas.openxmlformats.org/officeDocument/2006/relationships/slideLayout" Target="../slideLayouts/slideLayout7.xml"/><Relationship Id="rId1" Type="http://schemas.openxmlformats.org/officeDocument/2006/relationships/vmlDrawing" Target="../drawings/vmlDrawing61.vml"/><Relationship Id="rId6" Type="http://schemas.openxmlformats.org/officeDocument/2006/relationships/image" Target="../media/image8.wmf"/><Relationship Id="rId5" Type="http://schemas.openxmlformats.org/officeDocument/2006/relationships/oleObject" Target="../embeddings/oleObject444.bin"/><Relationship Id="rId4" Type="http://schemas.openxmlformats.org/officeDocument/2006/relationships/image" Target="../media/image102.wmf"/></Relationships>
</file>

<file path=ppt/slides/_rels/slide73.xml.rels><?xml version="1.0" encoding="UTF-8" standalone="yes"?>
<Relationships xmlns="http://schemas.openxmlformats.org/package/2006/relationships"><Relationship Id="rId8" Type="http://schemas.openxmlformats.org/officeDocument/2006/relationships/image" Target="../media/image104.wmf"/><Relationship Id="rId13" Type="http://schemas.openxmlformats.org/officeDocument/2006/relationships/oleObject" Target="../embeddings/oleObject451.bin"/><Relationship Id="rId3" Type="http://schemas.openxmlformats.org/officeDocument/2006/relationships/oleObject" Target="../embeddings/oleObject446.bin"/><Relationship Id="rId7" Type="http://schemas.openxmlformats.org/officeDocument/2006/relationships/oleObject" Target="../embeddings/oleObject448.bin"/><Relationship Id="rId12" Type="http://schemas.openxmlformats.org/officeDocument/2006/relationships/image" Target="../media/image107.wmf"/><Relationship Id="rId2" Type="http://schemas.openxmlformats.org/officeDocument/2006/relationships/slideLayout" Target="../slideLayouts/slideLayout7.xml"/><Relationship Id="rId16" Type="http://schemas.openxmlformats.org/officeDocument/2006/relationships/image" Target="../media/image169.wmf"/><Relationship Id="rId1" Type="http://schemas.openxmlformats.org/officeDocument/2006/relationships/vmlDrawing" Target="../drawings/vmlDrawing62.vml"/><Relationship Id="rId6" Type="http://schemas.openxmlformats.org/officeDocument/2006/relationships/image" Target="../media/image103.wmf"/><Relationship Id="rId11" Type="http://schemas.openxmlformats.org/officeDocument/2006/relationships/oleObject" Target="../embeddings/oleObject450.bin"/><Relationship Id="rId5" Type="http://schemas.openxmlformats.org/officeDocument/2006/relationships/oleObject" Target="../embeddings/oleObject447.bin"/><Relationship Id="rId15" Type="http://schemas.openxmlformats.org/officeDocument/2006/relationships/oleObject" Target="../embeddings/oleObject452.bin"/><Relationship Id="rId10" Type="http://schemas.openxmlformats.org/officeDocument/2006/relationships/image" Target="../media/image105.wmf"/><Relationship Id="rId4" Type="http://schemas.openxmlformats.org/officeDocument/2006/relationships/image" Target="../media/image168.wmf"/><Relationship Id="rId9" Type="http://schemas.openxmlformats.org/officeDocument/2006/relationships/oleObject" Target="../embeddings/oleObject449.bin"/><Relationship Id="rId14" Type="http://schemas.openxmlformats.org/officeDocument/2006/relationships/image" Target="../media/image166.wmf"/></Relationships>
</file>

<file path=ppt/slides/_rels/slide74.xml.rels><?xml version="1.0" encoding="UTF-8" standalone="yes"?>
<Relationships xmlns="http://schemas.openxmlformats.org/package/2006/relationships"><Relationship Id="rId8" Type="http://schemas.openxmlformats.org/officeDocument/2006/relationships/image" Target="../media/image135.wmf"/><Relationship Id="rId13" Type="http://schemas.openxmlformats.org/officeDocument/2006/relationships/oleObject" Target="../embeddings/oleObject458.bin"/><Relationship Id="rId18" Type="http://schemas.openxmlformats.org/officeDocument/2006/relationships/image" Target="../media/image142.wmf"/><Relationship Id="rId3" Type="http://schemas.openxmlformats.org/officeDocument/2006/relationships/oleObject" Target="../embeddings/oleObject453.bin"/><Relationship Id="rId21" Type="http://schemas.openxmlformats.org/officeDocument/2006/relationships/oleObject" Target="../embeddings/oleObject462.bin"/><Relationship Id="rId7" Type="http://schemas.openxmlformats.org/officeDocument/2006/relationships/oleObject" Target="../embeddings/oleObject455.bin"/><Relationship Id="rId12" Type="http://schemas.openxmlformats.org/officeDocument/2006/relationships/image" Target="../media/image137.wmf"/><Relationship Id="rId17" Type="http://schemas.openxmlformats.org/officeDocument/2006/relationships/oleObject" Target="../embeddings/oleObject460.bin"/><Relationship Id="rId2" Type="http://schemas.openxmlformats.org/officeDocument/2006/relationships/slideLayout" Target="../slideLayouts/slideLayout7.xml"/><Relationship Id="rId16" Type="http://schemas.openxmlformats.org/officeDocument/2006/relationships/image" Target="../media/image172.wmf"/><Relationship Id="rId20" Type="http://schemas.openxmlformats.org/officeDocument/2006/relationships/image" Target="../media/image173.wmf"/><Relationship Id="rId1" Type="http://schemas.openxmlformats.org/officeDocument/2006/relationships/vmlDrawing" Target="../drawings/vmlDrawing63.vml"/><Relationship Id="rId6" Type="http://schemas.openxmlformats.org/officeDocument/2006/relationships/image" Target="../media/image171.wmf"/><Relationship Id="rId11" Type="http://schemas.openxmlformats.org/officeDocument/2006/relationships/oleObject" Target="../embeddings/oleObject457.bin"/><Relationship Id="rId5" Type="http://schemas.openxmlformats.org/officeDocument/2006/relationships/oleObject" Target="../embeddings/oleObject454.bin"/><Relationship Id="rId15" Type="http://schemas.openxmlformats.org/officeDocument/2006/relationships/oleObject" Target="../embeddings/oleObject459.bin"/><Relationship Id="rId10" Type="http://schemas.openxmlformats.org/officeDocument/2006/relationships/image" Target="../media/image136.wmf"/><Relationship Id="rId19" Type="http://schemas.openxmlformats.org/officeDocument/2006/relationships/oleObject" Target="../embeddings/oleObject461.bin"/><Relationship Id="rId4" Type="http://schemas.openxmlformats.org/officeDocument/2006/relationships/image" Target="../media/image170.wmf"/><Relationship Id="rId9" Type="http://schemas.openxmlformats.org/officeDocument/2006/relationships/oleObject" Target="../embeddings/oleObject456.bin"/><Relationship Id="rId14" Type="http://schemas.openxmlformats.org/officeDocument/2006/relationships/image" Target="../media/image138.wmf"/><Relationship Id="rId22" Type="http://schemas.openxmlformats.org/officeDocument/2006/relationships/image" Target="../media/image174.wmf"/></Relationships>
</file>

<file path=ppt/slides/_rels/slide75.xml.rels><?xml version="1.0" encoding="UTF-8" standalone="yes"?>
<Relationships xmlns="http://schemas.openxmlformats.org/package/2006/relationships"><Relationship Id="rId8" Type="http://schemas.openxmlformats.org/officeDocument/2006/relationships/image" Target="../media/image175.wmf"/><Relationship Id="rId3" Type="http://schemas.openxmlformats.org/officeDocument/2006/relationships/oleObject" Target="../embeddings/oleObject463.bin"/><Relationship Id="rId7" Type="http://schemas.openxmlformats.org/officeDocument/2006/relationships/oleObject" Target="../embeddings/oleObject465.bin"/><Relationship Id="rId12" Type="http://schemas.openxmlformats.org/officeDocument/2006/relationships/image" Target="../media/image173.wmf"/><Relationship Id="rId2" Type="http://schemas.openxmlformats.org/officeDocument/2006/relationships/slideLayout" Target="../slideLayouts/slideLayout7.xml"/><Relationship Id="rId1" Type="http://schemas.openxmlformats.org/officeDocument/2006/relationships/vmlDrawing" Target="../drawings/vmlDrawing64.vml"/><Relationship Id="rId6" Type="http://schemas.openxmlformats.org/officeDocument/2006/relationships/image" Target="../media/image88.wmf"/><Relationship Id="rId11" Type="http://schemas.openxmlformats.org/officeDocument/2006/relationships/oleObject" Target="../embeddings/oleObject467.bin"/><Relationship Id="rId5" Type="http://schemas.openxmlformats.org/officeDocument/2006/relationships/oleObject" Target="../embeddings/oleObject464.bin"/><Relationship Id="rId10" Type="http://schemas.openxmlformats.org/officeDocument/2006/relationships/image" Target="../media/image145.wmf"/><Relationship Id="rId4" Type="http://schemas.openxmlformats.org/officeDocument/2006/relationships/image" Target="../media/image118.wmf"/><Relationship Id="rId9" Type="http://schemas.openxmlformats.org/officeDocument/2006/relationships/oleObject" Target="../embeddings/oleObject466.bin"/></Relationships>
</file>

<file path=ppt/slides/_rels/slide76.xml.rels><?xml version="1.0" encoding="UTF-8" standalone="yes"?>
<Relationships xmlns="http://schemas.openxmlformats.org/package/2006/relationships"><Relationship Id="rId8" Type="http://schemas.openxmlformats.org/officeDocument/2006/relationships/image" Target="../media/image136.wmf"/><Relationship Id="rId13" Type="http://schemas.openxmlformats.org/officeDocument/2006/relationships/oleObject" Target="../embeddings/oleObject473.bin"/><Relationship Id="rId18" Type="http://schemas.openxmlformats.org/officeDocument/2006/relationships/image" Target="../media/image173.wmf"/><Relationship Id="rId3" Type="http://schemas.openxmlformats.org/officeDocument/2006/relationships/oleObject" Target="../embeddings/oleObject468.bin"/><Relationship Id="rId21" Type="http://schemas.openxmlformats.org/officeDocument/2006/relationships/oleObject" Target="../embeddings/oleObject477.bin"/><Relationship Id="rId7" Type="http://schemas.openxmlformats.org/officeDocument/2006/relationships/oleObject" Target="../embeddings/oleObject470.bin"/><Relationship Id="rId12" Type="http://schemas.openxmlformats.org/officeDocument/2006/relationships/image" Target="../media/image177.wmf"/><Relationship Id="rId17" Type="http://schemas.openxmlformats.org/officeDocument/2006/relationships/oleObject" Target="../embeddings/oleObject475.bin"/><Relationship Id="rId2" Type="http://schemas.openxmlformats.org/officeDocument/2006/relationships/slideLayout" Target="../slideLayouts/slideLayout7.xml"/><Relationship Id="rId16" Type="http://schemas.openxmlformats.org/officeDocument/2006/relationships/image" Target="../media/image175.wmf"/><Relationship Id="rId20" Type="http://schemas.openxmlformats.org/officeDocument/2006/relationships/image" Target="../media/image145.wmf"/><Relationship Id="rId1" Type="http://schemas.openxmlformats.org/officeDocument/2006/relationships/vmlDrawing" Target="../drawings/vmlDrawing65.vml"/><Relationship Id="rId6" Type="http://schemas.openxmlformats.org/officeDocument/2006/relationships/image" Target="../media/image135.wmf"/><Relationship Id="rId11" Type="http://schemas.openxmlformats.org/officeDocument/2006/relationships/oleObject" Target="../embeddings/oleObject472.bin"/><Relationship Id="rId5" Type="http://schemas.openxmlformats.org/officeDocument/2006/relationships/oleObject" Target="../embeddings/oleObject469.bin"/><Relationship Id="rId15" Type="http://schemas.openxmlformats.org/officeDocument/2006/relationships/oleObject" Target="../embeddings/oleObject474.bin"/><Relationship Id="rId23" Type="http://schemas.openxmlformats.org/officeDocument/2006/relationships/image" Target="../media/image178.wmf"/><Relationship Id="rId10" Type="http://schemas.openxmlformats.org/officeDocument/2006/relationships/image" Target="../media/image137.wmf"/><Relationship Id="rId19" Type="http://schemas.openxmlformats.org/officeDocument/2006/relationships/oleObject" Target="../embeddings/oleObject476.bin"/><Relationship Id="rId4" Type="http://schemas.openxmlformats.org/officeDocument/2006/relationships/image" Target="../media/image176.wmf"/><Relationship Id="rId9" Type="http://schemas.openxmlformats.org/officeDocument/2006/relationships/oleObject" Target="../embeddings/oleObject471.bin"/><Relationship Id="rId14" Type="http://schemas.openxmlformats.org/officeDocument/2006/relationships/image" Target="../media/image172.wmf"/><Relationship Id="rId22" Type="http://schemas.openxmlformats.org/officeDocument/2006/relationships/oleObject" Target="../embeddings/oleObject478.bin"/></Relationships>
</file>

<file path=ppt/slides/_rels/slide77.xml.rels><?xml version="1.0" encoding="UTF-8" standalone="yes"?>
<Relationships xmlns="http://schemas.openxmlformats.org/package/2006/relationships"><Relationship Id="rId8" Type="http://schemas.openxmlformats.org/officeDocument/2006/relationships/image" Target="../media/image166.wmf"/><Relationship Id="rId3" Type="http://schemas.openxmlformats.org/officeDocument/2006/relationships/oleObject" Target="../embeddings/oleObject479.bin"/><Relationship Id="rId7" Type="http://schemas.openxmlformats.org/officeDocument/2006/relationships/oleObject" Target="../embeddings/oleObject481.bin"/><Relationship Id="rId12" Type="http://schemas.openxmlformats.org/officeDocument/2006/relationships/image" Target="../media/image181.wmf"/><Relationship Id="rId2" Type="http://schemas.openxmlformats.org/officeDocument/2006/relationships/slideLayout" Target="../slideLayouts/slideLayout7.xml"/><Relationship Id="rId1" Type="http://schemas.openxmlformats.org/officeDocument/2006/relationships/vmlDrawing" Target="../drawings/vmlDrawing66.vml"/><Relationship Id="rId6" Type="http://schemas.openxmlformats.org/officeDocument/2006/relationships/image" Target="../media/image179.wmf"/><Relationship Id="rId11" Type="http://schemas.openxmlformats.org/officeDocument/2006/relationships/oleObject" Target="../embeddings/oleObject483.bin"/><Relationship Id="rId5" Type="http://schemas.openxmlformats.org/officeDocument/2006/relationships/oleObject" Target="../embeddings/oleObject480.bin"/><Relationship Id="rId10" Type="http://schemas.openxmlformats.org/officeDocument/2006/relationships/image" Target="../media/image180.wmf"/><Relationship Id="rId4" Type="http://schemas.openxmlformats.org/officeDocument/2006/relationships/image" Target="../media/image178.wmf"/><Relationship Id="rId9" Type="http://schemas.openxmlformats.org/officeDocument/2006/relationships/oleObject" Target="../embeddings/oleObject482.bin"/></Relationships>
</file>

<file path=ppt/slides/_rels/slide78.xml.rels><?xml version="1.0" encoding="UTF-8" standalone="yes"?>
<Relationships xmlns="http://schemas.openxmlformats.org/package/2006/relationships"><Relationship Id="rId8" Type="http://schemas.openxmlformats.org/officeDocument/2006/relationships/image" Target="../media/image184.wmf"/><Relationship Id="rId13" Type="http://schemas.openxmlformats.org/officeDocument/2006/relationships/oleObject" Target="../embeddings/oleObject489.bin"/><Relationship Id="rId3" Type="http://schemas.openxmlformats.org/officeDocument/2006/relationships/oleObject" Target="../embeddings/oleObject484.bin"/><Relationship Id="rId7" Type="http://schemas.openxmlformats.org/officeDocument/2006/relationships/oleObject" Target="../embeddings/oleObject486.bin"/><Relationship Id="rId12" Type="http://schemas.openxmlformats.org/officeDocument/2006/relationships/image" Target="../media/image186.wmf"/><Relationship Id="rId2" Type="http://schemas.openxmlformats.org/officeDocument/2006/relationships/slideLayout" Target="../slideLayouts/slideLayout7.xml"/><Relationship Id="rId16" Type="http://schemas.openxmlformats.org/officeDocument/2006/relationships/image" Target="../media/image181.wmf"/><Relationship Id="rId1" Type="http://schemas.openxmlformats.org/officeDocument/2006/relationships/vmlDrawing" Target="../drawings/vmlDrawing67.vml"/><Relationship Id="rId6" Type="http://schemas.openxmlformats.org/officeDocument/2006/relationships/image" Target="../media/image183.wmf"/><Relationship Id="rId11" Type="http://schemas.openxmlformats.org/officeDocument/2006/relationships/oleObject" Target="../embeddings/oleObject488.bin"/><Relationship Id="rId5" Type="http://schemas.openxmlformats.org/officeDocument/2006/relationships/oleObject" Target="../embeddings/oleObject485.bin"/><Relationship Id="rId15" Type="http://schemas.openxmlformats.org/officeDocument/2006/relationships/oleObject" Target="../embeddings/oleObject490.bin"/><Relationship Id="rId10" Type="http://schemas.openxmlformats.org/officeDocument/2006/relationships/image" Target="../media/image185.wmf"/><Relationship Id="rId4" Type="http://schemas.openxmlformats.org/officeDocument/2006/relationships/image" Target="../media/image182.wmf"/><Relationship Id="rId9" Type="http://schemas.openxmlformats.org/officeDocument/2006/relationships/oleObject" Target="../embeddings/oleObject487.bin"/><Relationship Id="rId14" Type="http://schemas.openxmlformats.org/officeDocument/2006/relationships/image" Target="../media/image187.wmf"/></Relationships>
</file>

<file path=ppt/slides/_rels/slide79.xml.rels><?xml version="1.0" encoding="UTF-8" standalone="yes"?>
<Relationships xmlns="http://schemas.openxmlformats.org/package/2006/relationships"><Relationship Id="rId8" Type="http://schemas.openxmlformats.org/officeDocument/2006/relationships/image" Target="../media/image166.wmf"/><Relationship Id="rId3" Type="http://schemas.openxmlformats.org/officeDocument/2006/relationships/oleObject" Target="../embeddings/oleObject491.bin"/><Relationship Id="rId7" Type="http://schemas.openxmlformats.org/officeDocument/2006/relationships/oleObject" Target="../embeddings/oleObject493.bin"/><Relationship Id="rId2" Type="http://schemas.openxmlformats.org/officeDocument/2006/relationships/slideLayout" Target="../slideLayouts/slideLayout7.xml"/><Relationship Id="rId1" Type="http://schemas.openxmlformats.org/officeDocument/2006/relationships/vmlDrawing" Target="../drawings/vmlDrawing68.vml"/><Relationship Id="rId6" Type="http://schemas.openxmlformats.org/officeDocument/2006/relationships/image" Target="../media/image188.wmf"/><Relationship Id="rId5" Type="http://schemas.openxmlformats.org/officeDocument/2006/relationships/oleObject" Target="../embeddings/oleObject492.bin"/><Relationship Id="rId10" Type="http://schemas.openxmlformats.org/officeDocument/2006/relationships/image" Target="../media/image180.wmf"/><Relationship Id="rId4" Type="http://schemas.openxmlformats.org/officeDocument/2006/relationships/image" Target="../media/image178.wmf"/><Relationship Id="rId9" Type="http://schemas.openxmlformats.org/officeDocument/2006/relationships/oleObject" Target="../embeddings/oleObject494.bin"/></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495.bin"/><Relationship Id="rId2" Type="http://schemas.openxmlformats.org/officeDocument/2006/relationships/slideLayout" Target="../slideLayouts/slideLayout7.xml"/><Relationship Id="rId1" Type="http://schemas.openxmlformats.org/officeDocument/2006/relationships/vmlDrawing" Target="../drawings/vmlDrawing69.vml"/><Relationship Id="rId6" Type="http://schemas.openxmlformats.org/officeDocument/2006/relationships/image" Target="../media/image8.wmf"/><Relationship Id="rId5" Type="http://schemas.openxmlformats.org/officeDocument/2006/relationships/oleObject" Target="../embeddings/oleObject496.bin"/><Relationship Id="rId4" Type="http://schemas.openxmlformats.org/officeDocument/2006/relationships/image" Target="../media/image127.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497.bin"/><Relationship Id="rId2" Type="http://schemas.openxmlformats.org/officeDocument/2006/relationships/slideLayout" Target="../slideLayouts/slideLayout2.xml"/><Relationship Id="rId1" Type="http://schemas.openxmlformats.org/officeDocument/2006/relationships/vmlDrawing" Target="../drawings/vmlDrawing70.vml"/><Relationship Id="rId4" Type="http://schemas.openxmlformats.org/officeDocument/2006/relationships/image" Target="../media/image189.e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498.bin"/><Relationship Id="rId2" Type="http://schemas.openxmlformats.org/officeDocument/2006/relationships/slideLayout" Target="../slideLayouts/slideLayout2.xml"/><Relationship Id="rId1" Type="http://schemas.openxmlformats.org/officeDocument/2006/relationships/vmlDrawing" Target="../drawings/vmlDrawing71.vml"/><Relationship Id="rId4" Type="http://schemas.openxmlformats.org/officeDocument/2006/relationships/image" Target="../media/image190.emf"/></Relationships>
</file>

<file path=ppt/slides/_rels/slide83.xml.rels><?xml version="1.0" encoding="UTF-8" standalone="yes"?>
<Relationships xmlns="http://schemas.openxmlformats.org/package/2006/relationships"><Relationship Id="rId2" Type="http://schemas.openxmlformats.org/officeDocument/2006/relationships/image" Target="../media/image19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499.bin"/><Relationship Id="rId2" Type="http://schemas.openxmlformats.org/officeDocument/2006/relationships/slideLayout" Target="../slideLayouts/slideLayout2.xml"/><Relationship Id="rId1" Type="http://schemas.openxmlformats.org/officeDocument/2006/relationships/vmlDrawing" Target="../drawings/vmlDrawing72.vml"/><Relationship Id="rId4" Type="http://schemas.openxmlformats.org/officeDocument/2006/relationships/image" Target="../media/image192.e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500.bin"/><Relationship Id="rId2" Type="http://schemas.openxmlformats.org/officeDocument/2006/relationships/slideLayout" Target="../slideLayouts/slideLayout2.xml"/><Relationship Id="rId1" Type="http://schemas.openxmlformats.org/officeDocument/2006/relationships/vmlDrawing" Target="../drawings/vmlDrawing73.vml"/><Relationship Id="rId4" Type="http://schemas.openxmlformats.org/officeDocument/2006/relationships/image" Target="../media/image193.e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501.bin"/><Relationship Id="rId2" Type="http://schemas.openxmlformats.org/officeDocument/2006/relationships/slideLayout" Target="../slideLayouts/slideLayout2.xml"/><Relationship Id="rId1" Type="http://schemas.openxmlformats.org/officeDocument/2006/relationships/vmlDrawing" Target="../drawings/vmlDrawing74.vml"/><Relationship Id="rId4" Type="http://schemas.openxmlformats.org/officeDocument/2006/relationships/image" Target="../media/image194.e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502.bin"/><Relationship Id="rId2" Type="http://schemas.openxmlformats.org/officeDocument/2006/relationships/slideLayout" Target="../slideLayouts/slideLayout2.xml"/><Relationship Id="rId1" Type="http://schemas.openxmlformats.org/officeDocument/2006/relationships/vmlDrawing" Target="../drawings/vmlDrawing75.vml"/><Relationship Id="rId4" Type="http://schemas.openxmlformats.org/officeDocument/2006/relationships/image" Target="../media/image195.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9.png"/><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2.bin"/><Relationship Id="rId5" Type="http://schemas.openxmlformats.org/officeDocument/2006/relationships/image" Target="../media/image12.wmf"/><Relationship Id="rId4" Type="http://schemas.openxmlformats.org/officeDocument/2006/relationships/oleObject" Target="../embeddings/oleObject11.bin"/><Relationship Id="rId9" Type="http://schemas.openxmlformats.org/officeDocument/2006/relationships/image" Target="../media/image1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258888" y="908050"/>
            <a:ext cx="7237412" cy="4484688"/>
          </a:xfrm>
        </p:spPr>
        <p:txBody>
          <a:bodyPr/>
          <a:lstStyle/>
          <a:p>
            <a:pPr>
              <a:defRPr/>
            </a:pPr>
            <a:r>
              <a:rPr lang="tr-TR" sz="9600" dirty="0"/>
              <a:t>BLM2502</a:t>
            </a:r>
            <a:br>
              <a:rPr lang="tr-TR" sz="9600" dirty="0"/>
            </a:br>
            <a:r>
              <a:rPr lang="tr-TR" sz="9600" dirty="0" err="1"/>
              <a:t>Theory</a:t>
            </a:r>
            <a:r>
              <a:rPr lang="tr-TR" sz="9600" dirty="0"/>
              <a:t> of </a:t>
            </a:r>
            <a:r>
              <a:rPr lang="tr-TR" sz="9600" dirty="0" err="1"/>
              <a:t>Computation</a:t>
            </a:r>
            <a:endParaRPr lang="tr-TR" sz="9600" dirty="0"/>
          </a:p>
        </p:txBody>
      </p:sp>
      <p:sp>
        <p:nvSpPr>
          <p:cNvPr id="3" name="Alt Başlık 2"/>
          <p:cNvSpPr>
            <a:spLocks noGrp="1"/>
          </p:cNvSpPr>
          <p:nvPr>
            <p:ph type="subTitle" idx="1"/>
          </p:nvPr>
        </p:nvSpPr>
        <p:spPr>
          <a:xfrm>
            <a:off x="1476375" y="5373688"/>
            <a:ext cx="6188075" cy="949325"/>
          </a:xfrm>
        </p:spPr>
        <p:txBody>
          <a:bodyPr/>
          <a:lstStyle/>
          <a:p>
            <a:pPr>
              <a:defRPr/>
            </a:pPr>
            <a:endParaRPr lang="tr-T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p:cNvSpPr>
            <a:spLocks noGrp="1"/>
          </p:cNvSpPr>
          <p:nvPr>
            <p:ph type="sldNum" sz="quarter" idx="12"/>
          </p:nvPr>
        </p:nvSpPr>
        <p:spPr/>
        <p:txBody>
          <a:bodyPr/>
          <a:lstStyle/>
          <a:p>
            <a:pPr>
              <a:defRPr/>
            </a:pPr>
            <a:fld id="{24831D4F-5E2D-2F47-BBC3-24105B88C2B6}" type="slidenum">
              <a:rPr lang="en-US"/>
              <a:pPr>
                <a:defRPr/>
              </a:pPr>
              <a:t>10</a:t>
            </a:fld>
            <a:endParaRPr lang="en-US"/>
          </a:p>
        </p:txBody>
      </p:sp>
      <p:sp>
        <p:nvSpPr>
          <p:cNvPr id="274434" name="Rectangle 2"/>
          <p:cNvSpPr>
            <a:spLocks noGrp="1" noChangeArrowheads="1"/>
          </p:cNvSpPr>
          <p:nvPr>
            <p:ph type="title"/>
          </p:nvPr>
        </p:nvSpPr>
        <p:spPr/>
        <p:txBody>
          <a:bodyPr/>
          <a:lstStyle/>
          <a:p>
            <a:pPr>
              <a:defRPr/>
            </a:pPr>
            <a:r>
              <a:rPr lang="en-US">
                <a:cs typeface="+mj-cs"/>
              </a:rPr>
              <a:t>The Pigeonhole Principle</a:t>
            </a:r>
          </a:p>
        </p:txBody>
      </p:sp>
      <p:sp>
        <p:nvSpPr>
          <p:cNvPr id="274435" name="Rectangle 3"/>
          <p:cNvSpPr>
            <a:spLocks noGrp="1" noChangeArrowheads="1"/>
          </p:cNvSpPr>
          <p:nvPr>
            <p:ph type="body" idx="1"/>
          </p:nvPr>
        </p:nvSpPr>
        <p:spPr/>
        <p:txBody>
          <a:bodyPr/>
          <a:lstStyle/>
          <a:p>
            <a:pPr>
              <a:defRPr/>
            </a:pPr>
            <a:r>
              <a:rPr lang="en-US">
                <a:cs typeface="+mn-cs"/>
              </a:rPr>
              <a:t> </a:t>
            </a:r>
          </a:p>
        </p:txBody>
      </p:sp>
      <p:pic>
        <p:nvPicPr>
          <p:cNvPr id="24580" name="Picture 4" descr="pigeon"/>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457200" y="5257800"/>
            <a:ext cx="9144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581" name="Picture 5" descr="pigeon"/>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514600" y="5257800"/>
            <a:ext cx="9144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582" name="Picture 6" descr="pigeon"/>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477000" y="5410200"/>
            <a:ext cx="9144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583" name="Picture 7" descr="pigeon"/>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172200" y="4953000"/>
            <a:ext cx="9144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4441" name="AutoShape 9"/>
          <p:cNvSpPr>
            <a:spLocks noChangeArrowheads="1"/>
          </p:cNvSpPr>
          <p:nvPr/>
        </p:nvSpPr>
        <p:spPr bwMode="auto">
          <a:xfrm>
            <a:off x="457200" y="4876800"/>
            <a:ext cx="1214438" cy="1214438"/>
          </a:xfrm>
          <a:prstGeom prst="cube">
            <a:avLst>
              <a:gd name="adj" fmla="val 25000"/>
            </a:avLst>
          </a:prstGeom>
          <a:noFill/>
          <a:ln w="9525">
            <a:solidFill>
              <a:schemeClr val="tx1"/>
            </a:solidFill>
            <a:miter lim="800000"/>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74442" name="AutoShape 10"/>
          <p:cNvSpPr>
            <a:spLocks noChangeArrowheads="1"/>
          </p:cNvSpPr>
          <p:nvPr/>
        </p:nvSpPr>
        <p:spPr bwMode="auto">
          <a:xfrm>
            <a:off x="2514600" y="4876800"/>
            <a:ext cx="1214438" cy="1214438"/>
          </a:xfrm>
          <a:prstGeom prst="cube">
            <a:avLst>
              <a:gd name="adj" fmla="val 25000"/>
            </a:avLst>
          </a:prstGeom>
          <a:noFill/>
          <a:ln w="9525">
            <a:solidFill>
              <a:schemeClr val="tx1"/>
            </a:solidFill>
            <a:miter lim="800000"/>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74443" name="AutoShape 11"/>
          <p:cNvSpPr>
            <a:spLocks noChangeArrowheads="1"/>
          </p:cNvSpPr>
          <p:nvPr/>
        </p:nvSpPr>
        <p:spPr bwMode="auto">
          <a:xfrm>
            <a:off x="6324600" y="4876800"/>
            <a:ext cx="1214438" cy="1214438"/>
          </a:xfrm>
          <a:prstGeom prst="cube">
            <a:avLst>
              <a:gd name="adj" fmla="val 25000"/>
            </a:avLst>
          </a:prstGeom>
          <a:noFill/>
          <a:ln w="9525">
            <a:solidFill>
              <a:schemeClr val="tx1"/>
            </a:solidFill>
            <a:miter lim="800000"/>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74444" name="Text Box 12"/>
          <p:cNvSpPr txBox="1">
            <a:spLocks noChangeArrowheads="1"/>
          </p:cNvSpPr>
          <p:nvPr/>
        </p:nvSpPr>
        <p:spPr bwMode="auto">
          <a:xfrm>
            <a:off x="4419600" y="5105400"/>
            <a:ext cx="13017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a:t>
            </a:r>
          </a:p>
        </p:txBody>
      </p:sp>
      <p:sp>
        <p:nvSpPr>
          <p:cNvPr id="274445" name="Text Box 13"/>
          <p:cNvSpPr txBox="1">
            <a:spLocks noChangeArrowheads="1"/>
          </p:cNvSpPr>
          <p:nvPr/>
        </p:nvSpPr>
        <p:spPr bwMode="auto">
          <a:xfrm>
            <a:off x="762000" y="1143000"/>
            <a:ext cx="157956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pigeons</a:t>
            </a:r>
          </a:p>
        </p:txBody>
      </p:sp>
      <p:sp>
        <p:nvSpPr>
          <p:cNvPr id="274446" name="Text Box 14"/>
          <p:cNvSpPr txBox="1">
            <a:spLocks noChangeArrowheads="1"/>
          </p:cNvSpPr>
          <p:nvPr/>
        </p:nvSpPr>
        <p:spPr bwMode="auto">
          <a:xfrm>
            <a:off x="762000" y="1981200"/>
            <a:ext cx="236220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pigeonholes</a:t>
            </a:r>
          </a:p>
        </p:txBody>
      </p:sp>
      <p:graphicFrame>
        <p:nvGraphicFramePr>
          <p:cNvPr id="24590" name="Object 15"/>
          <p:cNvGraphicFramePr>
            <a:graphicFrameLocks noChangeAspect="1"/>
          </p:cNvGraphicFramePr>
          <p:nvPr/>
        </p:nvGraphicFramePr>
        <p:xfrm>
          <a:off x="304800" y="1371600"/>
          <a:ext cx="290513" cy="304800"/>
        </p:xfrm>
        <a:graphic>
          <a:graphicData uri="http://schemas.openxmlformats.org/presentationml/2006/ole">
            <mc:AlternateContent xmlns:mc="http://schemas.openxmlformats.org/markup-compatibility/2006">
              <mc:Choice xmlns:v="urn:schemas-microsoft-com:vml" Requires="v">
                <p:oleObj spid="_x0000_s24609" name="Equation" r:id="rId4" imgW="291973" imgH="304668" progId="Equation.3">
                  <p:embed/>
                </p:oleObj>
              </mc:Choice>
              <mc:Fallback>
                <p:oleObj name="Equation" r:id="rId4" imgW="291973" imgH="304668" progId="Equation.3">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371600"/>
                        <a:ext cx="29051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4591" name="Object 16"/>
          <p:cNvGraphicFramePr>
            <a:graphicFrameLocks noChangeAspect="1"/>
          </p:cNvGraphicFramePr>
          <p:nvPr/>
        </p:nvGraphicFramePr>
        <p:xfrm>
          <a:off x="292100" y="2197100"/>
          <a:ext cx="393700" cy="304800"/>
        </p:xfrm>
        <a:graphic>
          <a:graphicData uri="http://schemas.openxmlformats.org/presentationml/2006/ole">
            <mc:AlternateContent xmlns:mc="http://schemas.openxmlformats.org/markup-compatibility/2006">
              <mc:Choice xmlns:v="urn:schemas-microsoft-com:vml" Requires="v">
                <p:oleObj spid="_x0000_s24610" name="Equation" r:id="rId6" imgW="393359" imgH="304536" progId="Equation.3">
                  <p:embed/>
                </p:oleObj>
              </mc:Choice>
              <mc:Fallback>
                <p:oleObj name="Equation" r:id="rId6" imgW="393359" imgH="304536" progId="Equation.3">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100" y="2197100"/>
                        <a:ext cx="3937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4592" name="Object 17"/>
          <p:cNvGraphicFramePr>
            <a:graphicFrameLocks noChangeAspect="1"/>
          </p:cNvGraphicFramePr>
          <p:nvPr/>
        </p:nvGraphicFramePr>
        <p:xfrm>
          <a:off x="1143000" y="2895600"/>
          <a:ext cx="1155700" cy="315913"/>
        </p:xfrm>
        <a:graphic>
          <a:graphicData uri="http://schemas.openxmlformats.org/presentationml/2006/ole">
            <mc:AlternateContent xmlns:mc="http://schemas.openxmlformats.org/markup-compatibility/2006">
              <mc:Choice xmlns:v="urn:schemas-microsoft-com:vml" Requires="v">
                <p:oleObj spid="_x0000_s24611" name="Equation" r:id="rId8" imgW="1155199" imgH="317362" progId="Equation.3">
                  <p:embed/>
                </p:oleObj>
              </mc:Choice>
              <mc:Fallback>
                <p:oleObj name="Equation" r:id="rId8" imgW="1155199" imgH="317362" progId="Equation.3">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2895600"/>
                        <a:ext cx="1155700" cy="3159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74450" name="Line 18"/>
          <p:cNvSpPr>
            <a:spLocks noChangeShapeType="1"/>
          </p:cNvSpPr>
          <p:nvPr/>
        </p:nvSpPr>
        <p:spPr bwMode="auto">
          <a:xfrm>
            <a:off x="6172200" y="3581400"/>
            <a:ext cx="762000" cy="1066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74451" name="Text Box 19"/>
          <p:cNvSpPr txBox="1">
            <a:spLocks noChangeArrowheads="1"/>
          </p:cNvSpPr>
          <p:nvPr/>
        </p:nvSpPr>
        <p:spPr bwMode="auto">
          <a:xfrm>
            <a:off x="3886200" y="2286000"/>
            <a:ext cx="4589463" cy="11636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There is a pigeonhole</a:t>
            </a:r>
          </a:p>
          <a:p>
            <a:pPr>
              <a:defRPr/>
            </a:pPr>
            <a:r>
              <a:rPr lang="en-US">
                <a:cs typeface="+mn-cs"/>
              </a:rPr>
              <a:t> with at least 2 pigeons</a:t>
            </a:r>
          </a:p>
        </p:txBody>
      </p:sp>
      <p:sp>
        <p:nvSpPr>
          <p:cNvPr id="22" name="Date Placeholder 3"/>
          <p:cNvSpPr>
            <a:spLocks noGrp="1"/>
          </p:cNvSpPr>
          <p:nvPr>
            <p:ph type="dt"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23" name="Footer Placeholder 4"/>
          <p:cNvSpPr>
            <a:spLocks noGrp="1"/>
          </p:cNvSpPr>
          <p:nvPr>
            <p:ph type="ftr" sz="quarter" idx="11"/>
          </p:nvPr>
        </p:nvSpPr>
        <p:spPr>
          <a:xfrm>
            <a:off x="2514600" y="6553200"/>
            <a:ext cx="4572000" cy="228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9FA06872-0D47-9A46-8056-AA139AB42879}" type="slidenum">
              <a:rPr lang="en-US"/>
              <a:pPr>
                <a:defRPr/>
              </a:pPr>
              <a:t>11</a:t>
            </a:fld>
            <a:endParaRPr lang="en-US"/>
          </a:p>
        </p:txBody>
      </p:sp>
      <p:sp>
        <p:nvSpPr>
          <p:cNvPr id="276482" name="Rectangle 2"/>
          <p:cNvSpPr>
            <a:spLocks noGrp="1" noChangeArrowheads="1"/>
          </p:cNvSpPr>
          <p:nvPr>
            <p:ph type="ctrTitle"/>
          </p:nvPr>
        </p:nvSpPr>
        <p:spPr>
          <a:xfrm>
            <a:off x="685800" y="2286000"/>
            <a:ext cx="7772400" cy="1143000"/>
          </a:xfrm>
        </p:spPr>
        <p:txBody>
          <a:bodyPr/>
          <a:lstStyle/>
          <a:p>
            <a:pPr>
              <a:defRPr/>
            </a:pPr>
            <a:r>
              <a:rPr lang="en-US" sz="4400">
                <a:cs typeface="+mj-cs"/>
              </a:rPr>
              <a:t>The Pigeonhole Principle</a:t>
            </a:r>
            <a:br>
              <a:rPr lang="en-US" sz="4400">
                <a:cs typeface="+mj-cs"/>
              </a:rPr>
            </a:br>
            <a:br>
              <a:rPr lang="en-US" sz="4400">
                <a:cs typeface="+mj-cs"/>
              </a:rPr>
            </a:br>
            <a:r>
              <a:rPr lang="en-US" sz="4400">
                <a:cs typeface="+mj-cs"/>
              </a:rPr>
              <a:t>and </a:t>
            </a:r>
            <a:br>
              <a:rPr lang="en-US" sz="4400">
                <a:cs typeface="+mj-cs"/>
              </a:rPr>
            </a:br>
            <a:br>
              <a:rPr lang="en-US" sz="4400">
                <a:cs typeface="+mj-cs"/>
              </a:rPr>
            </a:br>
            <a:r>
              <a:rPr lang="en-US" sz="4400">
                <a:cs typeface="+mj-cs"/>
              </a:rPr>
              <a:t>DFAs</a:t>
            </a:r>
          </a:p>
        </p:txBody>
      </p:sp>
      <p:sp>
        <p:nvSpPr>
          <p:cNvPr id="276483" name="Rectangle 3"/>
          <p:cNvSpPr>
            <a:spLocks noGrp="1" noChangeArrowheads="1"/>
          </p:cNvSpPr>
          <p:nvPr>
            <p:ph type="subTitle" idx="1"/>
          </p:nvPr>
        </p:nvSpPr>
        <p:spPr/>
        <p:txBody>
          <a:bodyPr/>
          <a:lstStyle/>
          <a:p>
            <a:pPr>
              <a:defRPr/>
            </a:pPr>
            <a:r>
              <a:rPr lang="en-US">
                <a:cs typeface="+mn-cs"/>
              </a:rPr>
              <a:t> </a:t>
            </a:r>
          </a:p>
        </p:txBody>
      </p:sp>
      <p:sp>
        <p:nvSpPr>
          <p:cNvPr id="7" name="Date Placeholder 3"/>
          <p:cNvSpPr>
            <a:spLocks noGrp="1"/>
          </p:cNvSpPr>
          <p:nvPr>
            <p:ph type="dt"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8" name="Footer Placeholder 4"/>
          <p:cNvSpPr>
            <a:spLocks noGrp="1"/>
          </p:cNvSpPr>
          <p:nvPr>
            <p:ph type="ftr" sz="quarter" idx="11"/>
          </p:nvPr>
        </p:nvSpPr>
        <p:spPr>
          <a:xfrm>
            <a:off x="2514600" y="6553200"/>
            <a:ext cx="4572000" cy="228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5"/>
          <p:cNvSpPr>
            <a:spLocks noGrp="1"/>
          </p:cNvSpPr>
          <p:nvPr>
            <p:ph type="sldNum" sz="quarter" idx="12"/>
          </p:nvPr>
        </p:nvSpPr>
        <p:spPr/>
        <p:txBody>
          <a:bodyPr/>
          <a:lstStyle/>
          <a:p>
            <a:pPr>
              <a:defRPr/>
            </a:pPr>
            <a:fld id="{24CA21FD-496E-6046-BD07-6CD8211DDDD0}" type="slidenum">
              <a:rPr lang="en-US"/>
              <a:pPr>
                <a:defRPr/>
              </a:pPr>
              <a:t>12</a:t>
            </a:fld>
            <a:endParaRPr lang="en-US"/>
          </a:p>
        </p:txBody>
      </p:sp>
      <p:sp>
        <p:nvSpPr>
          <p:cNvPr id="277507" name="Rectangle 3"/>
          <p:cNvSpPr>
            <a:spLocks noGrp="1" noChangeArrowheads="1"/>
          </p:cNvSpPr>
          <p:nvPr>
            <p:ph type="body" idx="1"/>
          </p:nvPr>
        </p:nvSpPr>
        <p:spPr/>
        <p:txBody>
          <a:bodyPr/>
          <a:lstStyle/>
          <a:p>
            <a:pPr>
              <a:defRPr/>
            </a:pPr>
            <a:r>
              <a:rPr lang="en-US">
                <a:cs typeface="+mn-cs"/>
              </a:rPr>
              <a:t> </a:t>
            </a:r>
          </a:p>
        </p:txBody>
      </p:sp>
      <p:sp>
        <p:nvSpPr>
          <p:cNvPr id="277524" name="Text Box 20"/>
          <p:cNvSpPr txBox="1">
            <a:spLocks noChangeArrowheads="1"/>
          </p:cNvSpPr>
          <p:nvPr/>
        </p:nvSpPr>
        <p:spPr bwMode="auto">
          <a:xfrm>
            <a:off x="1371600" y="1981200"/>
            <a:ext cx="6243638"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Consider a DFA with       states </a:t>
            </a:r>
          </a:p>
        </p:txBody>
      </p:sp>
      <p:graphicFrame>
        <p:nvGraphicFramePr>
          <p:cNvPr id="26628" name="Object 21"/>
          <p:cNvGraphicFramePr>
            <a:graphicFrameLocks noChangeAspect="1"/>
          </p:cNvGraphicFramePr>
          <p:nvPr/>
        </p:nvGraphicFramePr>
        <p:xfrm>
          <a:off x="5532438" y="2070100"/>
          <a:ext cx="277812" cy="406400"/>
        </p:xfrm>
        <a:graphic>
          <a:graphicData uri="http://schemas.openxmlformats.org/presentationml/2006/ole">
            <mc:AlternateContent xmlns:mc="http://schemas.openxmlformats.org/markup-compatibility/2006">
              <mc:Choice xmlns:v="urn:schemas-microsoft-com:vml" Requires="v">
                <p:oleObj spid="_x0000_s26709" name="Equation" r:id="rId3" imgW="279279" imgH="406224" progId="Equation.3">
                  <p:embed/>
                </p:oleObj>
              </mc:Choice>
              <mc:Fallback>
                <p:oleObj name="Equation" r:id="rId3" imgW="279279" imgH="406224" progId="Equation.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2438" y="2070100"/>
                        <a:ext cx="277812" cy="406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77551" name="Oval 47"/>
          <p:cNvSpPr>
            <a:spLocks noChangeArrowheads="1"/>
          </p:cNvSpPr>
          <p:nvPr/>
        </p:nvSpPr>
        <p:spPr bwMode="auto">
          <a:xfrm>
            <a:off x="1539875" y="4622800"/>
            <a:ext cx="6096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77552" name="Oval 48"/>
          <p:cNvSpPr>
            <a:spLocks noChangeArrowheads="1"/>
          </p:cNvSpPr>
          <p:nvPr/>
        </p:nvSpPr>
        <p:spPr bwMode="auto">
          <a:xfrm>
            <a:off x="3276600" y="4648200"/>
            <a:ext cx="6096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77553" name="Oval 49"/>
          <p:cNvSpPr>
            <a:spLocks noChangeArrowheads="1"/>
          </p:cNvSpPr>
          <p:nvPr/>
        </p:nvSpPr>
        <p:spPr bwMode="auto">
          <a:xfrm>
            <a:off x="6934200" y="4648200"/>
            <a:ext cx="6096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77554" name="Oval 50"/>
          <p:cNvSpPr>
            <a:spLocks noChangeArrowheads="1"/>
          </p:cNvSpPr>
          <p:nvPr/>
        </p:nvSpPr>
        <p:spPr bwMode="auto">
          <a:xfrm>
            <a:off x="6781800" y="4495800"/>
            <a:ext cx="914400" cy="914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77555" name="Line 51"/>
          <p:cNvSpPr>
            <a:spLocks noChangeShapeType="1"/>
          </p:cNvSpPr>
          <p:nvPr/>
        </p:nvSpPr>
        <p:spPr bwMode="auto">
          <a:xfrm>
            <a:off x="1006475" y="4927600"/>
            <a:ext cx="533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graphicFrame>
        <p:nvGraphicFramePr>
          <p:cNvPr id="26634" name="Object 56"/>
          <p:cNvGraphicFramePr>
            <a:graphicFrameLocks noChangeAspect="1"/>
          </p:cNvGraphicFramePr>
          <p:nvPr/>
        </p:nvGraphicFramePr>
        <p:xfrm>
          <a:off x="1616075" y="4622800"/>
          <a:ext cx="381000" cy="520700"/>
        </p:xfrm>
        <a:graphic>
          <a:graphicData uri="http://schemas.openxmlformats.org/presentationml/2006/ole">
            <mc:AlternateContent xmlns:mc="http://schemas.openxmlformats.org/markup-compatibility/2006">
              <mc:Choice xmlns:v="urn:schemas-microsoft-com:vml" Requires="v">
                <p:oleObj spid="_x0000_s26710" name="Equation" r:id="rId5" imgW="380835" imgH="520474" progId="Equation.3">
                  <p:embed/>
                </p:oleObj>
              </mc:Choice>
              <mc:Fallback>
                <p:oleObj name="Equation" r:id="rId5" imgW="380835" imgH="520474" progId="Equation.3">
                  <p:embed/>
                  <p:pic>
                    <p:nvPicPr>
                      <p:cNvPr id="0" name="Object 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6075" y="4622800"/>
                        <a:ext cx="381000"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6635" name="Object 57"/>
          <p:cNvGraphicFramePr>
            <a:graphicFrameLocks noChangeAspect="1"/>
          </p:cNvGraphicFramePr>
          <p:nvPr/>
        </p:nvGraphicFramePr>
        <p:xfrm>
          <a:off x="3398838" y="4648200"/>
          <a:ext cx="442912" cy="520700"/>
        </p:xfrm>
        <a:graphic>
          <a:graphicData uri="http://schemas.openxmlformats.org/presentationml/2006/ole">
            <mc:AlternateContent xmlns:mc="http://schemas.openxmlformats.org/markup-compatibility/2006">
              <mc:Choice xmlns:v="urn:schemas-microsoft-com:vml" Requires="v">
                <p:oleObj spid="_x0000_s26711" name="Equation" r:id="rId7" imgW="444307" imgH="520474" progId="Equation.3">
                  <p:embed/>
                </p:oleObj>
              </mc:Choice>
              <mc:Fallback>
                <p:oleObj name="Equation" r:id="rId7" imgW="444307" imgH="520474" progId="Equation.3">
                  <p:embed/>
                  <p:pic>
                    <p:nvPicPr>
                      <p:cNvPr id="0" name="Object 5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98838" y="4648200"/>
                        <a:ext cx="442912"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6636" name="Object 58"/>
          <p:cNvGraphicFramePr>
            <a:graphicFrameLocks noChangeAspect="1"/>
          </p:cNvGraphicFramePr>
          <p:nvPr/>
        </p:nvGraphicFramePr>
        <p:xfrm>
          <a:off x="5105400" y="4648200"/>
          <a:ext cx="430213" cy="531813"/>
        </p:xfrm>
        <a:graphic>
          <a:graphicData uri="http://schemas.openxmlformats.org/presentationml/2006/ole">
            <mc:AlternateContent xmlns:mc="http://schemas.openxmlformats.org/markup-compatibility/2006">
              <mc:Choice xmlns:v="urn:schemas-microsoft-com:vml" Requires="v">
                <p:oleObj spid="_x0000_s26712" name="Equation" r:id="rId9" imgW="431613" imgH="533169" progId="Equation.3">
                  <p:embed/>
                </p:oleObj>
              </mc:Choice>
              <mc:Fallback>
                <p:oleObj name="Equation" r:id="rId9" imgW="431613" imgH="533169" progId="Equation.3">
                  <p:embed/>
                  <p:pic>
                    <p:nvPicPr>
                      <p:cNvPr id="0" name="Object 5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5400" y="4648200"/>
                        <a:ext cx="430213" cy="5318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6637" name="Object 62"/>
          <p:cNvGraphicFramePr>
            <a:graphicFrameLocks noChangeAspect="1"/>
          </p:cNvGraphicFramePr>
          <p:nvPr/>
        </p:nvGraphicFramePr>
        <p:xfrm>
          <a:off x="2590800" y="4572000"/>
          <a:ext cx="265113" cy="279400"/>
        </p:xfrm>
        <a:graphic>
          <a:graphicData uri="http://schemas.openxmlformats.org/presentationml/2006/ole">
            <mc:AlternateContent xmlns:mc="http://schemas.openxmlformats.org/markup-compatibility/2006">
              <mc:Choice xmlns:v="urn:schemas-microsoft-com:vml" Requires="v">
                <p:oleObj spid="_x0000_s26713" name="Equation" r:id="rId11" imgW="266584" imgH="279279" progId="Equation.3">
                  <p:embed/>
                </p:oleObj>
              </mc:Choice>
              <mc:Fallback>
                <p:oleObj name="Equation" r:id="rId11" imgW="266584" imgH="279279" progId="Equation.3">
                  <p:embed/>
                  <p:pic>
                    <p:nvPicPr>
                      <p:cNvPr id="0" name="Object 6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0800" y="4572000"/>
                        <a:ext cx="265113" cy="279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6638" name="Object 63"/>
          <p:cNvGraphicFramePr>
            <a:graphicFrameLocks noChangeAspect="1"/>
          </p:cNvGraphicFramePr>
          <p:nvPr/>
        </p:nvGraphicFramePr>
        <p:xfrm>
          <a:off x="1828800" y="3352800"/>
          <a:ext cx="252413" cy="392113"/>
        </p:xfrm>
        <a:graphic>
          <a:graphicData uri="http://schemas.openxmlformats.org/presentationml/2006/ole">
            <mc:AlternateContent xmlns:mc="http://schemas.openxmlformats.org/markup-compatibility/2006">
              <mc:Choice xmlns:v="urn:schemas-microsoft-com:vml" Requires="v">
                <p:oleObj spid="_x0000_s26714" name="Equation" r:id="rId13" imgW="253890" imgH="393529" progId="Equation.3">
                  <p:embed/>
                </p:oleObj>
              </mc:Choice>
              <mc:Fallback>
                <p:oleObj name="Equation" r:id="rId13" imgW="253890" imgH="393529" progId="Equation.3">
                  <p:embed/>
                  <p:pic>
                    <p:nvPicPr>
                      <p:cNvPr id="0" name="Object 6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28800" y="3352800"/>
                        <a:ext cx="252413" cy="3921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77574" name="Line 70"/>
          <p:cNvSpPr>
            <a:spLocks noChangeShapeType="1"/>
          </p:cNvSpPr>
          <p:nvPr/>
        </p:nvSpPr>
        <p:spPr bwMode="auto">
          <a:xfrm>
            <a:off x="2133600" y="4953000"/>
            <a:ext cx="11430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graphicFrame>
        <p:nvGraphicFramePr>
          <p:cNvPr id="26640" name="Object 74"/>
          <p:cNvGraphicFramePr>
            <a:graphicFrameLocks noChangeAspect="1"/>
          </p:cNvGraphicFramePr>
          <p:nvPr/>
        </p:nvGraphicFramePr>
        <p:xfrm>
          <a:off x="6992938" y="4622800"/>
          <a:ext cx="479425" cy="571500"/>
        </p:xfrm>
        <a:graphic>
          <a:graphicData uri="http://schemas.openxmlformats.org/presentationml/2006/ole">
            <mc:AlternateContent xmlns:mc="http://schemas.openxmlformats.org/markup-compatibility/2006">
              <mc:Choice xmlns:v="urn:schemas-microsoft-com:vml" Requires="v">
                <p:oleObj spid="_x0000_s26715" name="Equation" r:id="rId15" imgW="482391" imgH="571252" progId="Equation.3">
                  <p:embed/>
                </p:oleObj>
              </mc:Choice>
              <mc:Fallback>
                <p:oleObj name="Equation" r:id="rId15" imgW="482391" imgH="571252" progId="Equation.3">
                  <p:embed/>
                  <p:pic>
                    <p:nvPicPr>
                      <p:cNvPr id="0" name="Object 7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992938" y="4622800"/>
                        <a:ext cx="479425" cy="5715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77579" name="Oval 75"/>
          <p:cNvSpPr>
            <a:spLocks noChangeArrowheads="1"/>
          </p:cNvSpPr>
          <p:nvPr/>
        </p:nvSpPr>
        <p:spPr bwMode="auto">
          <a:xfrm>
            <a:off x="5029200" y="4648200"/>
            <a:ext cx="6096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77580" name="Line 76"/>
          <p:cNvSpPr>
            <a:spLocks noChangeShapeType="1"/>
          </p:cNvSpPr>
          <p:nvPr/>
        </p:nvSpPr>
        <p:spPr bwMode="auto">
          <a:xfrm>
            <a:off x="3886200" y="4953000"/>
            <a:ext cx="11430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77581" name="Line 77"/>
          <p:cNvSpPr>
            <a:spLocks noChangeShapeType="1"/>
          </p:cNvSpPr>
          <p:nvPr/>
        </p:nvSpPr>
        <p:spPr bwMode="auto">
          <a:xfrm>
            <a:off x="5638800" y="4953000"/>
            <a:ext cx="11430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77582" name="Freeform 78"/>
          <p:cNvSpPr>
            <a:spLocks/>
          </p:cNvSpPr>
          <p:nvPr/>
        </p:nvSpPr>
        <p:spPr bwMode="auto">
          <a:xfrm>
            <a:off x="1498600" y="3797300"/>
            <a:ext cx="800100" cy="850900"/>
          </a:xfrm>
          <a:custGeom>
            <a:avLst/>
            <a:gdLst>
              <a:gd name="T0" fmla="*/ 304 w 504"/>
              <a:gd name="T1" fmla="*/ 536 h 536"/>
              <a:gd name="T2" fmla="*/ 496 w 504"/>
              <a:gd name="T3" fmla="*/ 200 h 536"/>
              <a:gd name="T4" fmla="*/ 256 w 504"/>
              <a:gd name="T5" fmla="*/ 8 h 536"/>
              <a:gd name="T6" fmla="*/ 16 w 504"/>
              <a:gd name="T7" fmla="*/ 152 h 536"/>
              <a:gd name="T8" fmla="*/ 160 w 504"/>
              <a:gd name="T9" fmla="*/ 536 h 536"/>
            </a:gdLst>
            <a:ahLst/>
            <a:cxnLst>
              <a:cxn ang="0">
                <a:pos x="T0" y="T1"/>
              </a:cxn>
              <a:cxn ang="0">
                <a:pos x="T2" y="T3"/>
              </a:cxn>
              <a:cxn ang="0">
                <a:pos x="T4" y="T5"/>
              </a:cxn>
              <a:cxn ang="0">
                <a:pos x="T6" y="T7"/>
              </a:cxn>
              <a:cxn ang="0">
                <a:pos x="T8" y="T9"/>
              </a:cxn>
            </a:cxnLst>
            <a:rect l="0" t="0" r="r" b="b"/>
            <a:pathLst>
              <a:path w="504" h="536">
                <a:moveTo>
                  <a:pt x="304" y="536"/>
                </a:moveTo>
                <a:cubicBezTo>
                  <a:pt x="404" y="412"/>
                  <a:pt x="504" y="288"/>
                  <a:pt x="496" y="200"/>
                </a:cubicBezTo>
                <a:cubicBezTo>
                  <a:pt x="488" y="112"/>
                  <a:pt x="336" y="16"/>
                  <a:pt x="256" y="8"/>
                </a:cubicBezTo>
                <a:cubicBezTo>
                  <a:pt x="176" y="0"/>
                  <a:pt x="32" y="64"/>
                  <a:pt x="16" y="152"/>
                </a:cubicBezTo>
                <a:cubicBezTo>
                  <a:pt x="0" y="240"/>
                  <a:pt x="80" y="388"/>
                  <a:pt x="160" y="536"/>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nchor="ctr">
            <a:spAutoFit/>
          </a:bodyPr>
          <a:lstStyle/>
          <a:p>
            <a:pPr>
              <a:defRPr/>
            </a:pPr>
            <a:endParaRPr lang="en-US">
              <a:cs typeface="+mn-cs"/>
            </a:endParaRPr>
          </a:p>
        </p:txBody>
      </p:sp>
      <p:sp>
        <p:nvSpPr>
          <p:cNvPr id="277583" name="Freeform 79"/>
          <p:cNvSpPr>
            <a:spLocks/>
          </p:cNvSpPr>
          <p:nvPr/>
        </p:nvSpPr>
        <p:spPr bwMode="auto">
          <a:xfrm>
            <a:off x="3200400" y="3810000"/>
            <a:ext cx="800100" cy="850900"/>
          </a:xfrm>
          <a:custGeom>
            <a:avLst/>
            <a:gdLst>
              <a:gd name="T0" fmla="*/ 304 w 504"/>
              <a:gd name="T1" fmla="*/ 536 h 536"/>
              <a:gd name="T2" fmla="*/ 496 w 504"/>
              <a:gd name="T3" fmla="*/ 200 h 536"/>
              <a:gd name="T4" fmla="*/ 256 w 504"/>
              <a:gd name="T5" fmla="*/ 8 h 536"/>
              <a:gd name="T6" fmla="*/ 16 w 504"/>
              <a:gd name="T7" fmla="*/ 152 h 536"/>
              <a:gd name="T8" fmla="*/ 160 w 504"/>
              <a:gd name="T9" fmla="*/ 536 h 536"/>
            </a:gdLst>
            <a:ahLst/>
            <a:cxnLst>
              <a:cxn ang="0">
                <a:pos x="T0" y="T1"/>
              </a:cxn>
              <a:cxn ang="0">
                <a:pos x="T2" y="T3"/>
              </a:cxn>
              <a:cxn ang="0">
                <a:pos x="T4" y="T5"/>
              </a:cxn>
              <a:cxn ang="0">
                <a:pos x="T6" y="T7"/>
              </a:cxn>
              <a:cxn ang="0">
                <a:pos x="T8" y="T9"/>
              </a:cxn>
            </a:cxnLst>
            <a:rect l="0" t="0" r="r" b="b"/>
            <a:pathLst>
              <a:path w="504" h="536">
                <a:moveTo>
                  <a:pt x="304" y="536"/>
                </a:moveTo>
                <a:cubicBezTo>
                  <a:pt x="404" y="412"/>
                  <a:pt x="504" y="288"/>
                  <a:pt x="496" y="200"/>
                </a:cubicBezTo>
                <a:cubicBezTo>
                  <a:pt x="488" y="112"/>
                  <a:pt x="336" y="16"/>
                  <a:pt x="256" y="8"/>
                </a:cubicBezTo>
                <a:cubicBezTo>
                  <a:pt x="176" y="0"/>
                  <a:pt x="32" y="64"/>
                  <a:pt x="16" y="152"/>
                </a:cubicBezTo>
                <a:cubicBezTo>
                  <a:pt x="0" y="240"/>
                  <a:pt x="80" y="388"/>
                  <a:pt x="160" y="536"/>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nchor="ctr">
            <a:spAutoFit/>
          </a:bodyPr>
          <a:lstStyle/>
          <a:p>
            <a:pPr>
              <a:defRPr/>
            </a:pPr>
            <a:endParaRPr lang="en-US">
              <a:cs typeface="+mn-cs"/>
            </a:endParaRPr>
          </a:p>
        </p:txBody>
      </p:sp>
      <p:sp>
        <p:nvSpPr>
          <p:cNvPr id="277584" name="Freeform 80"/>
          <p:cNvSpPr>
            <a:spLocks/>
          </p:cNvSpPr>
          <p:nvPr/>
        </p:nvSpPr>
        <p:spPr bwMode="auto">
          <a:xfrm>
            <a:off x="6819900" y="3556000"/>
            <a:ext cx="965200" cy="1016000"/>
          </a:xfrm>
          <a:custGeom>
            <a:avLst/>
            <a:gdLst>
              <a:gd name="T0" fmla="*/ 408 w 608"/>
              <a:gd name="T1" fmla="*/ 640 h 640"/>
              <a:gd name="T2" fmla="*/ 600 w 608"/>
              <a:gd name="T3" fmla="*/ 256 h 640"/>
              <a:gd name="T4" fmla="*/ 360 w 608"/>
              <a:gd name="T5" fmla="*/ 16 h 640"/>
              <a:gd name="T6" fmla="*/ 24 w 608"/>
              <a:gd name="T7" fmla="*/ 160 h 640"/>
              <a:gd name="T8" fmla="*/ 216 w 608"/>
              <a:gd name="T9" fmla="*/ 592 h 640"/>
            </a:gdLst>
            <a:ahLst/>
            <a:cxnLst>
              <a:cxn ang="0">
                <a:pos x="T0" y="T1"/>
              </a:cxn>
              <a:cxn ang="0">
                <a:pos x="T2" y="T3"/>
              </a:cxn>
              <a:cxn ang="0">
                <a:pos x="T4" y="T5"/>
              </a:cxn>
              <a:cxn ang="0">
                <a:pos x="T6" y="T7"/>
              </a:cxn>
              <a:cxn ang="0">
                <a:pos x="T8" y="T9"/>
              </a:cxn>
            </a:cxnLst>
            <a:rect l="0" t="0" r="r" b="b"/>
            <a:pathLst>
              <a:path w="608" h="640">
                <a:moveTo>
                  <a:pt x="408" y="640"/>
                </a:moveTo>
                <a:cubicBezTo>
                  <a:pt x="508" y="500"/>
                  <a:pt x="608" y="360"/>
                  <a:pt x="600" y="256"/>
                </a:cubicBezTo>
                <a:cubicBezTo>
                  <a:pt x="592" y="152"/>
                  <a:pt x="456" y="32"/>
                  <a:pt x="360" y="16"/>
                </a:cubicBezTo>
                <a:cubicBezTo>
                  <a:pt x="264" y="0"/>
                  <a:pt x="48" y="64"/>
                  <a:pt x="24" y="160"/>
                </a:cubicBezTo>
                <a:cubicBezTo>
                  <a:pt x="0" y="256"/>
                  <a:pt x="108" y="424"/>
                  <a:pt x="216" y="59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nchor="ctr">
            <a:spAutoFit/>
          </a:bodyPr>
          <a:lstStyle/>
          <a:p>
            <a:pPr>
              <a:defRPr/>
            </a:pPr>
            <a:endParaRPr lang="en-US">
              <a:cs typeface="+mn-cs"/>
            </a:endParaRPr>
          </a:p>
        </p:txBody>
      </p:sp>
      <p:sp>
        <p:nvSpPr>
          <p:cNvPr id="277585" name="Freeform 81"/>
          <p:cNvSpPr>
            <a:spLocks/>
          </p:cNvSpPr>
          <p:nvPr/>
        </p:nvSpPr>
        <p:spPr bwMode="auto">
          <a:xfrm>
            <a:off x="5410200" y="5257800"/>
            <a:ext cx="1600200" cy="381000"/>
          </a:xfrm>
          <a:custGeom>
            <a:avLst/>
            <a:gdLst>
              <a:gd name="T0" fmla="*/ 1200 w 1200"/>
              <a:gd name="T1" fmla="*/ 96 h 304"/>
              <a:gd name="T2" fmla="*/ 624 w 1200"/>
              <a:gd name="T3" fmla="*/ 288 h 304"/>
              <a:gd name="T4" fmla="*/ 0 w 1200"/>
              <a:gd name="T5" fmla="*/ 0 h 304"/>
            </a:gdLst>
            <a:ahLst/>
            <a:cxnLst>
              <a:cxn ang="0">
                <a:pos x="T0" y="T1"/>
              </a:cxn>
              <a:cxn ang="0">
                <a:pos x="T2" y="T3"/>
              </a:cxn>
              <a:cxn ang="0">
                <a:pos x="T4" y="T5"/>
              </a:cxn>
            </a:cxnLst>
            <a:rect l="0" t="0" r="r" b="b"/>
            <a:pathLst>
              <a:path w="1200" h="304">
                <a:moveTo>
                  <a:pt x="1200" y="96"/>
                </a:moveTo>
                <a:cubicBezTo>
                  <a:pt x="1012" y="200"/>
                  <a:pt x="824" y="304"/>
                  <a:pt x="624" y="288"/>
                </a:cubicBezTo>
                <a:cubicBezTo>
                  <a:pt x="424" y="272"/>
                  <a:pt x="212" y="136"/>
                  <a:pt x="0" y="0"/>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anchor="ctr">
            <a:spAutoFit/>
          </a:bodyPr>
          <a:lstStyle/>
          <a:p>
            <a:pPr>
              <a:defRPr/>
            </a:pPr>
            <a:endParaRPr lang="en-US">
              <a:cs typeface="+mn-cs"/>
            </a:endParaRPr>
          </a:p>
        </p:txBody>
      </p:sp>
      <p:sp>
        <p:nvSpPr>
          <p:cNvPr id="277586" name="Freeform 82"/>
          <p:cNvSpPr>
            <a:spLocks/>
          </p:cNvSpPr>
          <p:nvPr/>
        </p:nvSpPr>
        <p:spPr bwMode="auto">
          <a:xfrm>
            <a:off x="3657600" y="5257800"/>
            <a:ext cx="1600200" cy="304800"/>
          </a:xfrm>
          <a:custGeom>
            <a:avLst/>
            <a:gdLst>
              <a:gd name="T0" fmla="*/ 1008 w 1008"/>
              <a:gd name="T1" fmla="*/ 0 h 192"/>
              <a:gd name="T2" fmla="*/ 528 w 1008"/>
              <a:gd name="T3" fmla="*/ 192 h 192"/>
              <a:gd name="T4" fmla="*/ 0 w 1008"/>
              <a:gd name="T5" fmla="*/ 0 h 192"/>
            </a:gdLst>
            <a:ahLst/>
            <a:cxnLst>
              <a:cxn ang="0">
                <a:pos x="T0" y="T1"/>
              </a:cxn>
              <a:cxn ang="0">
                <a:pos x="T2" y="T3"/>
              </a:cxn>
              <a:cxn ang="0">
                <a:pos x="T4" y="T5"/>
              </a:cxn>
            </a:cxnLst>
            <a:rect l="0" t="0" r="r" b="b"/>
            <a:pathLst>
              <a:path w="1008" h="192">
                <a:moveTo>
                  <a:pt x="1008" y="0"/>
                </a:moveTo>
                <a:cubicBezTo>
                  <a:pt x="852" y="96"/>
                  <a:pt x="696" y="192"/>
                  <a:pt x="528" y="192"/>
                </a:cubicBezTo>
                <a:cubicBezTo>
                  <a:pt x="360" y="192"/>
                  <a:pt x="180" y="96"/>
                  <a:pt x="0" y="0"/>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nchor="ctr">
            <a:spAutoFit/>
          </a:bodyPr>
          <a:lstStyle/>
          <a:p>
            <a:pPr>
              <a:defRPr/>
            </a:pPr>
            <a:endParaRPr lang="en-US">
              <a:cs typeface="+mn-cs"/>
            </a:endParaRPr>
          </a:p>
        </p:txBody>
      </p:sp>
      <p:graphicFrame>
        <p:nvGraphicFramePr>
          <p:cNvPr id="26649" name="Object 83"/>
          <p:cNvGraphicFramePr>
            <a:graphicFrameLocks noChangeAspect="1"/>
          </p:cNvGraphicFramePr>
          <p:nvPr/>
        </p:nvGraphicFramePr>
        <p:xfrm>
          <a:off x="3517900" y="3371850"/>
          <a:ext cx="227013" cy="354013"/>
        </p:xfrm>
        <a:graphic>
          <a:graphicData uri="http://schemas.openxmlformats.org/presentationml/2006/ole">
            <mc:AlternateContent xmlns:mc="http://schemas.openxmlformats.org/markup-compatibility/2006">
              <mc:Choice xmlns:v="urn:schemas-microsoft-com:vml" Requires="v">
                <p:oleObj spid="_x0000_s26716" name="Equation" r:id="rId17" imgW="228501" imgH="355446" progId="Equation.3">
                  <p:embed/>
                </p:oleObj>
              </mc:Choice>
              <mc:Fallback>
                <p:oleObj name="Equation" r:id="rId17" imgW="228501" imgH="355446" progId="Equation.3">
                  <p:embed/>
                  <p:pic>
                    <p:nvPicPr>
                      <p:cNvPr id="0" name="Object 8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17900" y="3371850"/>
                        <a:ext cx="227013" cy="3540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6650" name="Object 84"/>
          <p:cNvGraphicFramePr>
            <a:graphicFrameLocks noChangeAspect="1"/>
          </p:cNvGraphicFramePr>
          <p:nvPr/>
        </p:nvGraphicFramePr>
        <p:xfrm>
          <a:off x="4273550" y="4565650"/>
          <a:ext cx="239713" cy="252413"/>
        </p:xfrm>
        <a:graphic>
          <a:graphicData uri="http://schemas.openxmlformats.org/presentationml/2006/ole">
            <mc:AlternateContent xmlns:mc="http://schemas.openxmlformats.org/markup-compatibility/2006">
              <mc:Choice xmlns:v="urn:schemas-microsoft-com:vml" Requires="v">
                <p:oleObj spid="_x0000_s26717" name="Equation" r:id="rId19" imgW="241195" imgH="253890" progId="Equation.3">
                  <p:embed/>
                </p:oleObj>
              </mc:Choice>
              <mc:Fallback>
                <p:oleObj name="Equation" r:id="rId19" imgW="241195" imgH="253890" progId="Equation.3">
                  <p:embed/>
                  <p:pic>
                    <p:nvPicPr>
                      <p:cNvPr id="0" name="Object 8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73550" y="4565650"/>
                        <a:ext cx="239713" cy="2524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6651" name="Object 85"/>
          <p:cNvGraphicFramePr>
            <a:graphicFrameLocks noChangeAspect="1"/>
          </p:cNvGraphicFramePr>
          <p:nvPr/>
        </p:nvGraphicFramePr>
        <p:xfrm>
          <a:off x="6019800" y="4495800"/>
          <a:ext cx="252413" cy="392113"/>
        </p:xfrm>
        <a:graphic>
          <a:graphicData uri="http://schemas.openxmlformats.org/presentationml/2006/ole">
            <mc:AlternateContent xmlns:mc="http://schemas.openxmlformats.org/markup-compatibility/2006">
              <mc:Choice xmlns:v="urn:schemas-microsoft-com:vml" Requires="v">
                <p:oleObj spid="_x0000_s26718" name="Equation" r:id="rId21" imgW="253890" imgH="393529" progId="Equation.3">
                  <p:embed/>
                </p:oleObj>
              </mc:Choice>
              <mc:Fallback>
                <p:oleObj name="Equation" r:id="rId21" imgW="253890" imgH="393529" progId="Equation.3">
                  <p:embed/>
                  <p:pic>
                    <p:nvPicPr>
                      <p:cNvPr id="0" name="Object 8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19800" y="4495800"/>
                        <a:ext cx="252413" cy="3921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6652" name="Object 86"/>
          <p:cNvGraphicFramePr>
            <a:graphicFrameLocks noChangeAspect="1"/>
          </p:cNvGraphicFramePr>
          <p:nvPr/>
        </p:nvGraphicFramePr>
        <p:xfrm>
          <a:off x="7162800" y="3124200"/>
          <a:ext cx="252413" cy="392113"/>
        </p:xfrm>
        <a:graphic>
          <a:graphicData uri="http://schemas.openxmlformats.org/presentationml/2006/ole">
            <mc:AlternateContent xmlns:mc="http://schemas.openxmlformats.org/markup-compatibility/2006">
              <mc:Choice xmlns:v="urn:schemas-microsoft-com:vml" Requires="v">
                <p:oleObj spid="_x0000_s26719" name="Equation" r:id="rId22" imgW="253890" imgH="393529" progId="Equation.3">
                  <p:embed/>
                </p:oleObj>
              </mc:Choice>
              <mc:Fallback>
                <p:oleObj name="Equation" r:id="rId22" imgW="253890" imgH="393529" progId="Equation.3">
                  <p:embed/>
                  <p:pic>
                    <p:nvPicPr>
                      <p:cNvPr id="0" name="Object 8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62800" y="3124200"/>
                        <a:ext cx="252413" cy="3921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6653" name="Object 87"/>
          <p:cNvGraphicFramePr>
            <a:graphicFrameLocks noChangeAspect="1"/>
          </p:cNvGraphicFramePr>
          <p:nvPr/>
        </p:nvGraphicFramePr>
        <p:xfrm>
          <a:off x="4343400" y="5638800"/>
          <a:ext cx="265113" cy="279400"/>
        </p:xfrm>
        <a:graphic>
          <a:graphicData uri="http://schemas.openxmlformats.org/presentationml/2006/ole">
            <mc:AlternateContent xmlns:mc="http://schemas.openxmlformats.org/markup-compatibility/2006">
              <mc:Choice xmlns:v="urn:schemas-microsoft-com:vml" Requires="v">
                <p:oleObj spid="_x0000_s26720" name="Equation" r:id="rId23" imgW="266584" imgH="279279" progId="Equation.3">
                  <p:embed/>
                </p:oleObj>
              </mc:Choice>
              <mc:Fallback>
                <p:oleObj name="Equation" r:id="rId23" imgW="266584" imgH="279279" progId="Equation.3">
                  <p:embed/>
                  <p:pic>
                    <p:nvPicPr>
                      <p:cNvPr id="0" name="Object 8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43400" y="5638800"/>
                        <a:ext cx="265113" cy="279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6654" name="Object 88"/>
          <p:cNvGraphicFramePr>
            <a:graphicFrameLocks noChangeAspect="1"/>
          </p:cNvGraphicFramePr>
          <p:nvPr/>
        </p:nvGraphicFramePr>
        <p:xfrm>
          <a:off x="6096000" y="5715000"/>
          <a:ext cx="265113" cy="279400"/>
        </p:xfrm>
        <a:graphic>
          <a:graphicData uri="http://schemas.openxmlformats.org/presentationml/2006/ole">
            <mc:AlternateContent xmlns:mc="http://schemas.openxmlformats.org/markup-compatibility/2006">
              <mc:Choice xmlns:v="urn:schemas-microsoft-com:vml" Requires="v">
                <p:oleObj spid="_x0000_s26721" name="Equation" r:id="rId24" imgW="266584" imgH="279279" progId="Equation.3">
                  <p:embed/>
                </p:oleObj>
              </mc:Choice>
              <mc:Fallback>
                <p:oleObj name="Equation" r:id="rId24" imgW="266584" imgH="279279" progId="Equation.3">
                  <p:embed/>
                  <p:pic>
                    <p:nvPicPr>
                      <p:cNvPr id="0" name="Object 8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6000" y="5715000"/>
                        <a:ext cx="265113" cy="279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4" name="Date Placeholder 3"/>
          <p:cNvSpPr>
            <a:spLocks noGrp="1"/>
          </p:cNvSpPr>
          <p:nvPr>
            <p:ph type="dt"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35" name="Footer Placeholder 4"/>
          <p:cNvSpPr>
            <a:spLocks noGrp="1"/>
          </p:cNvSpPr>
          <p:nvPr>
            <p:ph type="ftr" sz="quarter" idx="11"/>
          </p:nvPr>
        </p:nvSpPr>
        <p:spPr>
          <a:xfrm>
            <a:off x="2514600" y="6553200"/>
            <a:ext cx="4572000" cy="228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lide Number Placeholder 5"/>
          <p:cNvSpPr>
            <a:spLocks noGrp="1"/>
          </p:cNvSpPr>
          <p:nvPr>
            <p:ph type="sldNum" sz="quarter" idx="12"/>
          </p:nvPr>
        </p:nvSpPr>
        <p:spPr/>
        <p:txBody>
          <a:bodyPr/>
          <a:lstStyle/>
          <a:p>
            <a:pPr>
              <a:defRPr/>
            </a:pPr>
            <a:fld id="{26D9C77B-B2F1-4946-AC66-8B575973BC41}" type="slidenum">
              <a:rPr lang="en-US"/>
              <a:pPr>
                <a:defRPr/>
              </a:pPr>
              <a:t>13</a:t>
            </a:fld>
            <a:endParaRPr lang="en-US"/>
          </a:p>
        </p:txBody>
      </p:sp>
      <p:sp>
        <p:nvSpPr>
          <p:cNvPr id="279587" name="Text Box 35"/>
          <p:cNvSpPr txBox="1">
            <a:spLocks noChangeArrowheads="1"/>
          </p:cNvSpPr>
          <p:nvPr/>
        </p:nvSpPr>
        <p:spPr bwMode="auto">
          <a:xfrm>
            <a:off x="76200" y="304800"/>
            <a:ext cx="6962775"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Consider the walk of a </a:t>
            </a:r>
            <a:r>
              <a:rPr lang="ja-JP" altLang="en-US">
                <a:latin typeface="Arial"/>
                <a:cs typeface="+mn-cs"/>
              </a:rPr>
              <a:t>“</a:t>
            </a:r>
            <a:r>
              <a:rPr lang="en-US">
                <a:cs typeface="+mn-cs"/>
              </a:rPr>
              <a:t>long</a:t>
            </a:r>
            <a:r>
              <a:rPr lang="ja-JP" altLang="en-US">
                <a:latin typeface="Arial"/>
                <a:cs typeface="+mn-cs"/>
              </a:rPr>
              <a:t>’’</a:t>
            </a:r>
            <a:r>
              <a:rPr lang="en-US">
                <a:cs typeface="+mn-cs"/>
              </a:rPr>
              <a:t> string:</a:t>
            </a:r>
          </a:p>
        </p:txBody>
      </p:sp>
      <p:sp>
        <p:nvSpPr>
          <p:cNvPr id="279588" name="Oval 36"/>
          <p:cNvSpPr>
            <a:spLocks noChangeArrowheads="1"/>
          </p:cNvSpPr>
          <p:nvPr/>
        </p:nvSpPr>
        <p:spPr bwMode="auto">
          <a:xfrm>
            <a:off x="1539875" y="5232400"/>
            <a:ext cx="6096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79589" name="Oval 37"/>
          <p:cNvSpPr>
            <a:spLocks noChangeArrowheads="1"/>
          </p:cNvSpPr>
          <p:nvPr/>
        </p:nvSpPr>
        <p:spPr bwMode="auto">
          <a:xfrm>
            <a:off x="3276600" y="5257800"/>
            <a:ext cx="6096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79590" name="Oval 38"/>
          <p:cNvSpPr>
            <a:spLocks noChangeArrowheads="1"/>
          </p:cNvSpPr>
          <p:nvPr/>
        </p:nvSpPr>
        <p:spPr bwMode="auto">
          <a:xfrm>
            <a:off x="6934200" y="5257800"/>
            <a:ext cx="6096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79591" name="Oval 39"/>
          <p:cNvSpPr>
            <a:spLocks noChangeArrowheads="1"/>
          </p:cNvSpPr>
          <p:nvPr/>
        </p:nvSpPr>
        <p:spPr bwMode="auto">
          <a:xfrm>
            <a:off x="6781800" y="5105400"/>
            <a:ext cx="914400" cy="914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79592" name="Line 40"/>
          <p:cNvSpPr>
            <a:spLocks noChangeShapeType="1"/>
          </p:cNvSpPr>
          <p:nvPr/>
        </p:nvSpPr>
        <p:spPr bwMode="auto">
          <a:xfrm>
            <a:off x="1006475" y="5537200"/>
            <a:ext cx="533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graphicFrame>
        <p:nvGraphicFramePr>
          <p:cNvPr id="27656" name="Object 41"/>
          <p:cNvGraphicFramePr>
            <a:graphicFrameLocks noChangeAspect="1"/>
          </p:cNvGraphicFramePr>
          <p:nvPr/>
        </p:nvGraphicFramePr>
        <p:xfrm>
          <a:off x="1616075" y="5232400"/>
          <a:ext cx="381000" cy="520700"/>
        </p:xfrm>
        <a:graphic>
          <a:graphicData uri="http://schemas.openxmlformats.org/presentationml/2006/ole">
            <mc:AlternateContent xmlns:mc="http://schemas.openxmlformats.org/markup-compatibility/2006">
              <mc:Choice xmlns:v="urn:schemas-microsoft-com:vml" Requires="v">
                <p:oleObj spid="_x0000_s27808" name="Equation" r:id="rId3" imgW="380835" imgH="520474" progId="Equation.3">
                  <p:embed/>
                </p:oleObj>
              </mc:Choice>
              <mc:Fallback>
                <p:oleObj name="Equation" r:id="rId3" imgW="380835" imgH="520474" progId="Equation.3">
                  <p:embed/>
                  <p:pic>
                    <p:nvPicPr>
                      <p:cNvPr id="0" name="Object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6075" y="5232400"/>
                        <a:ext cx="381000"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7657" name="Object 42"/>
          <p:cNvGraphicFramePr>
            <a:graphicFrameLocks noChangeAspect="1"/>
          </p:cNvGraphicFramePr>
          <p:nvPr/>
        </p:nvGraphicFramePr>
        <p:xfrm>
          <a:off x="3398838" y="5257800"/>
          <a:ext cx="442912" cy="520700"/>
        </p:xfrm>
        <a:graphic>
          <a:graphicData uri="http://schemas.openxmlformats.org/presentationml/2006/ole">
            <mc:AlternateContent xmlns:mc="http://schemas.openxmlformats.org/markup-compatibility/2006">
              <mc:Choice xmlns:v="urn:schemas-microsoft-com:vml" Requires="v">
                <p:oleObj spid="_x0000_s27809" name="Equation" r:id="rId5" imgW="444307" imgH="520474" progId="Equation.3">
                  <p:embed/>
                </p:oleObj>
              </mc:Choice>
              <mc:Fallback>
                <p:oleObj name="Equation" r:id="rId5" imgW="444307" imgH="520474" progId="Equation.3">
                  <p:embed/>
                  <p:pic>
                    <p:nvPicPr>
                      <p:cNvPr id="0" name="Object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8838" y="5257800"/>
                        <a:ext cx="442912"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7658" name="Object 43"/>
          <p:cNvGraphicFramePr>
            <a:graphicFrameLocks noChangeAspect="1"/>
          </p:cNvGraphicFramePr>
          <p:nvPr/>
        </p:nvGraphicFramePr>
        <p:xfrm>
          <a:off x="5105400" y="5257800"/>
          <a:ext cx="430213" cy="531813"/>
        </p:xfrm>
        <a:graphic>
          <a:graphicData uri="http://schemas.openxmlformats.org/presentationml/2006/ole">
            <mc:AlternateContent xmlns:mc="http://schemas.openxmlformats.org/markup-compatibility/2006">
              <mc:Choice xmlns:v="urn:schemas-microsoft-com:vml" Requires="v">
                <p:oleObj spid="_x0000_s27810" name="Equation" r:id="rId7" imgW="431613" imgH="533169" progId="Equation.3">
                  <p:embed/>
                </p:oleObj>
              </mc:Choice>
              <mc:Fallback>
                <p:oleObj name="Equation" r:id="rId7" imgW="431613" imgH="533169" progId="Equation.3">
                  <p:embed/>
                  <p:pic>
                    <p:nvPicPr>
                      <p:cNvPr id="0" name="Object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5400" y="5257800"/>
                        <a:ext cx="430213" cy="5318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7659" name="Object 44"/>
          <p:cNvGraphicFramePr>
            <a:graphicFrameLocks noChangeAspect="1"/>
          </p:cNvGraphicFramePr>
          <p:nvPr/>
        </p:nvGraphicFramePr>
        <p:xfrm>
          <a:off x="2590800" y="5181600"/>
          <a:ext cx="265113" cy="279400"/>
        </p:xfrm>
        <a:graphic>
          <a:graphicData uri="http://schemas.openxmlformats.org/presentationml/2006/ole">
            <mc:AlternateContent xmlns:mc="http://schemas.openxmlformats.org/markup-compatibility/2006">
              <mc:Choice xmlns:v="urn:schemas-microsoft-com:vml" Requires="v">
                <p:oleObj spid="_x0000_s27811" name="Equation" r:id="rId9" imgW="266584" imgH="279279" progId="Equation.3">
                  <p:embed/>
                </p:oleObj>
              </mc:Choice>
              <mc:Fallback>
                <p:oleObj name="Equation" r:id="rId9" imgW="266584" imgH="279279" progId="Equation.3">
                  <p:embed/>
                  <p:pic>
                    <p:nvPicPr>
                      <p:cNvPr id="0" name="Object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5181600"/>
                        <a:ext cx="265113" cy="279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7660" name="Object 45"/>
          <p:cNvGraphicFramePr>
            <a:graphicFrameLocks noChangeAspect="1"/>
          </p:cNvGraphicFramePr>
          <p:nvPr/>
        </p:nvGraphicFramePr>
        <p:xfrm>
          <a:off x="1828800" y="3962400"/>
          <a:ext cx="252413" cy="392113"/>
        </p:xfrm>
        <a:graphic>
          <a:graphicData uri="http://schemas.openxmlformats.org/presentationml/2006/ole">
            <mc:AlternateContent xmlns:mc="http://schemas.openxmlformats.org/markup-compatibility/2006">
              <mc:Choice xmlns:v="urn:schemas-microsoft-com:vml" Requires="v">
                <p:oleObj spid="_x0000_s27812" name="Equation" r:id="rId11" imgW="253890" imgH="393529" progId="Equation.3">
                  <p:embed/>
                </p:oleObj>
              </mc:Choice>
              <mc:Fallback>
                <p:oleObj name="Equation" r:id="rId11" imgW="253890" imgH="393529" progId="Equation.3">
                  <p:embed/>
                  <p:pic>
                    <p:nvPicPr>
                      <p:cNvPr id="0" name="Object 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28800" y="3962400"/>
                        <a:ext cx="252413" cy="3921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79598" name="Line 46"/>
          <p:cNvSpPr>
            <a:spLocks noChangeShapeType="1"/>
          </p:cNvSpPr>
          <p:nvPr/>
        </p:nvSpPr>
        <p:spPr bwMode="auto">
          <a:xfrm>
            <a:off x="2133600" y="5562600"/>
            <a:ext cx="11430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graphicFrame>
        <p:nvGraphicFramePr>
          <p:cNvPr id="27662" name="Object 47"/>
          <p:cNvGraphicFramePr>
            <a:graphicFrameLocks noChangeAspect="1"/>
          </p:cNvGraphicFramePr>
          <p:nvPr/>
        </p:nvGraphicFramePr>
        <p:xfrm>
          <a:off x="6991350" y="5232400"/>
          <a:ext cx="481013" cy="571500"/>
        </p:xfrm>
        <a:graphic>
          <a:graphicData uri="http://schemas.openxmlformats.org/presentationml/2006/ole">
            <mc:AlternateContent xmlns:mc="http://schemas.openxmlformats.org/markup-compatibility/2006">
              <mc:Choice xmlns:v="urn:schemas-microsoft-com:vml" Requires="v">
                <p:oleObj spid="_x0000_s27813" name="Equation" r:id="rId13" imgW="482391" imgH="571252" progId="Equation.3">
                  <p:embed/>
                </p:oleObj>
              </mc:Choice>
              <mc:Fallback>
                <p:oleObj name="Equation" r:id="rId13" imgW="482391" imgH="571252" progId="Equation.3">
                  <p:embed/>
                  <p:pic>
                    <p:nvPicPr>
                      <p:cNvPr id="0" name="Object 4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91350" y="5232400"/>
                        <a:ext cx="481013" cy="5715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79600" name="Oval 48"/>
          <p:cNvSpPr>
            <a:spLocks noChangeArrowheads="1"/>
          </p:cNvSpPr>
          <p:nvPr/>
        </p:nvSpPr>
        <p:spPr bwMode="auto">
          <a:xfrm>
            <a:off x="5029200" y="5257800"/>
            <a:ext cx="6096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79601" name="Line 49"/>
          <p:cNvSpPr>
            <a:spLocks noChangeShapeType="1"/>
          </p:cNvSpPr>
          <p:nvPr/>
        </p:nvSpPr>
        <p:spPr bwMode="auto">
          <a:xfrm>
            <a:off x="3886200" y="5562600"/>
            <a:ext cx="11430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79602" name="Line 50"/>
          <p:cNvSpPr>
            <a:spLocks noChangeShapeType="1"/>
          </p:cNvSpPr>
          <p:nvPr/>
        </p:nvSpPr>
        <p:spPr bwMode="auto">
          <a:xfrm>
            <a:off x="5638800" y="5562600"/>
            <a:ext cx="11430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79603" name="Freeform 51"/>
          <p:cNvSpPr>
            <a:spLocks/>
          </p:cNvSpPr>
          <p:nvPr/>
        </p:nvSpPr>
        <p:spPr bwMode="auto">
          <a:xfrm>
            <a:off x="1498600" y="4406900"/>
            <a:ext cx="800100" cy="850900"/>
          </a:xfrm>
          <a:custGeom>
            <a:avLst/>
            <a:gdLst>
              <a:gd name="T0" fmla="*/ 304 w 504"/>
              <a:gd name="T1" fmla="*/ 536 h 536"/>
              <a:gd name="T2" fmla="*/ 496 w 504"/>
              <a:gd name="T3" fmla="*/ 200 h 536"/>
              <a:gd name="T4" fmla="*/ 256 w 504"/>
              <a:gd name="T5" fmla="*/ 8 h 536"/>
              <a:gd name="T6" fmla="*/ 16 w 504"/>
              <a:gd name="T7" fmla="*/ 152 h 536"/>
              <a:gd name="T8" fmla="*/ 160 w 504"/>
              <a:gd name="T9" fmla="*/ 536 h 536"/>
            </a:gdLst>
            <a:ahLst/>
            <a:cxnLst>
              <a:cxn ang="0">
                <a:pos x="T0" y="T1"/>
              </a:cxn>
              <a:cxn ang="0">
                <a:pos x="T2" y="T3"/>
              </a:cxn>
              <a:cxn ang="0">
                <a:pos x="T4" y="T5"/>
              </a:cxn>
              <a:cxn ang="0">
                <a:pos x="T6" y="T7"/>
              </a:cxn>
              <a:cxn ang="0">
                <a:pos x="T8" y="T9"/>
              </a:cxn>
            </a:cxnLst>
            <a:rect l="0" t="0" r="r" b="b"/>
            <a:pathLst>
              <a:path w="504" h="536">
                <a:moveTo>
                  <a:pt x="304" y="536"/>
                </a:moveTo>
                <a:cubicBezTo>
                  <a:pt x="404" y="412"/>
                  <a:pt x="504" y="288"/>
                  <a:pt x="496" y="200"/>
                </a:cubicBezTo>
                <a:cubicBezTo>
                  <a:pt x="488" y="112"/>
                  <a:pt x="336" y="16"/>
                  <a:pt x="256" y="8"/>
                </a:cubicBezTo>
                <a:cubicBezTo>
                  <a:pt x="176" y="0"/>
                  <a:pt x="32" y="64"/>
                  <a:pt x="16" y="152"/>
                </a:cubicBezTo>
                <a:cubicBezTo>
                  <a:pt x="0" y="240"/>
                  <a:pt x="80" y="388"/>
                  <a:pt x="160" y="536"/>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nchor="ctr">
            <a:spAutoFit/>
          </a:bodyPr>
          <a:lstStyle/>
          <a:p>
            <a:pPr>
              <a:defRPr/>
            </a:pPr>
            <a:endParaRPr lang="en-US">
              <a:cs typeface="+mn-cs"/>
            </a:endParaRPr>
          </a:p>
        </p:txBody>
      </p:sp>
      <p:sp>
        <p:nvSpPr>
          <p:cNvPr id="279604" name="Freeform 52"/>
          <p:cNvSpPr>
            <a:spLocks/>
          </p:cNvSpPr>
          <p:nvPr/>
        </p:nvSpPr>
        <p:spPr bwMode="auto">
          <a:xfrm>
            <a:off x="3200400" y="4419600"/>
            <a:ext cx="800100" cy="850900"/>
          </a:xfrm>
          <a:custGeom>
            <a:avLst/>
            <a:gdLst>
              <a:gd name="T0" fmla="*/ 304 w 504"/>
              <a:gd name="T1" fmla="*/ 536 h 536"/>
              <a:gd name="T2" fmla="*/ 496 w 504"/>
              <a:gd name="T3" fmla="*/ 200 h 536"/>
              <a:gd name="T4" fmla="*/ 256 w 504"/>
              <a:gd name="T5" fmla="*/ 8 h 536"/>
              <a:gd name="T6" fmla="*/ 16 w 504"/>
              <a:gd name="T7" fmla="*/ 152 h 536"/>
              <a:gd name="T8" fmla="*/ 160 w 504"/>
              <a:gd name="T9" fmla="*/ 536 h 536"/>
            </a:gdLst>
            <a:ahLst/>
            <a:cxnLst>
              <a:cxn ang="0">
                <a:pos x="T0" y="T1"/>
              </a:cxn>
              <a:cxn ang="0">
                <a:pos x="T2" y="T3"/>
              </a:cxn>
              <a:cxn ang="0">
                <a:pos x="T4" y="T5"/>
              </a:cxn>
              <a:cxn ang="0">
                <a:pos x="T6" y="T7"/>
              </a:cxn>
              <a:cxn ang="0">
                <a:pos x="T8" y="T9"/>
              </a:cxn>
            </a:cxnLst>
            <a:rect l="0" t="0" r="r" b="b"/>
            <a:pathLst>
              <a:path w="504" h="536">
                <a:moveTo>
                  <a:pt x="304" y="536"/>
                </a:moveTo>
                <a:cubicBezTo>
                  <a:pt x="404" y="412"/>
                  <a:pt x="504" y="288"/>
                  <a:pt x="496" y="200"/>
                </a:cubicBezTo>
                <a:cubicBezTo>
                  <a:pt x="488" y="112"/>
                  <a:pt x="336" y="16"/>
                  <a:pt x="256" y="8"/>
                </a:cubicBezTo>
                <a:cubicBezTo>
                  <a:pt x="176" y="0"/>
                  <a:pt x="32" y="64"/>
                  <a:pt x="16" y="152"/>
                </a:cubicBezTo>
                <a:cubicBezTo>
                  <a:pt x="0" y="240"/>
                  <a:pt x="80" y="388"/>
                  <a:pt x="160" y="536"/>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nchor="ctr">
            <a:spAutoFit/>
          </a:bodyPr>
          <a:lstStyle/>
          <a:p>
            <a:pPr>
              <a:defRPr/>
            </a:pPr>
            <a:endParaRPr lang="en-US">
              <a:cs typeface="+mn-cs"/>
            </a:endParaRPr>
          </a:p>
        </p:txBody>
      </p:sp>
      <p:sp>
        <p:nvSpPr>
          <p:cNvPr id="279605" name="Freeform 53"/>
          <p:cNvSpPr>
            <a:spLocks/>
          </p:cNvSpPr>
          <p:nvPr/>
        </p:nvSpPr>
        <p:spPr bwMode="auto">
          <a:xfrm>
            <a:off x="6819900" y="4165600"/>
            <a:ext cx="965200" cy="1016000"/>
          </a:xfrm>
          <a:custGeom>
            <a:avLst/>
            <a:gdLst>
              <a:gd name="T0" fmla="*/ 408 w 608"/>
              <a:gd name="T1" fmla="*/ 640 h 640"/>
              <a:gd name="T2" fmla="*/ 600 w 608"/>
              <a:gd name="T3" fmla="*/ 256 h 640"/>
              <a:gd name="T4" fmla="*/ 360 w 608"/>
              <a:gd name="T5" fmla="*/ 16 h 640"/>
              <a:gd name="T6" fmla="*/ 24 w 608"/>
              <a:gd name="T7" fmla="*/ 160 h 640"/>
              <a:gd name="T8" fmla="*/ 216 w 608"/>
              <a:gd name="T9" fmla="*/ 592 h 640"/>
            </a:gdLst>
            <a:ahLst/>
            <a:cxnLst>
              <a:cxn ang="0">
                <a:pos x="T0" y="T1"/>
              </a:cxn>
              <a:cxn ang="0">
                <a:pos x="T2" y="T3"/>
              </a:cxn>
              <a:cxn ang="0">
                <a:pos x="T4" y="T5"/>
              </a:cxn>
              <a:cxn ang="0">
                <a:pos x="T6" y="T7"/>
              </a:cxn>
              <a:cxn ang="0">
                <a:pos x="T8" y="T9"/>
              </a:cxn>
            </a:cxnLst>
            <a:rect l="0" t="0" r="r" b="b"/>
            <a:pathLst>
              <a:path w="608" h="640">
                <a:moveTo>
                  <a:pt x="408" y="640"/>
                </a:moveTo>
                <a:cubicBezTo>
                  <a:pt x="508" y="500"/>
                  <a:pt x="608" y="360"/>
                  <a:pt x="600" y="256"/>
                </a:cubicBezTo>
                <a:cubicBezTo>
                  <a:pt x="592" y="152"/>
                  <a:pt x="456" y="32"/>
                  <a:pt x="360" y="16"/>
                </a:cubicBezTo>
                <a:cubicBezTo>
                  <a:pt x="264" y="0"/>
                  <a:pt x="48" y="64"/>
                  <a:pt x="24" y="160"/>
                </a:cubicBezTo>
                <a:cubicBezTo>
                  <a:pt x="0" y="256"/>
                  <a:pt x="108" y="424"/>
                  <a:pt x="216" y="59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nchor="ctr">
            <a:spAutoFit/>
          </a:bodyPr>
          <a:lstStyle/>
          <a:p>
            <a:pPr>
              <a:defRPr/>
            </a:pPr>
            <a:endParaRPr lang="en-US">
              <a:cs typeface="+mn-cs"/>
            </a:endParaRPr>
          </a:p>
        </p:txBody>
      </p:sp>
      <p:sp>
        <p:nvSpPr>
          <p:cNvPr id="279606" name="Freeform 54"/>
          <p:cNvSpPr>
            <a:spLocks/>
          </p:cNvSpPr>
          <p:nvPr/>
        </p:nvSpPr>
        <p:spPr bwMode="auto">
          <a:xfrm>
            <a:off x="5410200" y="5867400"/>
            <a:ext cx="1600200" cy="381000"/>
          </a:xfrm>
          <a:custGeom>
            <a:avLst/>
            <a:gdLst>
              <a:gd name="T0" fmla="*/ 1200 w 1200"/>
              <a:gd name="T1" fmla="*/ 96 h 304"/>
              <a:gd name="T2" fmla="*/ 624 w 1200"/>
              <a:gd name="T3" fmla="*/ 288 h 304"/>
              <a:gd name="T4" fmla="*/ 0 w 1200"/>
              <a:gd name="T5" fmla="*/ 0 h 304"/>
            </a:gdLst>
            <a:ahLst/>
            <a:cxnLst>
              <a:cxn ang="0">
                <a:pos x="T0" y="T1"/>
              </a:cxn>
              <a:cxn ang="0">
                <a:pos x="T2" y="T3"/>
              </a:cxn>
              <a:cxn ang="0">
                <a:pos x="T4" y="T5"/>
              </a:cxn>
            </a:cxnLst>
            <a:rect l="0" t="0" r="r" b="b"/>
            <a:pathLst>
              <a:path w="1200" h="304">
                <a:moveTo>
                  <a:pt x="1200" y="96"/>
                </a:moveTo>
                <a:cubicBezTo>
                  <a:pt x="1012" y="200"/>
                  <a:pt x="824" y="304"/>
                  <a:pt x="624" y="288"/>
                </a:cubicBezTo>
                <a:cubicBezTo>
                  <a:pt x="424" y="272"/>
                  <a:pt x="212" y="136"/>
                  <a:pt x="0" y="0"/>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anchor="ctr">
            <a:spAutoFit/>
          </a:bodyPr>
          <a:lstStyle/>
          <a:p>
            <a:pPr>
              <a:defRPr/>
            </a:pPr>
            <a:endParaRPr lang="en-US">
              <a:cs typeface="+mn-cs"/>
            </a:endParaRPr>
          </a:p>
        </p:txBody>
      </p:sp>
      <p:sp>
        <p:nvSpPr>
          <p:cNvPr id="279607" name="Freeform 55"/>
          <p:cNvSpPr>
            <a:spLocks/>
          </p:cNvSpPr>
          <p:nvPr/>
        </p:nvSpPr>
        <p:spPr bwMode="auto">
          <a:xfrm>
            <a:off x="3657600" y="5867400"/>
            <a:ext cx="1600200" cy="304800"/>
          </a:xfrm>
          <a:custGeom>
            <a:avLst/>
            <a:gdLst>
              <a:gd name="T0" fmla="*/ 1008 w 1008"/>
              <a:gd name="T1" fmla="*/ 0 h 192"/>
              <a:gd name="T2" fmla="*/ 528 w 1008"/>
              <a:gd name="T3" fmla="*/ 192 h 192"/>
              <a:gd name="T4" fmla="*/ 0 w 1008"/>
              <a:gd name="T5" fmla="*/ 0 h 192"/>
            </a:gdLst>
            <a:ahLst/>
            <a:cxnLst>
              <a:cxn ang="0">
                <a:pos x="T0" y="T1"/>
              </a:cxn>
              <a:cxn ang="0">
                <a:pos x="T2" y="T3"/>
              </a:cxn>
              <a:cxn ang="0">
                <a:pos x="T4" y="T5"/>
              </a:cxn>
            </a:cxnLst>
            <a:rect l="0" t="0" r="r" b="b"/>
            <a:pathLst>
              <a:path w="1008" h="192">
                <a:moveTo>
                  <a:pt x="1008" y="0"/>
                </a:moveTo>
                <a:cubicBezTo>
                  <a:pt x="852" y="96"/>
                  <a:pt x="696" y="192"/>
                  <a:pt x="528" y="192"/>
                </a:cubicBezTo>
                <a:cubicBezTo>
                  <a:pt x="360" y="192"/>
                  <a:pt x="180" y="96"/>
                  <a:pt x="0" y="0"/>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nchor="ctr">
            <a:spAutoFit/>
          </a:bodyPr>
          <a:lstStyle/>
          <a:p>
            <a:pPr>
              <a:defRPr/>
            </a:pPr>
            <a:endParaRPr lang="en-US">
              <a:cs typeface="+mn-cs"/>
            </a:endParaRPr>
          </a:p>
        </p:txBody>
      </p:sp>
      <p:graphicFrame>
        <p:nvGraphicFramePr>
          <p:cNvPr id="27671" name="Object 56"/>
          <p:cNvGraphicFramePr>
            <a:graphicFrameLocks noChangeAspect="1"/>
          </p:cNvGraphicFramePr>
          <p:nvPr/>
        </p:nvGraphicFramePr>
        <p:xfrm>
          <a:off x="3517900" y="3983038"/>
          <a:ext cx="227013" cy="352425"/>
        </p:xfrm>
        <a:graphic>
          <a:graphicData uri="http://schemas.openxmlformats.org/presentationml/2006/ole">
            <mc:AlternateContent xmlns:mc="http://schemas.openxmlformats.org/markup-compatibility/2006">
              <mc:Choice xmlns:v="urn:schemas-microsoft-com:vml" Requires="v">
                <p:oleObj spid="_x0000_s27814" name="Equation" r:id="rId15" imgW="228501" imgH="355446" progId="Equation.3">
                  <p:embed/>
                </p:oleObj>
              </mc:Choice>
              <mc:Fallback>
                <p:oleObj name="Equation" r:id="rId15" imgW="228501" imgH="355446" progId="Equation.3">
                  <p:embed/>
                  <p:pic>
                    <p:nvPicPr>
                      <p:cNvPr id="0" name="Object 5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17900" y="3983038"/>
                        <a:ext cx="227013" cy="3524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7672" name="Object 57"/>
          <p:cNvGraphicFramePr>
            <a:graphicFrameLocks noChangeAspect="1"/>
          </p:cNvGraphicFramePr>
          <p:nvPr/>
        </p:nvGraphicFramePr>
        <p:xfrm>
          <a:off x="6019800" y="5105400"/>
          <a:ext cx="252413" cy="392113"/>
        </p:xfrm>
        <a:graphic>
          <a:graphicData uri="http://schemas.openxmlformats.org/presentationml/2006/ole">
            <mc:AlternateContent xmlns:mc="http://schemas.openxmlformats.org/markup-compatibility/2006">
              <mc:Choice xmlns:v="urn:schemas-microsoft-com:vml" Requires="v">
                <p:oleObj spid="_x0000_s27815" name="Equation" r:id="rId17" imgW="253890" imgH="393529" progId="Equation.3">
                  <p:embed/>
                </p:oleObj>
              </mc:Choice>
              <mc:Fallback>
                <p:oleObj name="Equation" r:id="rId17" imgW="253890" imgH="393529" progId="Equation.3">
                  <p:embed/>
                  <p:pic>
                    <p:nvPicPr>
                      <p:cNvPr id="0" name="Object 5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19800" y="5105400"/>
                        <a:ext cx="252413" cy="3921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7673" name="Object 58"/>
          <p:cNvGraphicFramePr>
            <a:graphicFrameLocks noChangeAspect="1"/>
          </p:cNvGraphicFramePr>
          <p:nvPr/>
        </p:nvGraphicFramePr>
        <p:xfrm>
          <a:off x="7162800" y="3733800"/>
          <a:ext cx="252413" cy="392113"/>
        </p:xfrm>
        <a:graphic>
          <a:graphicData uri="http://schemas.openxmlformats.org/presentationml/2006/ole">
            <mc:AlternateContent xmlns:mc="http://schemas.openxmlformats.org/markup-compatibility/2006">
              <mc:Choice xmlns:v="urn:schemas-microsoft-com:vml" Requires="v">
                <p:oleObj spid="_x0000_s27816" name="Equation" r:id="rId18" imgW="253890" imgH="393529" progId="Equation.3">
                  <p:embed/>
                </p:oleObj>
              </mc:Choice>
              <mc:Fallback>
                <p:oleObj name="Equation" r:id="rId18" imgW="253890" imgH="393529" progId="Equation.3">
                  <p:embed/>
                  <p:pic>
                    <p:nvPicPr>
                      <p:cNvPr id="0" name="Object 5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62800" y="3733800"/>
                        <a:ext cx="252413" cy="3921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7674" name="Object 59"/>
          <p:cNvGraphicFramePr>
            <a:graphicFrameLocks noChangeAspect="1"/>
          </p:cNvGraphicFramePr>
          <p:nvPr/>
        </p:nvGraphicFramePr>
        <p:xfrm>
          <a:off x="4343400" y="6248400"/>
          <a:ext cx="265113" cy="279400"/>
        </p:xfrm>
        <a:graphic>
          <a:graphicData uri="http://schemas.openxmlformats.org/presentationml/2006/ole">
            <mc:AlternateContent xmlns:mc="http://schemas.openxmlformats.org/markup-compatibility/2006">
              <mc:Choice xmlns:v="urn:schemas-microsoft-com:vml" Requires="v">
                <p:oleObj spid="_x0000_s27817" name="Equation" r:id="rId19" imgW="266584" imgH="279279" progId="Equation.3">
                  <p:embed/>
                </p:oleObj>
              </mc:Choice>
              <mc:Fallback>
                <p:oleObj name="Equation" r:id="rId19" imgW="266584" imgH="279279" progId="Equation.3">
                  <p:embed/>
                  <p:pic>
                    <p:nvPicPr>
                      <p:cNvPr id="0" name="Object 5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3400" y="6248400"/>
                        <a:ext cx="265113" cy="279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7675" name="Object 60"/>
          <p:cNvGraphicFramePr>
            <a:graphicFrameLocks noChangeAspect="1"/>
          </p:cNvGraphicFramePr>
          <p:nvPr/>
        </p:nvGraphicFramePr>
        <p:xfrm>
          <a:off x="6096000" y="6324600"/>
          <a:ext cx="265113" cy="279400"/>
        </p:xfrm>
        <a:graphic>
          <a:graphicData uri="http://schemas.openxmlformats.org/presentationml/2006/ole">
            <mc:AlternateContent xmlns:mc="http://schemas.openxmlformats.org/markup-compatibility/2006">
              <mc:Choice xmlns:v="urn:schemas-microsoft-com:vml" Requires="v">
                <p:oleObj spid="_x0000_s27818" name="Equation" r:id="rId20" imgW="266584" imgH="279279" progId="Equation.3">
                  <p:embed/>
                </p:oleObj>
              </mc:Choice>
              <mc:Fallback>
                <p:oleObj name="Equation" r:id="rId20" imgW="266584" imgH="279279" progId="Equation.3">
                  <p:embed/>
                  <p:pic>
                    <p:nvPicPr>
                      <p:cNvPr id="0" name="Object 6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0" y="6324600"/>
                        <a:ext cx="265113" cy="279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7676" name="Object 61"/>
          <p:cNvGraphicFramePr>
            <a:graphicFrameLocks noChangeAspect="1"/>
          </p:cNvGraphicFramePr>
          <p:nvPr/>
        </p:nvGraphicFramePr>
        <p:xfrm>
          <a:off x="4343400" y="5181600"/>
          <a:ext cx="265113" cy="279400"/>
        </p:xfrm>
        <a:graphic>
          <a:graphicData uri="http://schemas.openxmlformats.org/presentationml/2006/ole">
            <mc:AlternateContent xmlns:mc="http://schemas.openxmlformats.org/markup-compatibility/2006">
              <mc:Choice xmlns:v="urn:schemas-microsoft-com:vml" Requires="v">
                <p:oleObj spid="_x0000_s27819" name="Equation" r:id="rId21" imgW="266584" imgH="279279" progId="Equation.3">
                  <p:embed/>
                </p:oleObj>
              </mc:Choice>
              <mc:Fallback>
                <p:oleObj name="Equation" r:id="rId21" imgW="266584" imgH="279279" progId="Equation.3">
                  <p:embed/>
                  <p:pic>
                    <p:nvPicPr>
                      <p:cNvPr id="0" name="Object 6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3400" y="5181600"/>
                        <a:ext cx="265113" cy="279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79616" name="Oval 64"/>
          <p:cNvSpPr>
            <a:spLocks noChangeArrowheads="1"/>
          </p:cNvSpPr>
          <p:nvPr/>
        </p:nvSpPr>
        <p:spPr bwMode="auto">
          <a:xfrm>
            <a:off x="1828800" y="2971800"/>
            <a:ext cx="457200" cy="4572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79617" name="Freeform 65"/>
          <p:cNvSpPr>
            <a:spLocks/>
          </p:cNvSpPr>
          <p:nvPr/>
        </p:nvSpPr>
        <p:spPr bwMode="auto">
          <a:xfrm>
            <a:off x="1371600" y="4914900"/>
            <a:ext cx="5486400" cy="1549400"/>
          </a:xfrm>
          <a:custGeom>
            <a:avLst/>
            <a:gdLst>
              <a:gd name="T0" fmla="*/ 0 w 3456"/>
              <a:gd name="T1" fmla="*/ 120 h 976"/>
              <a:gd name="T2" fmla="*/ 1152 w 3456"/>
              <a:gd name="T3" fmla="*/ 120 h 976"/>
              <a:gd name="T4" fmla="*/ 2592 w 3456"/>
              <a:gd name="T5" fmla="*/ 120 h 976"/>
              <a:gd name="T6" fmla="*/ 2304 w 3456"/>
              <a:gd name="T7" fmla="*/ 840 h 976"/>
              <a:gd name="T8" fmla="*/ 1584 w 3456"/>
              <a:gd name="T9" fmla="*/ 888 h 976"/>
              <a:gd name="T10" fmla="*/ 1056 w 3456"/>
              <a:gd name="T11" fmla="*/ 312 h 976"/>
              <a:gd name="T12" fmla="*/ 2832 w 3456"/>
              <a:gd name="T13" fmla="*/ 264 h 976"/>
              <a:gd name="T14" fmla="*/ 3456 w 3456"/>
              <a:gd name="T15" fmla="*/ 264 h 9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56" h="976">
                <a:moveTo>
                  <a:pt x="0" y="120"/>
                </a:moveTo>
                <a:cubicBezTo>
                  <a:pt x="360" y="120"/>
                  <a:pt x="720" y="120"/>
                  <a:pt x="1152" y="120"/>
                </a:cubicBezTo>
                <a:cubicBezTo>
                  <a:pt x="1584" y="120"/>
                  <a:pt x="2400" y="0"/>
                  <a:pt x="2592" y="120"/>
                </a:cubicBezTo>
                <a:cubicBezTo>
                  <a:pt x="2784" y="240"/>
                  <a:pt x="2472" y="712"/>
                  <a:pt x="2304" y="840"/>
                </a:cubicBezTo>
                <a:cubicBezTo>
                  <a:pt x="2136" y="968"/>
                  <a:pt x="1792" y="976"/>
                  <a:pt x="1584" y="888"/>
                </a:cubicBezTo>
                <a:cubicBezTo>
                  <a:pt x="1376" y="800"/>
                  <a:pt x="848" y="416"/>
                  <a:pt x="1056" y="312"/>
                </a:cubicBezTo>
                <a:cubicBezTo>
                  <a:pt x="1264" y="208"/>
                  <a:pt x="2432" y="272"/>
                  <a:pt x="2832" y="264"/>
                </a:cubicBezTo>
                <a:cubicBezTo>
                  <a:pt x="3232" y="256"/>
                  <a:pt x="3344" y="260"/>
                  <a:pt x="3456" y="264"/>
                </a:cubicBezTo>
              </a:path>
            </a:pathLst>
          </a:custGeom>
          <a:noFill/>
          <a:ln w="9525" cap="flat" cmpd="sng">
            <a:solidFill>
              <a:srgbClr val="FF0000"/>
            </a:solidFill>
            <a:prstDash val="solid"/>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spAutoFit/>
          </a:bodyPr>
          <a:lstStyle/>
          <a:p>
            <a:pPr>
              <a:defRPr/>
            </a:pPr>
            <a:endParaRPr lang="en-US">
              <a:cs typeface="+mn-cs"/>
            </a:endParaRPr>
          </a:p>
        </p:txBody>
      </p:sp>
      <p:graphicFrame>
        <p:nvGraphicFramePr>
          <p:cNvPr id="27679" name="Object 67"/>
          <p:cNvGraphicFramePr>
            <a:graphicFrameLocks noChangeAspect="1"/>
          </p:cNvGraphicFramePr>
          <p:nvPr/>
        </p:nvGraphicFramePr>
        <p:xfrm>
          <a:off x="7162800" y="304800"/>
          <a:ext cx="1371600" cy="461963"/>
        </p:xfrm>
        <a:graphic>
          <a:graphicData uri="http://schemas.openxmlformats.org/presentationml/2006/ole">
            <mc:AlternateContent xmlns:mc="http://schemas.openxmlformats.org/markup-compatibility/2006">
              <mc:Choice xmlns:v="urn:schemas-microsoft-com:vml" Requires="v">
                <p:oleObj spid="_x0000_s27820" name="Equation" r:id="rId22" imgW="1054100" imgH="355600" progId="Equation.3">
                  <p:embed/>
                </p:oleObj>
              </mc:Choice>
              <mc:Fallback>
                <p:oleObj name="Equation" r:id="rId22" imgW="1054100" imgH="355600" progId="Equation.3">
                  <p:embed/>
                  <p:pic>
                    <p:nvPicPr>
                      <p:cNvPr id="0" name="Object 6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162800" y="304800"/>
                        <a:ext cx="1371600" cy="4619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79620" name="Oval 68"/>
          <p:cNvSpPr>
            <a:spLocks noChangeArrowheads="1"/>
          </p:cNvSpPr>
          <p:nvPr/>
        </p:nvSpPr>
        <p:spPr bwMode="auto">
          <a:xfrm>
            <a:off x="2895600" y="2971800"/>
            <a:ext cx="457200" cy="4572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79621" name="Oval 69"/>
          <p:cNvSpPr>
            <a:spLocks noChangeArrowheads="1"/>
          </p:cNvSpPr>
          <p:nvPr/>
        </p:nvSpPr>
        <p:spPr bwMode="auto">
          <a:xfrm>
            <a:off x="3886200" y="2971800"/>
            <a:ext cx="457200" cy="4572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79622" name="Oval 70"/>
          <p:cNvSpPr>
            <a:spLocks noChangeArrowheads="1"/>
          </p:cNvSpPr>
          <p:nvPr/>
        </p:nvSpPr>
        <p:spPr bwMode="auto">
          <a:xfrm>
            <a:off x="4876800" y="2971800"/>
            <a:ext cx="457200" cy="4572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79623" name="Oval 71"/>
          <p:cNvSpPr>
            <a:spLocks noChangeArrowheads="1"/>
          </p:cNvSpPr>
          <p:nvPr/>
        </p:nvSpPr>
        <p:spPr bwMode="auto">
          <a:xfrm>
            <a:off x="5943600" y="2971800"/>
            <a:ext cx="457200" cy="4572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79625" name="Line 73"/>
          <p:cNvSpPr>
            <a:spLocks noChangeShapeType="1"/>
          </p:cNvSpPr>
          <p:nvPr/>
        </p:nvSpPr>
        <p:spPr bwMode="auto">
          <a:xfrm>
            <a:off x="2286000" y="32004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279626" name="Line 74"/>
          <p:cNvSpPr>
            <a:spLocks noChangeShapeType="1"/>
          </p:cNvSpPr>
          <p:nvPr/>
        </p:nvSpPr>
        <p:spPr bwMode="auto">
          <a:xfrm>
            <a:off x="3352800" y="3200400"/>
            <a:ext cx="533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sp>
        <p:nvSpPr>
          <p:cNvPr id="279627" name="Line 75"/>
          <p:cNvSpPr>
            <a:spLocks noChangeShapeType="1"/>
          </p:cNvSpPr>
          <p:nvPr/>
        </p:nvSpPr>
        <p:spPr bwMode="auto">
          <a:xfrm>
            <a:off x="4343400" y="3200400"/>
            <a:ext cx="533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sp>
        <p:nvSpPr>
          <p:cNvPr id="279628" name="Line 76"/>
          <p:cNvSpPr>
            <a:spLocks noChangeShapeType="1"/>
          </p:cNvSpPr>
          <p:nvPr/>
        </p:nvSpPr>
        <p:spPr bwMode="auto">
          <a:xfrm>
            <a:off x="5334000" y="32004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graphicFrame>
        <p:nvGraphicFramePr>
          <p:cNvPr id="27688" name="Object 77"/>
          <p:cNvGraphicFramePr>
            <a:graphicFrameLocks noChangeAspect="1"/>
          </p:cNvGraphicFramePr>
          <p:nvPr/>
        </p:nvGraphicFramePr>
        <p:xfrm>
          <a:off x="1905000" y="2971800"/>
          <a:ext cx="277813" cy="381000"/>
        </p:xfrm>
        <a:graphic>
          <a:graphicData uri="http://schemas.openxmlformats.org/presentationml/2006/ole">
            <mc:AlternateContent xmlns:mc="http://schemas.openxmlformats.org/markup-compatibility/2006">
              <mc:Choice xmlns:v="urn:schemas-microsoft-com:vml" Requires="v">
                <p:oleObj spid="_x0000_s27821" name="Equation" r:id="rId24" imgW="380835" imgH="520474" progId="Equation.3">
                  <p:embed/>
                </p:oleObj>
              </mc:Choice>
              <mc:Fallback>
                <p:oleObj name="Equation" r:id="rId24" imgW="380835" imgH="520474" progId="Equation.3">
                  <p:embed/>
                  <p:pic>
                    <p:nvPicPr>
                      <p:cNvPr id="0" name="Object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971800"/>
                        <a:ext cx="277813" cy="381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7689" name="Object 78"/>
          <p:cNvGraphicFramePr>
            <a:graphicFrameLocks noChangeAspect="1"/>
          </p:cNvGraphicFramePr>
          <p:nvPr/>
        </p:nvGraphicFramePr>
        <p:xfrm>
          <a:off x="2959100" y="2989263"/>
          <a:ext cx="304800" cy="344487"/>
        </p:xfrm>
        <a:graphic>
          <a:graphicData uri="http://schemas.openxmlformats.org/presentationml/2006/ole">
            <mc:AlternateContent xmlns:mc="http://schemas.openxmlformats.org/markup-compatibility/2006">
              <mc:Choice xmlns:v="urn:schemas-microsoft-com:vml" Requires="v">
                <p:oleObj spid="_x0000_s27822" name="Equation" r:id="rId25" imgW="419100" imgH="469900" progId="Equation.3">
                  <p:embed/>
                </p:oleObj>
              </mc:Choice>
              <mc:Fallback>
                <p:oleObj name="Equation" r:id="rId25" imgW="419100" imgH="469900" progId="Equation.3">
                  <p:embed/>
                  <p:pic>
                    <p:nvPicPr>
                      <p:cNvPr id="0" name="Object 7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959100" y="2989263"/>
                        <a:ext cx="304800" cy="3444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7690" name="Object 79"/>
          <p:cNvGraphicFramePr>
            <a:graphicFrameLocks noChangeAspect="1"/>
          </p:cNvGraphicFramePr>
          <p:nvPr/>
        </p:nvGraphicFramePr>
        <p:xfrm>
          <a:off x="3957638" y="2984500"/>
          <a:ext cx="287337" cy="354013"/>
        </p:xfrm>
        <a:graphic>
          <a:graphicData uri="http://schemas.openxmlformats.org/presentationml/2006/ole">
            <mc:AlternateContent xmlns:mc="http://schemas.openxmlformats.org/markup-compatibility/2006">
              <mc:Choice xmlns:v="urn:schemas-microsoft-com:vml" Requires="v">
                <p:oleObj spid="_x0000_s27823" name="Equation" r:id="rId27" imgW="393529" imgH="482391" progId="Equation.3">
                  <p:embed/>
                </p:oleObj>
              </mc:Choice>
              <mc:Fallback>
                <p:oleObj name="Equation" r:id="rId27" imgW="393529" imgH="482391" progId="Equation.3">
                  <p:embed/>
                  <p:pic>
                    <p:nvPicPr>
                      <p:cNvPr id="0" name="Object 7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957638" y="2984500"/>
                        <a:ext cx="287337" cy="3540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7691" name="Object 80"/>
          <p:cNvGraphicFramePr>
            <a:graphicFrameLocks noChangeAspect="1"/>
          </p:cNvGraphicFramePr>
          <p:nvPr/>
        </p:nvGraphicFramePr>
        <p:xfrm>
          <a:off x="4953000" y="2971800"/>
          <a:ext cx="304800" cy="344488"/>
        </p:xfrm>
        <a:graphic>
          <a:graphicData uri="http://schemas.openxmlformats.org/presentationml/2006/ole">
            <mc:AlternateContent xmlns:mc="http://schemas.openxmlformats.org/markup-compatibility/2006">
              <mc:Choice xmlns:v="urn:schemas-microsoft-com:vml" Requires="v">
                <p:oleObj spid="_x0000_s27824" name="Equation" r:id="rId29" imgW="419100" imgH="469900" progId="Equation.3">
                  <p:embed/>
                </p:oleObj>
              </mc:Choice>
              <mc:Fallback>
                <p:oleObj name="Equation" r:id="rId29" imgW="419100" imgH="469900" progId="Equation.3">
                  <p:embed/>
                  <p:pic>
                    <p:nvPicPr>
                      <p:cNvPr id="0" name="Object 8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953000" y="2971800"/>
                        <a:ext cx="304800" cy="3444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7692" name="Object 81"/>
          <p:cNvGraphicFramePr>
            <a:graphicFrameLocks noChangeAspect="1"/>
          </p:cNvGraphicFramePr>
          <p:nvPr/>
        </p:nvGraphicFramePr>
        <p:xfrm>
          <a:off x="6019800" y="2971800"/>
          <a:ext cx="287338" cy="354013"/>
        </p:xfrm>
        <a:graphic>
          <a:graphicData uri="http://schemas.openxmlformats.org/presentationml/2006/ole">
            <mc:AlternateContent xmlns:mc="http://schemas.openxmlformats.org/markup-compatibility/2006">
              <mc:Choice xmlns:v="urn:schemas-microsoft-com:vml" Requires="v">
                <p:oleObj spid="_x0000_s27825" name="Equation" r:id="rId30" imgW="393529" imgH="482391" progId="Equation.3">
                  <p:embed/>
                </p:oleObj>
              </mc:Choice>
              <mc:Fallback>
                <p:oleObj name="Equation" r:id="rId30" imgW="393529" imgH="482391" progId="Equation.3">
                  <p:embed/>
                  <p:pic>
                    <p:nvPicPr>
                      <p:cNvPr id="0" name="Object 8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019800" y="2971800"/>
                        <a:ext cx="287338" cy="3540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79634" name="Oval 82"/>
          <p:cNvSpPr>
            <a:spLocks noChangeArrowheads="1"/>
          </p:cNvSpPr>
          <p:nvPr/>
        </p:nvSpPr>
        <p:spPr bwMode="auto">
          <a:xfrm>
            <a:off x="7010400" y="2971800"/>
            <a:ext cx="457200" cy="4572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79635" name="Line 83"/>
          <p:cNvSpPr>
            <a:spLocks noChangeShapeType="1"/>
          </p:cNvSpPr>
          <p:nvPr/>
        </p:nvSpPr>
        <p:spPr bwMode="auto">
          <a:xfrm>
            <a:off x="6400800" y="32004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graphicFrame>
        <p:nvGraphicFramePr>
          <p:cNvPr id="27695" name="Object 85"/>
          <p:cNvGraphicFramePr>
            <a:graphicFrameLocks noChangeAspect="1"/>
          </p:cNvGraphicFramePr>
          <p:nvPr/>
        </p:nvGraphicFramePr>
        <p:xfrm>
          <a:off x="7086600" y="2971800"/>
          <a:ext cx="306388" cy="344488"/>
        </p:xfrm>
        <a:graphic>
          <a:graphicData uri="http://schemas.openxmlformats.org/presentationml/2006/ole">
            <mc:AlternateContent xmlns:mc="http://schemas.openxmlformats.org/markup-compatibility/2006">
              <mc:Choice xmlns:v="urn:schemas-microsoft-com:vml" Requires="v">
                <p:oleObj spid="_x0000_s27826" name="Equation" r:id="rId31" imgW="419100" imgH="469900" progId="Equation.3">
                  <p:embed/>
                </p:oleObj>
              </mc:Choice>
              <mc:Fallback>
                <p:oleObj name="Equation" r:id="rId31" imgW="419100" imgH="469900" progId="Equation.3">
                  <p:embed/>
                  <p:pic>
                    <p:nvPicPr>
                      <p:cNvPr id="0" name="Object 85"/>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086600" y="2971800"/>
                        <a:ext cx="306388" cy="3444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7696" name="Object 88"/>
          <p:cNvGraphicFramePr>
            <a:graphicFrameLocks noChangeAspect="1"/>
          </p:cNvGraphicFramePr>
          <p:nvPr/>
        </p:nvGraphicFramePr>
        <p:xfrm>
          <a:off x="2438400" y="2895600"/>
          <a:ext cx="241300" cy="254000"/>
        </p:xfrm>
        <a:graphic>
          <a:graphicData uri="http://schemas.openxmlformats.org/presentationml/2006/ole">
            <mc:AlternateContent xmlns:mc="http://schemas.openxmlformats.org/markup-compatibility/2006">
              <mc:Choice xmlns:v="urn:schemas-microsoft-com:vml" Requires="v">
                <p:oleObj spid="_x0000_s27827" name="Equation" r:id="rId33" imgW="241195" imgH="253890" progId="Equation.3">
                  <p:embed/>
                </p:oleObj>
              </mc:Choice>
              <mc:Fallback>
                <p:oleObj name="Equation" r:id="rId33" imgW="241195" imgH="253890" progId="Equation.3">
                  <p:embed/>
                  <p:pic>
                    <p:nvPicPr>
                      <p:cNvPr id="0" name="Object 88"/>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438400" y="2895600"/>
                        <a:ext cx="241300" cy="254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7697" name="Object 89"/>
          <p:cNvGraphicFramePr>
            <a:graphicFrameLocks noChangeAspect="1"/>
          </p:cNvGraphicFramePr>
          <p:nvPr/>
        </p:nvGraphicFramePr>
        <p:xfrm>
          <a:off x="3505200" y="2895600"/>
          <a:ext cx="241300" cy="254000"/>
        </p:xfrm>
        <a:graphic>
          <a:graphicData uri="http://schemas.openxmlformats.org/presentationml/2006/ole">
            <mc:AlternateContent xmlns:mc="http://schemas.openxmlformats.org/markup-compatibility/2006">
              <mc:Choice xmlns:v="urn:schemas-microsoft-com:vml" Requires="v">
                <p:oleObj spid="_x0000_s27828" name="Equation" r:id="rId35" imgW="241195" imgH="253890" progId="Equation.3">
                  <p:embed/>
                </p:oleObj>
              </mc:Choice>
              <mc:Fallback>
                <p:oleObj name="Equation" r:id="rId35" imgW="241195" imgH="253890" progId="Equation.3">
                  <p:embed/>
                  <p:pic>
                    <p:nvPicPr>
                      <p:cNvPr id="0" name="Object 89"/>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505200" y="2895600"/>
                        <a:ext cx="241300" cy="254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7698" name="Object 90"/>
          <p:cNvGraphicFramePr>
            <a:graphicFrameLocks noChangeAspect="1"/>
          </p:cNvGraphicFramePr>
          <p:nvPr/>
        </p:nvGraphicFramePr>
        <p:xfrm>
          <a:off x="4419600" y="2895600"/>
          <a:ext cx="241300" cy="254000"/>
        </p:xfrm>
        <a:graphic>
          <a:graphicData uri="http://schemas.openxmlformats.org/presentationml/2006/ole">
            <mc:AlternateContent xmlns:mc="http://schemas.openxmlformats.org/markup-compatibility/2006">
              <mc:Choice xmlns:v="urn:schemas-microsoft-com:vml" Requires="v">
                <p:oleObj spid="_x0000_s27829" name="Equation" r:id="rId36" imgW="241195" imgH="253890" progId="Equation.3">
                  <p:embed/>
                </p:oleObj>
              </mc:Choice>
              <mc:Fallback>
                <p:oleObj name="Equation" r:id="rId36" imgW="241195" imgH="253890" progId="Equation.3">
                  <p:embed/>
                  <p:pic>
                    <p:nvPicPr>
                      <p:cNvPr id="0" name="Object 90"/>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419600" y="2895600"/>
                        <a:ext cx="241300" cy="254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7699" name="Object 91"/>
          <p:cNvGraphicFramePr>
            <a:graphicFrameLocks noChangeAspect="1"/>
          </p:cNvGraphicFramePr>
          <p:nvPr/>
        </p:nvGraphicFramePr>
        <p:xfrm>
          <a:off x="5410200" y="2895600"/>
          <a:ext cx="241300" cy="254000"/>
        </p:xfrm>
        <a:graphic>
          <a:graphicData uri="http://schemas.openxmlformats.org/presentationml/2006/ole">
            <mc:AlternateContent xmlns:mc="http://schemas.openxmlformats.org/markup-compatibility/2006">
              <mc:Choice xmlns:v="urn:schemas-microsoft-com:vml" Requires="v">
                <p:oleObj spid="_x0000_s27830" name="Equation" r:id="rId37" imgW="241195" imgH="253890" progId="Equation.3">
                  <p:embed/>
                </p:oleObj>
              </mc:Choice>
              <mc:Fallback>
                <p:oleObj name="Equation" r:id="rId37" imgW="241195" imgH="253890" progId="Equation.3">
                  <p:embed/>
                  <p:pic>
                    <p:nvPicPr>
                      <p:cNvPr id="0" name="Object 91"/>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410200" y="2895600"/>
                        <a:ext cx="241300" cy="254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7700" name="Object 92"/>
          <p:cNvGraphicFramePr>
            <a:graphicFrameLocks noChangeAspect="1"/>
          </p:cNvGraphicFramePr>
          <p:nvPr/>
        </p:nvGraphicFramePr>
        <p:xfrm>
          <a:off x="6559550" y="2844800"/>
          <a:ext cx="228600" cy="355600"/>
        </p:xfrm>
        <a:graphic>
          <a:graphicData uri="http://schemas.openxmlformats.org/presentationml/2006/ole">
            <mc:AlternateContent xmlns:mc="http://schemas.openxmlformats.org/markup-compatibility/2006">
              <mc:Choice xmlns:v="urn:schemas-microsoft-com:vml" Requires="v">
                <p:oleObj spid="_x0000_s27831" name="Equation" r:id="rId38" imgW="228501" imgH="355446" progId="Equation.3">
                  <p:embed/>
                </p:oleObj>
              </mc:Choice>
              <mc:Fallback>
                <p:oleObj name="Equation" r:id="rId38" imgW="228501" imgH="355446" progId="Equation.3">
                  <p:embed/>
                  <p:pic>
                    <p:nvPicPr>
                      <p:cNvPr id="0" name="Object 9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59550" y="2844800"/>
                        <a:ext cx="228600" cy="355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79646" name="Rectangle 94"/>
          <p:cNvSpPr>
            <a:spLocks noChangeArrowheads="1"/>
          </p:cNvSpPr>
          <p:nvPr/>
        </p:nvSpPr>
        <p:spPr bwMode="auto">
          <a:xfrm>
            <a:off x="3810000" y="2667000"/>
            <a:ext cx="609600" cy="990600"/>
          </a:xfrm>
          <a:prstGeom prst="rect">
            <a:avLst/>
          </a:prstGeom>
          <a:noFill/>
          <a:ln w="9525">
            <a:solidFill>
              <a:srgbClr val="FF00FF"/>
            </a:solidFill>
            <a:miter lim="800000"/>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79647" name="Rectangle 95"/>
          <p:cNvSpPr>
            <a:spLocks noChangeArrowheads="1"/>
          </p:cNvSpPr>
          <p:nvPr/>
        </p:nvSpPr>
        <p:spPr bwMode="auto">
          <a:xfrm>
            <a:off x="5867400" y="2667000"/>
            <a:ext cx="609600" cy="990600"/>
          </a:xfrm>
          <a:prstGeom prst="rect">
            <a:avLst/>
          </a:prstGeom>
          <a:noFill/>
          <a:ln w="9525">
            <a:solidFill>
              <a:srgbClr val="FF00FF"/>
            </a:solidFill>
            <a:miter lim="800000"/>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79648" name="Text Box 96"/>
          <p:cNvSpPr txBox="1">
            <a:spLocks noChangeArrowheads="1"/>
          </p:cNvSpPr>
          <p:nvPr/>
        </p:nvSpPr>
        <p:spPr bwMode="auto">
          <a:xfrm>
            <a:off x="914400" y="1981200"/>
            <a:ext cx="6592888"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rgbClr val="FF3300"/>
                </a:solidFill>
                <a:cs typeface="+mn-cs"/>
              </a:rPr>
              <a:t>A state is repeated in the walk of</a:t>
            </a:r>
          </a:p>
        </p:txBody>
      </p:sp>
      <p:sp>
        <p:nvSpPr>
          <p:cNvPr id="279650" name="Text Box 98"/>
          <p:cNvSpPr txBox="1">
            <a:spLocks noChangeArrowheads="1"/>
          </p:cNvSpPr>
          <p:nvPr/>
        </p:nvSpPr>
        <p:spPr bwMode="auto">
          <a:xfrm>
            <a:off x="2971800" y="762000"/>
            <a:ext cx="361791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(length at least 4)</a:t>
            </a:r>
          </a:p>
        </p:txBody>
      </p:sp>
      <p:graphicFrame>
        <p:nvGraphicFramePr>
          <p:cNvPr id="27705" name="Object 99"/>
          <p:cNvGraphicFramePr>
            <a:graphicFrameLocks noChangeAspect="1"/>
          </p:cNvGraphicFramePr>
          <p:nvPr/>
        </p:nvGraphicFramePr>
        <p:xfrm>
          <a:off x="7543800" y="2057400"/>
          <a:ext cx="1371600" cy="461963"/>
        </p:xfrm>
        <a:graphic>
          <a:graphicData uri="http://schemas.openxmlformats.org/presentationml/2006/ole">
            <mc:AlternateContent xmlns:mc="http://schemas.openxmlformats.org/markup-compatibility/2006">
              <mc:Choice xmlns:v="urn:schemas-microsoft-com:vml" Requires="v">
                <p:oleObj spid="_x0000_s27832" name="Equation" r:id="rId39" imgW="1054100" imgH="355600" progId="Equation.3">
                  <p:embed/>
                </p:oleObj>
              </mc:Choice>
              <mc:Fallback>
                <p:oleObj name="Equation" r:id="rId39" imgW="1054100" imgH="355600" progId="Equation.3">
                  <p:embed/>
                  <p:pic>
                    <p:nvPicPr>
                      <p:cNvPr id="0" name="Object 9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543800" y="2057400"/>
                        <a:ext cx="1371600" cy="4619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61" name="Date Placeholder 3"/>
          <p:cNvSpPr>
            <a:spLocks noGrp="1"/>
          </p:cNvSpPr>
          <p:nvPr>
            <p:ph type="dt"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62" name="Footer Placeholder 4"/>
          <p:cNvSpPr>
            <a:spLocks noGrp="1"/>
          </p:cNvSpPr>
          <p:nvPr>
            <p:ph type="ftr" sz="quarter" idx="11"/>
          </p:nvPr>
        </p:nvSpPr>
        <p:spPr>
          <a:xfrm>
            <a:off x="2514600" y="6553200"/>
            <a:ext cx="4572000" cy="228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lide Number Placeholder 5"/>
          <p:cNvSpPr>
            <a:spLocks noGrp="1"/>
          </p:cNvSpPr>
          <p:nvPr>
            <p:ph type="sldNum" sz="quarter" idx="12"/>
          </p:nvPr>
        </p:nvSpPr>
        <p:spPr/>
        <p:txBody>
          <a:bodyPr/>
          <a:lstStyle/>
          <a:p>
            <a:pPr>
              <a:defRPr/>
            </a:pPr>
            <a:fld id="{E3C01D91-9229-614E-AE63-B8E91150B1DE}" type="slidenum">
              <a:rPr lang="en-US"/>
              <a:pPr>
                <a:defRPr/>
              </a:pPr>
              <a:t>14</a:t>
            </a:fld>
            <a:endParaRPr lang="en-US"/>
          </a:p>
        </p:txBody>
      </p:sp>
      <p:sp>
        <p:nvSpPr>
          <p:cNvPr id="387101" name="Oval 29"/>
          <p:cNvSpPr>
            <a:spLocks noChangeArrowheads="1"/>
          </p:cNvSpPr>
          <p:nvPr/>
        </p:nvSpPr>
        <p:spPr bwMode="auto">
          <a:xfrm>
            <a:off x="2819400" y="2971800"/>
            <a:ext cx="457200" cy="4572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28675" name="Object 31"/>
          <p:cNvGraphicFramePr>
            <a:graphicFrameLocks noChangeAspect="1"/>
          </p:cNvGraphicFramePr>
          <p:nvPr/>
        </p:nvGraphicFramePr>
        <p:xfrm>
          <a:off x="6172200" y="2057400"/>
          <a:ext cx="1371600" cy="461963"/>
        </p:xfrm>
        <a:graphic>
          <a:graphicData uri="http://schemas.openxmlformats.org/presentationml/2006/ole">
            <mc:AlternateContent xmlns:mc="http://schemas.openxmlformats.org/markup-compatibility/2006">
              <mc:Choice xmlns:v="urn:schemas-microsoft-com:vml" Requires="v">
                <p:oleObj spid="_x0000_s28785" name="Equation" r:id="rId3" imgW="1054100" imgH="355600" progId="Equation.3">
                  <p:embed/>
                </p:oleObj>
              </mc:Choice>
              <mc:Fallback>
                <p:oleObj name="Equation" r:id="rId3" imgW="1054100" imgH="355600" progId="Equation.3">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2057400"/>
                        <a:ext cx="1371600" cy="4619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87104" name="Oval 32"/>
          <p:cNvSpPr>
            <a:spLocks noChangeArrowheads="1"/>
          </p:cNvSpPr>
          <p:nvPr/>
        </p:nvSpPr>
        <p:spPr bwMode="auto">
          <a:xfrm>
            <a:off x="3886200" y="2971800"/>
            <a:ext cx="457200" cy="4572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87105" name="Oval 33"/>
          <p:cNvSpPr>
            <a:spLocks noChangeArrowheads="1"/>
          </p:cNvSpPr>
          <p:nvPr/>
        </p:nvSpPr>
        <p:spPr bwMode="auto">
          <a:xfrm>
            <a:off x="4876800" y="2971800"/>
            <a:ext cx="457200" cy="4572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87106" name="Oval 34"/>
          <p:cNvSpPr>
            <a:spLocks noChangeArrowheads="1"/>
          </p:cNvSpPr>
          <p:nvPr/>
        </p:nvSpPr>
        <p:spPr bwMode="auto">
          <a:xfrm>
            <a:off x="5867400" y="2971800"/>
            <a:ext cx="457200" cy="4572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87107" name="Oval 35"/>
          <p:cNvSpPr>
            <a:spLocks noChangeArrowheads="1"/>
          </p:cNvSpPr>
          <p:nvPr/>
        </p:nvSpPr>
        <p:spPr bwMode="auto">
          <a:xfrm>
            <a:off x="6934200" y="2971800"/>
            <a:ext cx="457200" cy="4572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87108" name="Line 36"/>
          <p:cNvSpPr>
            <a:spLocks noChangeShapeType="1"/>
          </p:cNvSpPr>
          <p:nvPr/>
        </p:nvSpPr>
        <p:spPr bwMode="auto">
          <a:xfrm>
            <a:off x="3276600" y="32004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387109" name="Line 37"/>
          <p:cNvSpPr>
            <a:spLocks noChangeShapeType="1"/>
          </p:cNvSpPr>
          <p:nvPr/>
        </p:nvSpPr>
        <p:spPr bwMode="auto">
          <a:xfrm>
            <a:off x="4343400" y="3200400"/>
            <a:ext cx="533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sp>
        <p:nvSpPr>
          <p:cNvPr id="387110" name="Line 38"/>
          <p:cNvSpPr>
            <a:spLocks noChangeShapeType="1"/>
          </p:cNvSpPr>
          <p:nvPr/>
        </p:nvSpPr>
        <p:spPr bwMode="auto">
          <a:xfrm>
            <a:off x="5334000" y="3200400"/>
            <a:ext cx="533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sp>
        <p:nvSpPr>
          <p:cNvPr id="387111" name="Line 39"/>
          <p:cNvSpPr>
            <a:spLocks noChangeShapeType="1"/>
          </p:cNvSpPr>
          <p:nvPr/>
        </p:nvSpPr>
        <p:spPr bwMode="auto">
          <a:xfrm>
            <a:off x="6324600" y="32004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graphicFrame>
        <p:nvGraphicFramePr>
          <p:cNvPr id="28684" name="Object 40"/>
          <p:cNvGraphicFramePr>
            <a:graphicFrameLocks noChangeAspect="1"/>
          </p:cNvGraphicFramePr>
          <p:nvPr/>
        </p:nvGraphicFramePr>
        <p:xfrm>
          <a:off x="2895600" y="2971800"/>
          <a:ext cx="277813" cy="381000"/>
        </p:xfrm>
        <a:graphic>
          <a:graphicData uri="http://schemas.openxmlformats.org/presentationml/2006/ole">
            <mc:AlternateContent xmlns:mc="http://schemas.openxmlformats.org/markup-compatibility/2006">
              <mc:Choice xmlns:v="urn:schemas-microsoft-com:vml" Requires="v">
                <p:oleObj spid="_x0000_s28786" name="Equation" r:id="rId5" imgW="380835" imgH="520474" progId="Equation.3">
                  <p:embed/>
                </p:oleObj>
              </mc:Choice>
              <mc:Fallback>
                <p:oleObj name="Equation" r:id="rId5" imgW="380835" imgH="520474" progId="Equation.3">
                  <p:embed/>
                  <p:pic>
                    <p:nvPicPr>
                      <p:cNvPr id="0" name="Object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2971800"/>
                        <a:ext cx="277813" cy="381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8685" name="Object 41"/>
          <p:cNvGraphicFramePr>
            <a:graphicFrameLocks noChangeAspect="1"/>
          </p:cNvGraphicFramePr>
          <p:nvPr/>
        </p:nvGraphicFramePr>
        <p:xfrm>
          <a:off x="3949700" y="2989263"/>
          <a:ext cx="304800" cy="344487"/>
        </p:xfrm>
        <a:graphic>
          <a:graphicData uri="http://schemas.openxmlformats.org/presentationml/2006/ole">
            <mc:AlternateContent xmlns:mc="http://schemas.openxmlformats.org/markup-compatibility/2006">
              <mc:Choice xmlns:v="urn:schemas-microsoft-com:vml" Requires="v">
                <p:oleObj spid="_x0000_s28787" name="Equation" r:id="rId7" imgW="419100" imgH="469900" progId="Equation.3">
                  <p:embed/>
                </p:oleObj>
              </mc:Choice>
              <mc:Fallback>
                <p:oleObj name="Equation" r:id="rId7" imgW="419100" imgH="469900" progId="Equation.3">
                  <p:embed/>
                  <p:pic>
                    <p:nvPicPr>
                      <p:cNvPr id="0" name="Object 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49700" y="2989263"/>
                        <a:ext cx="304800" cy="3444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8686" name="Object 42"/>
          <p:cNvGraphicFramePr>
            <a:graphicFrameLocks noChangeAspect="1"/>
          </p:cNvGraphicFramePr>
          <p:nvPr/>
        </p:nvGraphicFramePr>
        <p:xfrm>
          <a:off x="4948238" y="2984500"/>
          <a:ext cx="287337" cy="354013"/>
        </p:xfrm>
        <a:graphic>
          <a:graphicData uri="http://schemas.openxmlformats.org/presentationml/2006/ole">
            <mc:AlternateContent xmlns:mc="http://schemas.openxmlformats.org/markup-compatibility/2006">
              <mc:Choice xmlns:v="urn:schemas-microsoft-com:vml" Requires="v">
                <p:oleObj spid="_x0000_s28788" name="Equation" r:id="rId9" imgW="393529" imgH="482391" progId="Equation.3">
                  <p:embed/>
                </p:oleObj>
              </mc:Choice>
              <mc:Fallback>
                <p:oleObj name="Equation" r:id="rId9" imgW="393529" imgH="482391" progId="Equation.3">
                  <p:embed/>
                  <p:pic>
                    <p:nvPicPr>
                      <p:cNvPr id="0" name="Object 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48238" y="2984500"/>
                        <a:ext cx="287337" cy="3540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8687" name="Object 43"/>
          <p:cNvGraphicFramePr>
            <a:graphicFrameLocks noChangeAspect="1"/>
          </p:cNvGraphicFramePr>
          <p:nvPr/>
        </p:nvGraphicFramePr>
        <p:xfrm>
          <a:off x="5943600" y="2971800"/>
          <a:ext cx="304800" cy="344488"/>
        </p:xfrm>
        <a:graphic>
          <a:graphicData uri="http://schemas.openxmlformats.org/presentationml/2006/ole">
            <mc:AlternateContent xmlns:mc="http://schemas.openxmlformats.org/markup-compatibility/2006">
              <mc:Choice xmlns:v="urn:schemas-microsoft-com:vml" Requires="v">
                <p:oleObj spid="_x0000_s28789" name="Equation" r:id="rId11" imgW="419100" imgH="469900" progId="Equation.3">
                  <p:embed/>
                </p:oleObj>
              </mc:Choice>
              <mc:Fallback>
                <p:oleObj name="Equation" r:id="rId11" imgW="419100" imgH="469900" progId="Equation.3">
                  <p:embed/>
                  <p:pic>
                    <p:nvPicPr>
                      <p:cNvPr id="0" name="Object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2971800"/>
                        <a:ext cx="304800" cy="3444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8688" name="Object 44"/>
          <p:cNvGraphicFramePr>
            <a:graphicFrameLocks noChangeAspect="1"/>
          </p:cNvGraphicFramePr>
          <p:nvPr/>
        </p:nvGraphicFramePr>
        <p:xfrm>
          <a:off x="7010400" y="2971800"/>
          <a:ext cx="287338" cy="354013"/>
        </p:xfrm>
        <a:graphic>
          <a:graphicData uri="http://schemas.openxmlformats.org/presentationml/2006/ole">
            <mc:AlternateContent xmlns:mc="http://schemas.openxmlformats.org/markup-compatibility/2006">
              <mc:Choice xmlns:v="urn:schemas-microsoft-com:vml" Requires="v">
                <p:oleObj spid="_x0000_s28790" name="Equation" r:id="rId12" imgW="393529" imgH="482391" progId="Equation.3">
                  <p:embed/>
                </p:oleObj>
              </mc:Choice>
              <mc:Fallback>
                <p:oleObj name="Equation" r:id="rId12" imgW="393529" imgH="482391" progId="Equation.3">
                  <p:embed/>
                  <p:pic>
                    <p:nvPicPr>
                      <p:cNvPr id="0" name="Object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10400" y="2971800"/>
                        <a:ext cx="287338" cy="3540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87117" name="Oval 45"/>
          <p:cNvSpPr>
            <a:spLocks noChangeArrowheads="1"/>
          </p:cNvSpPr>
          <p:nvPr/>
        </p:nvSpPr>
        <p:spPr bwMode="auto">
          <a:xfrm>
            <a:off x="8001000" y="2971800"/>
            <a:ext cx="457200" cy="4572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87118" name="Line 46"/>
          <p:cNvSpPr>
            <a:spLocks noChangeShapeType="1"/>
          </p:cNvSpPr>
          <p:nvPr/>
        </p:nvSpPr>
        <p:spPr bwMode="auto">
          <a:xfrm>
            <a:off x="7391400" y="32004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graphicFrame>
        <p:nvGraphicFramePr>
          <p:cNvPr id="28691" name="Object 47"/>
          <p:cNvGraphicFramePr>
            <a:graphicFrameLocks noChangeAspect="1"/>
          </p:cNvGraphicFramePr>
          <p:nvPr/>
        </p:nvGraphicFramePr>
        <p:xfrm>
          <a:off x="8077200" y="2971800"/>
          <a:ext cx="306388" cy="344488"/>
        </p:xfrm>
        <a:graphic>
          <a:graphicData uri="http://schemas.openxmlformats.org/presentationml/2006/ole">
            <mc:AlternateContent xmlns:mc="http://schemas.openxmlformats.org/markup-compatibility/2006">
              <mc:Choice xmlns:v="urn:schemas-microsoft-com:vml" Requires="v">
                <p:oleObj spid="_x0000_s28791" name="Equation" r:id="rId13" imgW="419100" imgH="469900" progId="Equation.3">
                  <p:embed/>
                </p:oleObj>
              </mc:Choice>
              <mc:Fallback>
                <p:oleObj name="Equation" r:id="rId13" imgW="419100" imgH="469900" progId="Equation.3">
                  <p:embed/>
                  <p:pic>
                    <p:nvPicPr>
                      <p:cNvPr id="0" name="Object 4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77200" y="2971800"/>
                        <a:ext cx="306388" cy="3444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8692" name="Object 48"/>
          <p:cNvGraphicFramePr>
            <a:graphicFrameLocks noChangeAspect="1"/>
          </p:cNvGraphicFramePr>
          <p:nvPr/>
        </p:nvGraphicFramePr>
        <p:xfrm>
          <a:off x="3429000" y="2895600"/>
          <a:ext cx="241300" cy="254000"/>
        </p:xfrm>
        <a:graphic>
          <a:graphicData uri="http://schemas.openxmlformats.org/presentationml/2006/ole">
            <mc:AlternateContent xmlns:mc="http://schemas.openxmlformats.org/markup-compatibility/2006">
              <mc:Choice xmlns:v="urn:schemas-microsoft-com:vml" Requires="v">
                <p:oleObj spid="_x0000_s28792" name="Equation" r:id="rId15" imgW="241195" imgH="253890" progId="Equation.3">
                  <p:embed/>
                </p:oleObj>
              </mc:Choice>
              <mc:Fallback>
                <p:oleObj name="Equation" r:id="rId15" imgW="241195" imgH="253890" progId="Equation.3">
                  <p:embed/>
                  <p:pic>
                    <p:nvPicPr>
                      <p:cNvPr id="0" name="Object 4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29000" y="2895600"/>
                        <a:ext cx="241300" cy="254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8693" name="Object 49"/>
          <p:cNvGraphicFramePr>
            <a:graphicFrameLocks noChangeAspect="1"/>
          </p:cNvGraphicFramePr>
          <p:nvPr/>
        </p:nvGraphicFramePr>
        <p:xfrm>
          <a:off x="4495800" y="2895600"/>
          <a:ext cx="241300" cy="254000"/>
        </p:xfrm>
        <a:graphic>
          <a:graphicData uri="http://schemas.openxmlformats.org/presentationml/2006/ole">
            <mc:AlternateContent xmlns:mc="http://schemas.openxmlformats.org/markup-compatibility/2006">
              <mc:Choice xmlns:v="urn:schemas-microsoft-com:vml" Requires="v">
                <p:oleObj spid="_x0000_s28793" name="Equation" r:id="rId17" imgW="241195" imgH="253890" progId="Equation.3">
                  <p:embed/>
                </p:oleObj>
              </mc:Choice>
              <mc:Fallback>
                <p:oleObj name="Equation" r:id="rId17" imgW="241195" imgH="253890" progId="Equation.3">
                  <p:embed/>
                  <p:pic>
                    <p:nvPicPr>
                      <p:cNvPr id="0" name="Object 4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95800" y="2895600"/>
                        <a:ext cx="241300" cy="254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8694" name="Object 50"/>
          <p:cNvGraphicFramePr>
            <a:graphicFrameLocks noChangeAspect="1"/>
          </p:cNvGraphicFramePr>
          <p:nvPr/>
        </p:nvGraphicFramePr>
        <p:xfrm>
          <a:off x="5410200" y="2895600"/>
          <a:ext cx="241300" cy="254000"/>
        </p:xfrm>
        <a:graphic>
          <a:graphicData uri="http://schemas.openxmlformats.org/presentationml/2006/ole">
            <mc:AlternateContent xmlns:mc="http://schemas.openxmlformats.org/markup-compatibility/2006">
              <mc:Choice xmlns:v="urn:schemas-microsoft-com:vml" Requires="v">
                <p:oleObj spid="_x0000_s28794" name="Equation" r:id="rId18" imgW="241195" imgH="253890" progId="Equation.3">
                  <p:embed/>
                </p:oleObj>
              </mc:Choice>
              <mc:Fallback>
                <p:oleObj name="Equation" r:id="rId18" imgW="241195" imgH="253890" progId="Equation.3">
                  <p:embed/>
                  <p:pic>
                    <p:nvPicPr>
                      <p:cNvPr id="0" name="Object 5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10200" y="2895600"/>
                        <a:ext cx="241300" cy="254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8695" name="Object 51"/>
          <p:cNvGraphicFramePr>
            <a:graphicFrameLocks noChangeAspect="1"/>
          </p:cNvGraphicFramePr>
          <p:nvPr/>
        </p:nvGraphicFramePr>
        <p:xfrm>
          <a:off x="6400800" y="2895600"/>
          <a:ext cx="241300" cy="254000"/>
        </p:xfrm>
        <a:graphic>
          <a:graphicData uri="http://schemas.openxmlformats.org/presentationml/2006/ole">
            <mc:AlternateContent xmlns:mc="http://schemas.openxmlformats.org/markup-compatibility/2006">
              <mc:Choice xmlns:v="urn:schemas-microsoft-com:vml" Requires="v">
                <p:oleObj spid="_x0000_s28795" name="Equation" r:id="rId19" imgW="241195" imgH="253890" progId="Equation.3">
                  <p:embed/>
                </p:oleObj>
              </mc:Choice>
              <mc:Fallback>
                <p:oleObj name="Equation" r:id="rId19" imgW="241195" imgH="253890" progId="Equation.3">
                  <p:embed/>
                  <p:pic>
                    <p:nvPicPr>
                      <p:cNvPr id="0" name="Object 5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00800" y="2895600"/>
                        <a:ext cx="241300" cy="254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8696" name="Object 52"/>
          <p:cNvGraphicFramePr>
            <a:graphicFrameLocks noChangeAspect="1"/>
          </p:cNvGraphicFramePr>
          <p:nvPr/>
        </p:nvGraphicFramePr>
        <p:xfrm>
          <a:off x="7550150" y="2844800"/>
          <a:ext cx="228600" cy="355600"/>
        </p:xfrm>
        <a:graphic>
          <a:graphicData uri="http://schemas.openxmlformats.org/presentationml/2006/ole">
            <mc:AlternateContent xmlns:mc="http://schemas.openxmlformats.org/markup-compatibility/2006">
              <mc:Choice xmlns:v="urn:schemas-microsoft-com:vml" Requires="v">
                <p:oleObj spid="_x0000_s28796" name="Equation" r:id="rId20" imgW="228501" imgH="355446" progId="Equation.3">
                  <p:embed/>
                </p:oleObj>
              </mc:Choice>
              <mc:Fallback>
                <p:oleObj name="Equation" r:id="rId20" imgW="228501" imgH="355446" progId="Equation.3">
                  <p:embed/>
                  <p:pic>
                    <p:nvPicPr>
                      <p:cNvPr id="0" name="Object 5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550150" y="2844800"/>
                        <a:ext cx="228600" cy="355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87129" name="Oval 57"/>
          <p:cNvSpPr>
            <a:spLocks noChangeArrowheads="1"/>
          </p:cNvSpPr>
          <p:nvPr/>
        </p:nvSpPr>
        <p:spPr bwMode="auto">
          <a:xfrm>
            <a:off x="2819400" y="5181600"/>
            <a:ext cx="6096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7130" name="Oval 58"/>
          <p:cNvSpPr>
            <a:spLocks noChangeArrowheads="1"/>
          </p:cNvSpPr>
          <p:nvPr/>
        </p:nvSpPr>
        <p:spPr bwMode="auto">
          <a:xfrm>
            <a:off x="4449763" y="5181600"/>
            <a:ext cx="6096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7131" name="Oval 59"/>
          <p:cNvSpPr>
            <a:spLocks noChangeArrowheads="1"/>
          </p:cNvSpPr>
          <p:nvPr/>
        </p:nvSpPr>
        <p:spPr bwMode="auto">
          <a:xfrm>
            <a:off x="7924800" y="5181600"/>
            <a:ext cx="6096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graphicFrame>
        <p:nvGraphicFramePr>
          <p:cNvPr id="28700" name="Object 60"/>
          <p:cNvGraphicFramePr>
            <a:graphicFrameLocks noChangeAspect="1"/>
          </p:cNvGraphicFramePr>
          <p:nvPr/>
        </p:nvGraphicFramePr>
        <p:xfrm>
          <a:off x="2895600" y="5181600"/>
          <a:ext cx="381000" cy="520700"/>
        </p:xfrm>
        <a:graphic>
          <a:graphicData uri="http://schemas.openxmlformats.org/presentationml/2006/ole">
            <mc:AlternateContent xmlns:mc="http://schemas.openxmlformats.org/markup-compatibility/2006">
              <mc:Choice xmlns:v="urn:schemas-microsoft-com:vml" Requires="v">
                <p:oleObj spid="_x0000_s28797" name="Equation" r:id="rId22" imgW="380835" imgH="520474" progId="Equation.3">
                  <p:embed/>
                </p:oleObj>
              </mc:Choice>
              <mc:Fallback>
                <p:oleObj name="Equation" r:id="rId22" imgW="380835" imgH="520474" progId="Equation.3">
                  <p:embed/>
                  <p:pic>
                    <p:nvPicPr>
                      <p:cNvPr id="0" name="Object 6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5181600"/>
                        <a:ext cx="381000"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8701" name="Object 61"/>
          <p:cNvGraphicFramePr>
            <a:graphicFrameLocks noChangeAspect="1"/>
          </p:cNvGraphicFramePr>
          <p:nvPr/>
        </p:nvGraphicFramePr>
        <p:xfrm>
          <a:off x="4572000" y="5181600"/>
          <a:ext cx="442913" cy="520700"/>
        </p:xfrm>
        <a:graphic>
          <a:graphicData uri="http://schemas.openxmlformats.org/presentationml/2006/ole">
            <mc:AlternateContent xmlns:mc="http://schemas.openxmlformats.org/markup-compatibility/2006">
              <mc:Choice xmlns:v="urn:schemas-microsoft-com:vml" Requires="v">
                <p:oleObj spid="_x0000_s28798" name="Equation" r:id="rId23" imgW="444307" imgH="520474" progId="Equation.3">
                  <p:embed/>
                </p:oleObj>
              </mc:Choice>
              <mc:Fallback>
                <p:oleObj name="Equation" r:id="rId23" imgW="444307" imgH="520474" progId="Equation.3">
                  <p:embed/>
                  <p:pic>
                    <p:nvPicPr>
                      <p:cNvPr id="0" name="Object 6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72000" y="5181600"/>
                        <a:ext cx="442913"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8702" name="Object 62"/>
          <p:cNvGraphicFramePr>
            <a:graphicFrameLocks noChangeAspect="1"/>
          </p:cNvGraphicFramePr>
          <p:nvPr/>
        </p:nvGraphicFramePr>
        <p:xfrm>
          <a:off x="6248400" y="5181600"/>
          <a:ext cx="430213" cy="531813"/>
        </p:xfrm>
        <a:graphic>
          <a:graphicData uri="http://schemas.openxmlformats.org/presentationml/2006/ole">
            <mc:AlternateContent xmlns:mc="http://schemas.openxmlformats.org/markup-compatibility/2006">
              <mc:Choice xmlns:v="urn:schemas-microsoft-com:vml" Requires="v">
                <p:oleObj spid="_x0000_s28799" name="Equation" r:id="rId25" imgW="431613" imgH="533169" progId="Equation.3">
                  <p:embed/>
                </p:oleObj>
              </mc:Choice>
              <mc:Fallback>
                <p:oleObj name="Equation" r:id="rId25" imgW="431613" imgH="533169" progId="Equation.3">
                  <p:embed/>
                  <p:pic>
                    <p:nvPicPr>
                      <p:cNvPr id="0" name="Object 6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48400" y="5181600"/>
                        <a:ext cx="430213" cy="5318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8703" name="Object 63"/>
          <p:cNvGraphicFramePr>
            <a:graphicFrameLocks noChangeAspect="1"/>
          </p:cNvGraphicFramePr>
          <p:nvPr/>
        </p:nvGraphicFramePr>
        <p:xfrm>
          <a:off x="7981950" y="5156200"/>
          <a:ext cx="481013" cy="571500"/>
        </p:xfrm>
        <a:graphic>
          <a:graphicData uri="http://schemas.openxmlformats.org/presentationml/2006/ole">
            <mc:AlternateContent xmlns:mc="http://schemas.openxmlformats.org/markup-compatibility/2006">
              <mc:Choice xmlns:v="urn:schemas-microsoft-com:vml" Requires="v">
                <p:oleObj spid="_x0000_s28800" name="Equation" r:id="rId27" imgW="482391" imgH="571252" progId="Equation.3">
                  <p:embed/>
                </p:oleObj>
              </mc:Choice>
              <mc:Fallback>
                <p:oleObj name="Equation" r:id="rId27" imgW="482391" imgH="571252" progId="Equation.3">
                  <p:embed/>
                  <p:pic>
                    <p:nvPicPr>
                      <p:cNvPr id="0" name="Object 6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981950" y="5156200"/>
                        <a:ext cx="481013" cy="5715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87136" name="Oval 64"/>
          <p:cNvSpPr>
            <a:spLocks noChangeArrowheads="1"/>
          </p:cNvSpPr>
          <p:nvPr/>
        </p:nvSpPr>
        <p:spPr bwMode="auto">
          <a:xfrm>
            <a:off x="6172200" y="5181600"/>
            <a:ext cx="6096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7140" name="Line 68"/>
          <p:cNvSpPr>
            <a:spLocks noChangeShapeType="1"/>
          </p:cNvSpPr>
          <p:nvPr/>
        </p:nvSpPr>
        <p:spPr bwMode="auto">
          <a:xfrm>
            <a:off x="3048000" y="3581400"/>
            <a:ext cx="76200" cy="1295400"/>
          </a:xfrm>
          <a:prstGeom prst="line">
            <a:avLst/>
          </a:prstGeom>
          <a:noFill/>
          <a:ln w="9525">
            <a:solidFill>
              <a:srgbClr val="FF00FF"/>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387141" name="Line 69"/>
          <p:cNvSpPr>
            <a:spLocks noChangeShapeType="1"/>
          </p:cNvSpPr>
          <p:nvPr/>
        </p:nvSpPr>
        <p:spPr bwMode="auto">
          <a:xfrm>
            <a:off x="4191000" y="3581400"/>
            <a:ext cx="533400" cy="1447800"/>
          </a:xfrm>
          <a:prstGeom prst="line">
            <a:avLst/>
          </a:prstGeom>
          <a:noFill/>
          <a:ln w="9525">
            <a:solidFill>
              <a:srgbClr val="FF00FF"/>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sp>
        <p:nvSpPr>
          <p:cNvPr id="387142" name="Line 70"/>
          <p:cNvSpPr>
            <a:spLocks noChangeShapeType="1"/>
          </p:cNvSpPr>
          <p:nvPr/>
        </p:nvSpPr>
        <p:spPr bwMode="auto">
          <a:xfrm>
            <a:off x="5181600" y="3505200"/>
            <a:ext cx="1066800" cy="1524000"/>
          </a:xfrm>
          <a:prstGeom prst="line">
            <a:avLst/>
          </a:prstGeom>
          <a:noFill/>
          <a:ln w="9525">
            <a:solidFill>
              <a:srgbClr val="FF00FF"/>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387143" name="Line 71"/>
          <p:cNvSpPr>
            <a:spLocks noChangeShapeType="1"/>
          </p:cNvSpPr>
          <p:nvPr/>
        </p:nvSpPr>
        <p:spPr bwMode="auto">
          <a:xfrm flipH="1">
            <a:off x="6477000" y="3505200"/>
            <a:ext cx="609600" cy="1524000"/>
          </a:xfrm>
          <a:prstGeom prst="line">
            <a:avLst/>
          </a:prstGeom>
          <a:noFill/>
          <a:ln w="9525">
            <a:solidFill>
              <a:srgbClr val="FF00FF"/>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387144" name="Line 72"/>
          <p:cNvSpPr>
            <a:spLocks noChangeShapeType="1"/>
          </p:cNvSpPr>
          <p:nvPr/>
        </p:nvSpPr>
        <p:spPr bwMode="auto">
          <a:xfrm>
            <a:off x="8229600" y="3581400"/>
            <a:ext cx="0" cy="1371600"/>
          </a:xfrm>
          <a:prstGeom prst="line">
            <a:avLst/>
          </a:prstGeom>
          <a:noFill/>
          <a:ln w="9525">
            <a:solidFill>
              <a:srgbClr val="FF00FF"/>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sp>
        <p:nvSpPr>
          <p:cNvPr id="387145" name="Text Box 73"/>
          <p:cNvSpPr txBox="1">
            <a:spLocks noChangeArrowheads="1"/>
          </p:cNvSpPr>
          <p:nvPr/>
        </p:nvSpPr>
        <p:spPr bwMode="auto">
          <a:xfrm>
            <a:off x="288925" y="2844800"/>
            <a:ext cx="16954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Pigeons:</a:t>
            </a:r>
          </a:p>
        </p:txBody>
      </p:sp>
      <p:sp>
        <p:nvSpPr>
          <p:cNvPr id="387146" name="Text Box 74"/>
          <p:cNvSpPr txBox="1">
            <a:spLocks noChangeArrowheads="1"/>
          </p:cNvSpPr>
          <p:nvPr/>
        </p:nvSpPr>
        <p:spPr bwMode="auto">
          <a:xfrm>
            <a:off x="304800" y="5181600"/>
            <a:ext cx="3411538" cy="1092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Nests:</a:t>
            </a:r>
          </a:p>
          <a:p>
            <a:pPr>
              <a:defRPr/>
            </a:pPr>
            <a:r>
              <a:rPr lang="en-US" sz="2800">
                <a:cs typeface="+mn-cs"/>
              </a:rPr>
              <a:t>(Automaton states)</a:t>
            </a:r>
          </a:p>
        </p:txBody>
      </p:sp>
      <p:sp>
        <p:nvSpPr>
          <p:cNvPr id="387147" name="Text Box 75"/>
          <p:cNvSpPr txBox="1">
            <a:spLocks noChangeArrowheads="1"/>
          </p:cNvSpPr>
          <p:nvPr/>
        </p:nvSpPr>
        <p:spPr bwMode="auto">
          <a:xfrm>
            <a:off x="228600" y="3989388"/>
            <a:ext cx="2595563" cy="5191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800">
                <a:solidFill>
                  <a:srgbClr val="FF00FF"/>
                </a:solidFill>
                <a:cs typeface="+mn-cs"/>
              </a:rPr>
              <a:t>Are more than</a:t>
            </a:r>
          </a:p>
        </p:txBody>
      </p:sp>
      <p:sp>
        <p:nvSpPr>
          <p:cNvPr id="387148" name="Rectangle 76"/>
          <p:cNvSpPr>
            <a:spLocks noChangeArrowheads="1"/>
          </p:cNvSpPr>
          <p:nvPr/>
        </p:nvSpPr>
        <p:spPr bwMode="auto">
          <a:xfrm>
            <a:off x="4800600" y="2667000"/>
            <a:ext cx="609600" cy="990600"/>
          </a:xfrm>
          <a:prstGeom prst="rect">
            <a:avLst/>
          </a:prstGeom>
          <a:noFill/>
          <a:ln w="9525">
            <a:solidFill>
              <a:srgbClr val="FF00FF"/>
            </a:solidFill>
            <a:miter lim="800000"/>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7149" name="Rectangle 77"/>
          <p:cNvSpPr>
            <a:spLocks noChangeArrowheads="1"/>
          </p:cNvSpPr>
          <p:nvPr/>
        </p:nvSpPr>
        <p:spPr bwMode="auto">
          <a:xfrm>
            <a:off x="6858000" y="2667000"/>
            <a:ext cx="609600" cy="990600"/>
          </a:xfrm>
          <a:prstGeom prst="rect">
            <a:avLst/>
          </a:prstGeom>
          <a:noFill/>
          <a:ln w="9525">
            <a:solidFill>
              <a:srgbClr val="FF00FF"/>
            </a:solidFill>
            <a:miter lim="800000"/>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7150" name="Text Box 78"/>
          <p:cNvSpPr txBox="1">
            <a:spLocks noChangeArrowheads="1"/>
          </p:cNvSpPr>
          <p:nvPr/>
        </p:nvSpPr>
        <p:spPr bwMode="auto">
          <a:xfrm>
            <a:off x="4343400" y="1981200"/>
            <a:ext cx="168751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chemeClr val="tx1"/>
                </a:solidFill>
                <a:cs typeface="+mn-cs"/>
              </a:rPr>
              <a:t>Walk of</a:t>
            </a:r>
          </a:p>
        </p:txBody>
      </p:sp>
      <p:sp>
        <p:nvSpPr>
          <p:cNvPr id="387151" name="Text Box 79"/>
          <p:cNvSpPr txBox="1">
            <a:spLocks noChangeArrowheads="1"/>
          </p:cNvSpPr>
          <p:nvPr/>
        </p:nvSpPr>
        <p:spPr bwMode="auto">
          <a:xfrm>
            <a:off x="288925" y="330200"/>
            <a:ext cx="7104063" cy="11636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The state is repeated as a result of </a:t>
            </a:r>
          </a:p>
          <a:p>
            <a:pPr>
              <a:defRPr/>
            </a:pPr>
            <a:r>
              <a:rPr lang="en-US">
                <a:cs typeface="+mn-cs"/>
              </a:rPr>
              <a:t>the pigeonhole principle</a:t>
            </a:r>
          </a:p>
        </p:txBody>
      </p:sp>
      <p:sp>
        <p:nvSpPr>
          <p:cNvPr id="387152" name="Text Box 80"/>
          <p:cNvSpPr txBox="1">
            <a:spLocks noChangeArrowheads="1"/>
          </p:cNvSpPr>
          <p:nvPr/>
        </p:nvSpPr>
        <p:spPr bwMode="auto">
          <a:xfrm>
            <a:off x="288925" y="3273425"/>
            <a:ext cx="2325688" cy="5191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800">
                <a:cs typeface="+mn-cs"/>
              </a:rPr>
              <a:t>(walk states)</a:t>
            </a:r>
          </a:p>
        </p:txBody>
      </p:sp>
      <p:sp>
        <p:nvSpPr>
          <p:cNvPr id="387153" name="Text Box 81"/>
          <p:cNvSpPr txBox="1">
            <a:spLocks noChangeArrowheads="1"/>
          </p:cNvSpPr>
          <p:nvPr/>
        </p:nvSpPr>
        <p:spPr bwMode="auto">
          <a:xfrm>
            <a:off x="5791200" y="5715000"/>
            <a:ext cx="1517650" cy="8953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a:solidFill>
                  <a:srgbClr val="FF00FF"/>
                </a:solidFill>
                <a:cs typeface="+mn-cs"/>
              </a:rPr>
              <a:t>Repeated</a:t>
            </a:r>
          </a:p>
          <a:p>
            <a:pPr>
              <a:defRPr/>
            </a:pPr>
            <a:r>
              <a:rPr lang="en-US" sz="2400">
                <a:solidFill>
                  <a:srgbClr val="FF00FF"/>
                </a:solidFill>
                <a:cs typeface="+mn-cs"/>
              </a:rPr>
              <a:t>state</a:t>
            </a:r>
          </a:p>
        </p:txBody>
      </p:sp>
      <p:sp>
        <p:nvSpPr>
          <p:cNvPr id="50" name="Date Placeholder 3"/>
          <p:cNvSpPr>
            <a:spLocks noGrp="1"/>
          </p:cNvSpPr>
          <p:nvPr>
            <p:ph type="dt"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51" name="Footer Placeholder 4"/>
          <p:cNvSpPr>
            <a:spLocks noGrp="1"/>
          </p:cNvSpPr>
          <p:nvPr>
            <p:ph type="ftr" sz="quarter" idx="11"/>
          </p:nvPr>
        </p:nvSpPr>
        <p:spPr>
          <a:xfrm>
            <a:off x="2514600" y="6553200"/>
            <a:ext cx="4572000" cy="228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lide Number Placeholder 5"/>
          <p:cNvSpPr>
            <a:spLocks noGrp="1"/>
          </p:cNvSpPr>
          <p:nvPr>
            <p:ph type="sldNum" sz="quarter" idx="12"/>
          </p:nvPr>
        </p:nvSpPr>
        <p:spPr/>
        <p:txBody>
          <a:bodyPr/>
          <a:lstStyle/>
          <a:p>
            <a:pPr>
              <a:defRPr/>
            </a:pPr>
            <a:fld id="{A8D8BFBE-0606-C94D-AF15-8FFEA9C940A8}" type="slidenum">
              <a:rPr lang="en-US"/>
              <a:pPr>
                <a:defRPr/>
              </a:pPr>
              <a:t>15</a:t>
            </a:fld>
            <a:endParaRPr lang="en-US"/>
          </a:p>
        </p:txBody>
      </p:sp>
      <p:sp>
        <p:nvSpPr>
          <p:cNvPr id="386050" name="Text Box 2"/>
          <p:cNvSpPr txBox="1">
            <a:spLocks noChangeArrowheads="1"/>
          </p:cNvSpPr>
          <p:nvPr/>
        </p:nvSpPr>
        <p:spPr bwMode="auto">
          <a:xfrm>
            <a:off x="0" y="0"/>
            <a:ext cx="6962775"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Consider the walk of a </a:t>
            </a:r>
            <a:r>
              <a:rPr lang="ja-JP" altLang="en-US">
                <a:latin typeface="Arial"/>
                <a:cs typeface="+mn-cs"/>
              </a:rPr>
              <a:t>“</a:t>
            </a:r>
            <a:r>
              <a:rPr lang="en-US">
                <a:cs typeface="+mn-cs"/>
              </a:rPr>
              <a:t>long</a:t>
            </a:r>
            <a:r>
              <a:rPr lang="ja-JP" altLang="en-US">
                <a:latin typeface="Arial"/>
                <a:cs typeface="+mn-cs"/>
              </a:rPr>
              <a:t>’’</a:t>
            </a:r>
            <a:r>
              <a:rPr lang="en-US">
                <a:cs typeface="+mn-cs"/>
              </a:rPr>
              <a:t> string:</a:t>
            </a:r>
          </a:p>
        </p:txBody>
      </p:sp>
      <p:sp>
        <p:nvSpPr>
          <p:cNvPr id="386051" name="Oval 3"/>
          <p:cNvSpPr>
            <a:spLocks noChangeArrowheads="1"/>
          </p:cNvSpPr>
          <p:nvPr/>
        </p:nvSpPr>
        <p:spPr bwMode="auto">
          <a:xfrm>
            <a:off x="1539875" y="5308600"/>
            <a:ext cx="6096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6052" name="Oval 4"/>
          <p:cNvSpPr>
            <a:spLocks noChangeArrowheads="1"/>
          </p:cNvSpPr>
          <p:nvPr/>
        </p:nvSpPr>
        <p:spPr bwMode="auto">
          <a:xfrm>
            <a:off x="3276600" y="5334000"/>
            <a:ext cx="6096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6053" name="Oval 5"/>
          <p:cNvSpPr>
            <a:spLocks noChangeArrowheads="1"/>
          </p:cNvSpPr>
          <p:nvPr/>
        </p:nvSpPr>
        <p:spPr bwMode="auto">
          <a:xfrm>
            <a:off x="6934200" y="5334000"/>
            <a:ext cx="6096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6054" name="Oval 6"/>
          <p:cNvSpPr>
            <a:spLocks noChangeArrowheads="1"/>
          </p:cNvSpPr>
          <p:nvPr/>
        </p:nvSpPr>
        <p:spPr bwMode="auto">
          <a:xfrm>
            <a:off x="6781800" y="5181600"/>
            <a:ext cx="914400" cy="914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86055" name="Line 7"/>
          <p:cNvSpPr>
            <a:spLocks noChangeShapeType="1"/>
          </p:cNvSpPr>
          <p:nvPr/>
        </p:nvSpPr>
        <p:spPr bwMode="auto">
          <a:xfrm>
            <a:off x="1006475" y="5613400"/>
            <a:ext cx="533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graphicFrame>
        <p:nvGraphicFramePr>
          <p:cNvPr id="29704" name="Object 8"/>
          <p:cNvGraphicFramePr>
            <a:graphicFrameLocks noChangeAspect="1"/>
          </p:cNvGraphicFramePr>
          <p:nvPr/>
        </p:nvGraphicFramePr>
        <p:xfrm>
          <a:off x="1616075" y="5308600"/>
          <a:ext cx="381000" cy="520700"/>
        </p:xfrm>
        <a:graphic>
          <a:graphicData uri="http://schemas.openxmlformats.org/presentationml/2006/ole">
            <mc:AlternateContent xmlns:mc="http://schemas.openxmlformats.org/markup-compatibility/2006">
              <mc:Choice xmlns:v="urn:schemas-microsoft-com:vml" Requires="v">
                <p:oleObj spid="_x0000_s29845" name="Equation" r:id="rId3" imgW="380835" imgH="520474" progId="Equation.3">
                  <p:embed/>
                </p:oleObj>
              </mc:Choice>
              <mc:Fallback>
                <p:oleObj name="Equation" r:id="rId3" imgW="380835" imgH="520474"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6075" y="5308600"/>
                        <a:ext cx="381000"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9705" name="Object 9"/>
          <p:cNvGraphicFramePr>
            <a:graphicFrameLocks noChangeAspect="1"/>
          </p:cNvGraphicFramePr>
          <p:nvPr/>
        </p:nvGraphicFramePr>
        <p:xfrm>
          <a:off x="3398838" y="5334000"/>
          <a:ext cx="442912" cy="520700"/>
        </p:xfrm>
        <a:graphic>
          <a:graphicData uri="http://schemas.openxmlformats.org/presentationml/2006/ole">
            <mc:AlternateContent xmlns:mc="http://schemas.openxmlformats.org/markup-compatibility/2006">
              <mc:Choice xmlns:v="urn:schemas-microsoft-com:vml" Requires="v">
                <p:oleObj spid="_x0000_s29846" name="Equation" r:id="rId5" imgW="444307" imgH="520474" progId="Equation.3">
                  <p:embed/>
                </p:oleObj>
              </mc:Choice>
              <mc:Fallback>
                <p:oleObj name="Equation" r:id="rId5" imgW="444307" imgH="520474"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8838" y="5334000"/>
                        <a:ext cx="442912"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9706" name="Object 10"/>
          <p:cNvGraphicFramePr>
            <a:graphicFrameLocks noChangeAspect="1"/>
          </p:cNvGraphicFramePr>
          <p:nvPr/>
        </p:nvGraphicFramePr>
        <p:xfrm>
          <a:off x="5105400" y="5334000"/>
          <a:ext cx="430213" cy="531813"/>
        </p:xfrm>
        <a:graphic>
          <a:graphicData uri="http://schemas.openxmlformats.org/presentationml/2006/ole">
            <mc:AlternateContent xmlns:mc="http://schemas.openxmlformats.org/markup-compatibility/2006">
              <mc:Choice xmlns:v="urn:schemas-microsoft-com:vml" Requires="v">
                <p:oleObj spid="_x0000_s29847" name="Equation" r:id="rId7" imgW="431613" imgH="533169" progId="Equation.3">
                  <p:embed/>
                </p:oleObj>
              </mc:Choice>
              <mc:Fallback>
                <p:oleObj name="Equation" r:id="rId7" imgW="431613" imgH="533169"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5400" y="5334000"/>
                        <a:ext cx="430213" cy="5318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9707" name="Object 11"/>
          <p:cNvGraphicFramePr>
            <a:graphicFrameLocks noChangeAspect="1"/>
          </p:cNvGraphicFramePr>
          <p:nvPr/>
        </p:nvGraphicFramePr>
        <p:xfrm>
          <a:off x="2590800" y="5257800"/>
          <a:ext cx="265113" cy="279400"/>
        </p:xfrm>
        <a:graphic>
          <a:graphicData uri="http://schemas.openxmlformats.org/presentationml/2006/ole">
            <mc:AlternateContent xmlns:mc="http://schemas.openxmlformats.org/markup-compatibility/2006">
              <mc:Choice xmlns:v="urn:schemas-microsoft-com:vml" Requires="v">
                <p:oleObj spid="_x0000_s29848" name="Equation" r:id="rId9" imgW="266584" imgH="279279" progId="Equation.3">
                  <p:embed/>
                </p:oleObj>
              </mc:Choice>
              <mc:Fallback>
                <p:oleObj name="Equation" r:id="rId9" imgW="266584" imgH="279279"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5257800"/>
                        <a:ext cx="265113" cy="279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9708" name="Object 12"/>
          <p:cNvGraphicFramePr>
            <a:graphicFrameLocks noChangeAspect="1"/>
          </p:cNvGraphicFramePr>
          <p:nvPr/>
        </p:nvGraphicFramePr>
        <p:xfrm>
          <a:off x="1828800" y="4038600"/>
          <a:ext cx="252413" cy="392113"/>
        </p:xfrm>
        <a:graphic>
          <a:graphicData uri="http://schemas.openxmlformats.org/presentationml/2006/ole">
            <mc:AlternateContent xmlns:mc="http://schemas.openxmlformats.org/markup-compatibility/2006">
              <mc:Choice xmlns:v="urn:schemas-microsoft-com:vml" Requires="v">
                <p:oleObj spid="_x0000_s29849" name="Equation" r:id="rId11" imgW="253890" imgH="393529" progId="Equation.3">
                  <p:embed/>
                </p:oleObj>
              </mc:Choice>
              <mc:Fallback>
                <p:oleObj name="Equation" r:id="rId11" imgW="253890" imgH="393529"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28800" y="4038600"/>
                        <a:ext cx="252413" cy="3921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86061" name="Line 13"/>
          <p:cNvSpPr>
            <a:spLocks noChangeShapeType="1"/>
          </p:cNvSpPr>
          <p:nvPr/>
        </p:nvSpPr>
        <p:spPr bwMode="auto">
          <a:xfrm>
            <a:off x="2133600" y="5638800"/>
            <a:ext cx="11430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graphicFrame>
        <p:nvGraphicFramePr>
          <p:cNvPr id="29710" name="Object 14"/>
          <p:cNvGraphicFramePr>
            <a:graphicFrameLocks noChangeAspect="1"/>
          </p:cNvGraphicFramePr>
          <p:nvPr/>
        </p:nvGraphicFramePr>
        <p:xfrm>
          <a:off x="6991350" y="5308600"/>
          <a:ext cx="481013" cy="571500"/>
        </p:xfrm>
        <a:graphic>
          <a:graphicData uri="http://schemas.openxmlformats.org/presentationml/2006/ole">
            <mc:AlternateContent xmlns:mc="http://schemas.openxmlformats.org/markup-compatibility/2006">
              <mc:Choice xmlns:v="urn:schemas-microsoft-com:vml" Requires="v">
                <p:oleObj spid="_x0000_s29850" name="Equation" r:id="rId13" imgW="482391" imgH="571252" progId="Equation.3">
                  <p:embed/>
                </p:oleObj>
              </mc:Choice>
              <mc:Fallback>
                <p:oleObj name="Equation" r:id="rId13" imgW="482391" imgH="571252"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91350" y="5308600"/>
                        <a:ext cx="481013" cy="5715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86063" name="Oval 15"/>
          <p:cNvSpPr>
            <a:spLocks noChangeArrowheads="1"/>
          </p:cNvSpPr>
          <p:nvPr/>
        </p:nvSpPr>
        <p:spPr bwMode="auto">
          <a:xfrm>
            <a:off x="5029200" y="5334000"/>
            <a:ext cx="6096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6064" name="Line 16"/>
          <p:cNvSpPr>
            <a:spLocks noChangeShapeType="1"/>
          </p:cNvSpPr>
          <p:nvPr/>
        </p:nvSpPr>
        <p:spPr bwMode="auto">
          <a:xfrm>
            <a:off x="3886200" y="5638800"/>
            <a:ext cx="11430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6065" name="Line 17"/>
          <p:cNvSpPr>
            <a:spLocks noChangeShapeType="1"/>
          </p:cNvSpPr>
          <p:nvPr/>
        </p:nvSpPr>
        <p:spPr bwMode="auto">
          <a:xfrm>
            <a:off x="5638800" y="5638800"/>
            <a:ext cx="11430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6066" name="Freeform 18"/>
          <p:cNvSpPr>
            <a:spLocks/>
          </p:cNvSpPr>
          <p:nvPr/>
        </p:nvSpPr>
        <p:spPr bwMode="auto">
          <a:xfrm>
            <a:off x="1498600" y="4483100"/>
            <a:ext cx="800100" cy="850900"/>
          </a:xfrm>
          <a:custGeom>
            <a:avLst/>
            <a:gdLst>
              <a:gd name="T0" fmla="*/ 304 w 504"/>
              <a:gd name="T1" fmla="*/ 536 h 536"/>
              <a:gd name="T2" fmla="*/ 496 w 504"/>
              <a:gd name="T3" fmla="*/ 200 h 536"/>
              <a:gd name="T4" fmla="*/ 256 w 504"/>
              <a:gd name="T5" fmla="*/ 8 h 536"/>
              <a:gd name="T6" fmla="*/ 16 w 504"/>
              <a:gd name="T7" fmla="*/ 152 h 536"/>
              <a:gd name="T8" fmla="*/ 160 w 504"/>
              <a:gd name="T9" fmla="*/ 536 h 536"/>
            </a:gdLst>
            <a:ahLst/>
            <a:cxnLst>
              <a:cxn ang="0">
                <a:pos x="T0" y="T1"/>
              </a:cxn>
              <a:cxn ang="0">
                <a:pos x="T2" y="T3"/>
              </a:cxn>
              <a:cxn ang="0">
                <a:pos x="T4" y="T5"/>
              </a:cxn>
              <a:cxn ang="0">
                <a:pos x="T6" y="T7"/>
              </a:cxn>
              <a:cxn ang="0">
                <a:pos x="T8" y="T9"/>
              </a:cxn>
            </a:cxnLst>
            <a:rect l="0" t="0" r="r" b="b"/>
            <a:pathLst>
              <a:path w="504" h="536">
                <a:moveTo>
                  <a:pt x="304" y="536"/>
                </a:moveTo>
                <a:cubicBezTo>
                  <a:pt x="404" y="412"/>
                  <a:pt x="504" y="288"/>
                  <a:pt x="496" y="200"/>
                </a:cubicBezTo>
                <a:cubicBezTo>
                  <a:pt x="488" y="112"/>
                  <a:pt x="336" y="16"/>
                  <a:pt x="256" y="8"/>
                </a:cubicBezTo>
                <a:cubicBezTo>
                  <a:pt x="176" y="0"/>
                  <a:pt x="32" y="64"/>
                  <a:pt x="16" y="152"/>
                </a:cubicBezTo>
                <a:cubicBezTo>
                  <a:pt x="0" y="240"/>
                  <a:pt x="80" y="388"/>
                  <a:pt x="160" y="536"/>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nchor="ctr">
            <a:spAutoFit/>
          </a:bodyPr>
          <a:lstStyle/>
          <a:p>
            <a:pPr>
              <a:defRPr/>
            </a:pPr>
            <a:endParaRPr lang="en-US">
              <a:cs typeface="+mn-cs"/>
            </a:endParaRPr>
          </a:p>
        </p:txBody>
      </p:sp>
      <p:sp>
        <p:nvSpPr>
          <p:cNvPr id="386067" name="Freeform 19"/>
          <p:cNvSpPr>
            <a:spLocks/>
          </p:cNvSpPr>
          <p:nvPr/>
        </p:nvSpPr>
        <p:spPr bwMode="auto">
          <a:xfrm>
            <a:off x="3200400" y="4495800"/>
            <a:ext cx="800100" cy="850900"/>
          </a:xfrm>
          <a:custGeom>
            <a:avLst/>
            <a:gdLst>
              <a:gd name="T0" fmla="*/ 304 w 504"/>
              <a:gd name="T1" fmla="*/ 536 h 536"/>
              <a:gd name="T2" fmla="*/ 496 w 504"/>
              <a:gd name="T3" fmla="*/ 200 h 536"/>
              <a:gd name="T4" fmla="*/ 256 w 504"/>
              <a:gd name="T5" fmla="*/ 8 h 536"/>
              <a:gd name="T6" fmla="*/ 16 w 504"/>
              <a:gd name="T7" fmla="*/ 152 h 536"/>
              <a:gd name="T8" fmla="*/ 160 w 504"/>
              <a:gd name="T9" fmla="*/ 536 h 536"/>
            </a:gdLst>
            <a:ahLst/>
            <a:cxnLst>
              <a:cxn ang="0">
                <a:pos x="T0" y="T1"/>
              </a:cxn>
              <a:cxn ang="0">
                <a:pos x="T2" y="T3"/>
              </a:cxn>
              <a:cxn ang="0">
                <a:pos x="T4" y="T5"/>
              </a:cxn>
              <a:cxn ang="0">
                <a:pos x="T6" y="T7"/>
              </a:cxn>
              <a:cxn ang="0">
                <a:pos x="T8" y="T9"/>
              </a:cxn>
            </a:cxnLst>
            <a:rect l="0" t="0" r="r" b="b"/>
            <a:pathLst>
              <a:path w="504" h="536">
                <a:moveTo>
                  <a:pt x="304" y="536"/>
                </a:moveTo>
                <a:cubicBezTo>
                  <a:pt x="404" y="412"/>
                  <a:pt x="504" y="288"/>
                  <a:pt x="496" y="200"/>
                </a:cubicBezTo>
                <a:cubicBezTo>
                  <a:pt x="488" y="112"/>
                  <a:pt x="336" y="16"/>
                  <a:pt x="256" y="8"/>
                </a:cubicBezTo>
                <a:cubicBezTo>
                  <a:pt x="176" y="0"/>
                  <a:pt x="32" y="64"/>
                  <a:pt x="16" y="152"/>
                </a:cubicBezTo>
                <a:cubicBezTo>
                  <a:pt x="0" y="240"/>
                  <a:pt x="80" y="388"/>
                  <a:pt x="160" y="536"/>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nchor="ctr">
            <a:spAutoFit/>
          </a:bodyPr>
          <a:lstStyle/>
          <a:p>
            <a:pPr>
              <a:defRPr/>
            </a:pPr>
            <a:endParaRPr lang="en-US">
              <a:cs typeface="+mn-cs"/>
            </a:endParaRPr>
          </a:p>
        </p:txBody>
      </p:sp>
      <p:sp>
        <p:nvSpPr>
          <p:cNvPr id="386068" name="Freeform 20"/>
          <p:cNvSpPr>
            <a:spLocks/>
          </p:cNvSpPr>
          <p:nvPr/>
        </p:nvSpPr>
        <p:spPr bwMode="auto">
          <a:xfrm>
            <a:off x="6819900" y="4241800"/>
            <a:ext cx="965200" cy="1016000"/>
          </a:xfrm>
          <a:custGeom>
            <a:avLst/>
            <a:gdLst>
              <a:gd name="T0" fmla="*/ 408 w 608"/>
              <a:gd name="T1" fmla="*/ 640 h 640"/>
              <a:gd name="T2" fmla="*/ 600 w 608"/>
              <a:gd name="T3" fmla="*/ 256 h 640"/>
              <a:gd name="T4" fmla="*/ 360 w 608"/>
              <a:gd name="T5" fmla="*/ 16 h 640"/>
              <a:gd name="T6" fmla="*/ 24 w 608"/>
              <a:gd name="T7" fmla="*/ 160 h 640"/>
              <a:gd name="T8" fmla="*/ 216 w 608"/>
              <a:gd name="T9" fmla="*/ 592 h 640"/>
            </a:gdLst>
            <a:ahLst/>
            <a:cxnLst>
              <a:cxn ang="0">
                <a:pos x="T0" y="T1"/>
              </a:cxn>
              <a:cxn ang="0">
                <a:pos x="T2" y="T3"/>
              </a:cxn>
              <a:cxn ang="0">
                <a:pos x="T4" y="T5"/>
              </a:cxn>
              <a:cxn ang="0">
                <a:pos x="T6" y="T7"/>
              </a:cxn>
              <a:cxn ang="0">
                <a:pos x="T8" y="T9"/>
              </a:cxn>
            </a:cxnLst>
            <a:rect l="0" t="0" r="r" b="b"/>
            <a:pathLst>
              <a:path w="608" h="640">
                <a:moveTo>
                  <a:pt x="408" y="640"/>
                </a:moveTo>
                <a:cubicBezTo>
                  <a:pt x="508" y="500"/>
                  <a:pt x="608" y="360"/>
                  <a:pt x="600" y="256"/>
                </a:cubicBezTo>
                <a:cubicBezTo>
                  <a:pt x="592" y="152"/>
                  <a:pt x="456" y="32"/>
                  <a:pt x="360" y="16"/>
                </a:cubicBezTo>
                <a:cubicBezTo>
                  <a:pt x="264" y="0"/>
                  <a:pt x="48" y="64"/>
                  <a:pt x="24" y="160"/>
                </a:cubicBezTo>
                <a:cubicBezTo>
                  <a:pt x="0" y="256"/>
                  <a:pt x="108" y="424"/>
                  <a:pt x="216" y="59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nchor="ctr">
            <a:spAutoFit/>
          </a:bodyPr>
          <a:lstStyle/>
          <a:p>
            <a:pPr>
              <a:defRPr/>
            </a:pPr>
            <a:endParaRPr lang="en-US">
              <a:cs typeface="+mn-cs"/>
            </a:endParaRPr>
          </a:p>
        </p:txBody>
      </p:sp>
      <p:sp>
        <p:nvSpPr>
          <p:cNvPr id="386069" name="Freeform 21"/>
          <p:cNvSpPr>
            <a:spLocks/>
          </p:cNvSpPr>
          <p:nvPr/>
        </p:nvSpPr>
        <p:spPr bwMode="auto">
          <a:xfrm>
            <a:off x="5410200" y="5943600"/>
            <a:ext cx="1600200" cy="381000"/>
          </a:xfrm>
          <a:custGeom>
            <a:avLst/>
            <a:gdLst>
              <a:gd name="T0" fmla="*/ 1200 w 1200"/>
              <a:gd name="T1" fmla="*/ 96 h 304"/>
              <a:gd name="T2" fmla="*/ 624 w 1200"/>
              <a:gd name="T3" fmla="*/ 288 h 304"/>
              <a:gd name="T4" fmla="*/ 0 w 1200"/>
              <a:gd name="T5" fmla="*/ 0 h 304"/>
            </a:gdLst>
            <a:ahLst/>
            <a:cxnLst>
              <a:cxn ang="0">
                <a:pos x="T0" y="T1"/>
              </a:cxn>
              <a:cxn ang="0">
                <a:pos x="T2" y="T3"/>
              </a:cxn>
              <a:cxn ang="0">
                <a:pos x="T4" y="T5"/>
              </a:cxn>
            </a:cxnLst>
            <a:rect l="0" t="0" r="r" b="b"/>
            <a:pathLst>
              <a:path w="1200" h="304">
                <a:moveTo>
                  <a:pt x="1200" y="96"/>
                </a:moveTo>
                <a:cubicBezTo>
                  <a:pt x="1012" y="200"/>
                  <a:pt x="824" y="304"/>
                  <a:pt x="624" y="288"/>
                </a:cubicBezTo>
                <a:cubicBezTo>
                  <a:pt x="424" y="272"/>
                  <a:pt x="212" y="136"/>
                  <a:pt x="0" y="0"/>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anchor="ctr">
            <a:spAutoFit/>
          </a:bodyPr>
          <a:lstStyle/>
          <a:p>
            <a:pPr>
              <a:defRPr/>
            </a:pPr>
            <a:endParaRPr lang="en-US">
              <a:cs typeface="+mn-cs"/>
            </a:endParaRPr>
          </a:p>
        </p:txBody>
      </p:sp>
      <p:sp>
        <p:nvSpPr>
          <p:cNvPr id="386070" name="Freeform 22"/>
          <p:cNvSpPr>
            <a:spLocks/>
          </p:cNvSpPr>
          <p:nvPr/>
        </p:nvSpPr>
        <p:spPr bwMode="auto">
          <a:xfrm>
            <a:off x="3657600" y="5943600"/>
            <a:ext cx="1600200" cy="304800"/>
          </a:xfrm>
          <a:custGeom>
            <a:avLst/>
            <a:gdLst>
              <a:gd name="T0" fmla="*/ 1008 w 1008"/>
              <a:gd name="T1" fmla="*/ 0 h 192"/>
              <a:gd name="T2" fmla="*/ 528 w 1008"/>
              <a:gd name="T3" fmla="*/ 192 h 192"/>
              <a:gd name="T4" fmla="*/ 0 w 1008"/>
              <a:gd name="T5" fmla="*/ 0 h 192"/>
            </a:gdLst>
            <a:ahLst/>
            <a:cxnLst>
              <a:cxn ang="0">
                <a:pos x="T0" y="T1"/>
              </a:cxn>
              <a:cxn ang="0">
                <a:pos x="T2" y="T3"/>
              </a:cxn>
              <a:cxn ang="0">
                <a:pos x="T4" y="T5"/>
              </a:cxn>
            </a:cxnLst>
            <a:rect l="0" t="0" r="r" b="b"/>
            <a:pathLst>
              <a:path w="1008" h="192">
                <a:moveTo>
                  <a:pt x="1008" y="0"/>
                </a:moveTo>
                <a:cubicBezTo>
                  <a:pt x="852" y="96"/>
                  <a:pt x="696" y="192"/>
                  <a:pt x="528" y="192"/>
                </a:cubicBezTo>
                <a:cubicBezTo>
                  <a:pt x="360" y="192"/>
                  <a:pt x="180" y="96"/>
                  <a:pt x="0" y="0"/>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nchor="ctr">
            <a:spAutoFit/>
          </a:bodyPr>
          <a:lstStyle/>
          <a:p>
            <a:pPr>
              <a:defRPr/>
            </a:pPr>
            <a:endParaRPr lang="en-US">
              <a:cs typeface="+mn-cs"/>
            </a:endParaRPr>
          </a:p>
        </p:txBody>
      </p:sp>
      <p:graphicFrame>
        <p:nvGraphicFramePr>
          <p:cNvPr id="29719" name="Object 23"/>
          <p:cNvGraphicFramePr>
            <a:graphicFrameLocks noChangeAspect="1"/>
          </p:cNvGraphicFramePr>
          <p:nvPr/>
        </p:nvGraphicFramePr>
        <p:xfrm>
          <a:off x="3517900" y="4059238"/>
          <a:ext cx="227013" cy="352425"/>
        </p:xfrm>
        <a:graphic>
          <a:graphicData uri="http://schemas.openxmlformats.org/presentationml/2006/ole">
            <mc:AlternateContent xmlns:mc="http://schemas.openxmlformats.org/markup-compatibility/2006">
              <mc:Choice xmlns:v="urn:schemas-microsoft-com:vml" Requires="v">
                <p:oleObj spid="_x0000_s29851" name="Equation" r:id="rId15" imgW="228501" imgH="355446" progId="Equation.3">
                  <p:embed/>
                </p:oleObj>
              </mc:Choice>
              <mc:Fallback>
                <p:oleObj name="Equation" r:id="rId15" imgW="228501" imgH="355446" progId="Equation.3">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17900" y="4059238"/>
                        <a:ext cx="227013" cy="3524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9720" name="Object 24"/>
          <p:cNvGraphicFramePr>
            <a:graphicFrameLocks noChangeAspect="1"/>
          </p:cNvGraphicFramePr>
          <p:nvPr/>
        </p:nvGraphicFramePr>
        <p:xfrm>
          <a:off x="6019800" y="5181600"/>
          <a:ext cx="252413" cy="392113"/>
        </p:xfrm>
        <a:graphic>
          <a:graphicData uri="http://schemas.openxmlformats.org/presentationml/2006/ole">
            <mc:AlternateContent xmlns:mc="http://schemas.openxmlformats.org/markup-compatibility/2006">
              <mc:Choice xmlns:v="urn:schemas-microsoft-com:vml" Requires="v">
                <p:oleObj spid="_x0000_s29852" name="Equation" r:id="rId17" imgW="253890" imgH="393529" progId="Equation.3">
                  <p:embed/>
                </p:oleObj>
              </mc:Choice>
              <mc:Fallback>
                <p:oleObj name="Equation" r:id="rId17" imgW="253890" imgH="393529" progId="Equation.3">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19800" y="5181600"/>
                        <a:ext cx="252413" cy="3921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9721" name="Object 25"/>
          <p:cNvGraphicFramePr>
            <a:graphicFrameLocks noChangeAspect="1"/>
          </p:cNvGraphicFramePr>
          <p:nvPr/>
        </p:nvGraphicFramePr>
        <p:xfrm>
          <a:off x="7162800" y="3810000"/>
          <a:ext cx="252413" cy="392113"/>
        </p:xfrm>
        <a:graphic>
          <a:graphicData uri="http://schemas.openxmlformats.org/presentationml/2006/ole">
            <mc:AlternateContent xmlns:mc="http://schemas.openxmlformats.org/markup-compatibility/2006">
              <mc:Choice xmlns:v="urn:schemas-microsoft-com:vml" Requires="v">
                <p:oleObj spid="_x0000_s29853" name="Equation" r:id="rId18" imgW="253890" imgH="393529" progId="Equation.3">
                  <p:embed/>
                </p:oleObj>
              </mc:Choice>
              <mc:Fallback>
                <p:oleObj name="Equation" r:id="rId18" imgW="253890" imgH="393529" progId="Equation.3">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62800" y="3810000"/>
                        <a:ext cx="252413" cy="3921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9722" name="Object 26"/>
          <p:cNvGraphicFramePr>
            <a:graphicFrameLocks noChangeAspect="1"/>
          </p:cNvGraphicFramePr>
          <p:nvPr/>
        </p:nvGraphicFramePr>
        <p:xfrm>
          <a:off x="4343400" y="6324600"/>
          <a:ext cx="265113" cy="279400"/>
        </p:xfrm>
        <a:graphic>
          <a:graphicData uri="http://schemas.openxmlformats.org/presentationml/2006/ole">
            <mc:AlternateContent xmlns:mc="http://schemas.openxmlformats.org/markup-compatibility/2006">
              <mc:Choice xmlns:v="urn:schemas-microsoft-com:vml" Requires="v">
                <p:oleObj spid="_x0000_s29854" name="Equation" r:id="rId19" imgW="266584" imgH="279279" progId="Equation.3">
                  <p:embed/>
                </p:oleObj>
              </mc:Choice>
              <mc:Fallback>
                <p:oleObj name="Equation" r:id="rId19" imgW="266584" imgH="279279" progId="Equation.3">
                  <p:embed/>
                  <p:pic>
                    <p:nvPicPr>
                      <p:cNvPr id="0"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3400" y="6324600"/>
                        <a:ext cx="265113" cy="279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9723" name="Object 27"/>
          <p:cNvGraphicFramePr>
            <a:graphicFrameLocks noChangeAspect="1"/>
          </p:cNvGraphicFramePr>
          <p:nvPr/>
        </p:nvGraphicFramePr>
        <p:xfrm>
          <a:off x="6096000" y="6400800"/>
          <a:ext cx="265113" cy="279400"/>
        </p:xfrm>
        <a:graphic>
          <a:graphicData uri="http://schemas.openxmlformats.org/presentationml/2006/ole">
            <mc:AlternateContent xmlns:mc="http://schemas.openxmlformats.org/markup-compatibility/2006">
              <mc:Choice xmlns:v="urn:schemas-microsoft-com:vml" Requires="v">
                <p:oleObj spid="_x0000_s29855" name="Equation" r:id="rId20" imgW="266584" imgH="279279" progId="Equation.3">
                  <p:embed/>
                </p:oleObj>
              </mc:Choice>
              <mc:Fallback>
                <p:oleObj name="Equation" r:id="rId20" imgW="266584" imgH="279279" progId="Equation.3">
                  <p:embed/>
                  <p:pic>
                    <p:nvPicPr>
                      <p:cNvPr id="0" name="Object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0" y="6400800"/>
                        <a:ext cx="265113" cy="279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9724" name="Object 28"/>
          <p:cNvGraphicFramePr>
            <a:graphicFrameLocks noChangeAspect="1"/>
          </p:cNvGraphicFramePr>
          <p:nvPr/>
        </p:nvGraphicFramePr>
        <p:xfrm>
          <a:off x="4343400" y="5257800"/>
          <a:ext cx="265113" cy="279400"/>
        </p:xfrm>
        <a:graphic>
          <a:graphicData uri="http://schemas.openxmlformats.org/presentationml/2006/ole">
            <mc:AlternateContent xmlns:mc="http://schemas.openxmlformats.org/markup-compatibility/2006">
              <mc:Choice xmlns:v="urn:schemas-microsoft-com:vml" Requires="v">
                <p:oleObj spid="_x0000_s29856" name="Equation" r:id="rId21" imgW="266584" imgH="279279" progId="Equation.3">
                  <p:embed/>
                </p:oleObj>
              </mc:Choice>
              <mc:Fallback>
                <p:oleObj name="Equation" r:id="rId21" imgW="266584" imgH="279279"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3400" y="5257800"/>
                        <a:ext cx="265113" cy="279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86077" name="Oval 29"/>
          <p:cNvSpPr>
            <a:spLocks noChangeArrowheads="1"/>
          </p:cNvSpPr>
          <p:nvPr/>
        </p:nvSpPr>
        <p:spPr bwMode="auto">
          <a:xfrm>
            <a:off x="1828800" y="3048000"/>
            <a:ext cx="457200" cy="4572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29726" name="Object 31"/>
          <p:cNvGraphicFramePr>
            <a:graphicFrameLocks noChangeAspect="1"/>
          </p:cNvGraphicFramePr>
          <p:nvPr/>
        </p:nvGraphicFramePr>
        <p:xfrm>
          <a:off x="7218363" y="0"/>
          <a:ext cx="1108075" cy="461963"/>
        </p:xfrm>
        <a:graphic>
          <a:graphicData uri="http://schemas.openxmlformats.org/presentationml/2006/ole">
            <mc:AlternateContent xmlns:mc="http://schemas.openxmlformats.org/markup-compatibility/2006">
              <mc:Choice xmlns:v="urn:schemas-microsoft-com:vml" Requires="v">
                <p:oleObj spid="_x0000_s29857" name="Equation" r:id="rId22" imgW="850531" imgH="355446" progId="Equation.3">
                  <p:embed/>
                </p:oleObj>
              </mc:Choice>
              <mc:Fallback>
                <p:oleObj name="Equation" r:id="rId22" imgW="850531" imgH="355446" progId="Equation.3">
                  <p:embed/>
                  <p:pic>
                    <p:nvPicPr>
                      <p:cNvPr id="0" name="Object 3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218363" y="0"/>
                        <a:ext cx="1108075" cy="4619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86080" name="Oval 32"/>
          <p:cNvSpPr>
            <a:spLocks noChangeArrowheads="1"/>
          </p:cNvSpPr>
          <p:nvPr/>
        </p:nvSpPr>
        <p:spPr bwMode="auto">
          <a:xfrm>
            <a:off x="2895600" y="3048000"/>
            <a:ext cx="457200" cy="4572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86081" name="Oval 33"/>
          <p:cNvSpPr>
            <a:spLocks noChangeArrowheads="1"/>
          </p:cNvSpPr>
          <p:nvPr/>
        </p:nvSpPr>
        <p:spPr bwMode="auto">
          <a:xfrm>
            <a:off x="3886200" y="3048000"/>
            <a:ext cx="457200" cy="4572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86082" name="Oval 34"/>
          <p:cNvSpPr>
            <a:spLocks noChangeArrowheads="1"/>
          </p:cNvSpPr>
          <p:nvPr/>
        </p:nvSpPr>
        <p:spPr bwMode="auto">
          <a:xfrm>
            <a:off x="4876800" y="3048000"/>
            <a:ext cx="457200" cy="4572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86083" name="Oval 35"/>
          <p:cNvSpPr>
            <a:spLocks noChangeArrowheads="1"/>
          </p:cNvSpPr>
          <p:nvPr/>
        </p:nvSpPr>
        <p:spPr bwMode="auto">
          <a:xfrm>
            <a:off x="5943600" y="3048000"/>
            <a:ext cx="457200" cy="4572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86084" name="Line 36"/>
          <p:cNvSpPr>
            <a:spLocks noChangeShapeType="1"/>
          </p:cNvSpPr>
          <p:nvPr/>
        </p:nvSpPr>
        <p:spPr bwMode="auto">
          <a:xfrm>
            <a:off x="2286000" y="32766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386085" name="Line 37"/>
          <p:cNvSpPr>
            <a:spLocks noChangeShapeType="1"/>
          </p:cNvSpPr>
          <p:nvPr/>
        </p:nvSpPr>
        <p:spPr bwMode="auto">
          <a:xfrm>
            <a:off x="3352800" y="3276600"/>
            <a:ext cx="533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sp>
        <p:nvSpPr>
          <p:cNvPr id="386086" name="Line 38"/>
          <p:cNvSpPr>
            <a:spLocks noChangeShapeType="1"/>
          </p:cNvSpPr>
          <p:nvPr/>
        </p:nvSpPr>
        <p:spPr bwMode="auto">
          <a:xfrm>
            <a:off x="4343400" y="3276600"/>
            <a:ext cx="533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sp>
        <p:nvSpPr>
          <p:cNvPr id="386087" name="Line 39"/>
          <p:cNvSpPr>
            <a:spLocks noChangeShapeType="1"/>
          </p:cNvSpPr>
          <p:nvPr/>
        </p:nvSpPr>
        <p:spPr bwMode="auto">
          <a:xfrm>
            <a:off x="5334000" y="32766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graphicFrame>
        <p:nvGraphicFramePr>
          <p:cNvPr id="29735" name="Object 40"/>
          <p:cNvGraphicFramePr>
            <a:graphicFrameLocks noChangeAspect="1"/>
          </p:cNvGraphicFramePr>
          <p:nvPr/>
        </p:nvGraphicFramePr>
        <p:xfrm>
          <a:off x="1905000" y="3048000"/>
          <a:ext cx="277813" cy="381000"/>
        </p:xfrm>
        <a:graphic>
          <a:graphicData uri="http://schemas.openxmlformats.org/presentationml/2006/ole">
            <mc:AlternateContent xmlns:mc="http://schemas.openxmlformats.org/markup-compatibility/2006">
              <mc:Choice xmlns:v="urn:schemas-microsoft-com:vml" Requires="v">
                <p:oleObj spid="_x0000_s29858" name="Equation" r:id="rId24" imgW="380835" imgH="520474" progId="Equation.3">
                  <p:embed/>
                </p:oleObj>
              </mc:Choice>
              <mc:Fallback>
                <p:oleObj name="Equation" r:id="rId24" imgW="380835" imgH="520474" progId="Equation.3">
                  <p:embed/>
                  <p:pic>
                    <p:nvPicPr>
                      <p:cNvPr id="0"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048000"/>
                        <a:ext cx="277813" cy="381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9736" name="Object 41"/>
          <p:cNvGraphicFramePr>
            <a:graphicFrameLocks noChangeAspect="1"/>
          </p:cNvGraphicFramePr>
          <p:nvPr/>
        </p:nvGraphicFramePr>
        <p:xfrm>
          <a:off x="2959100" y="3065463"/>
          <a:ext cx="304800" cy="344487"/>
        </p:xfrm>
        <a:graphic>
          <a:graphicData uri="http://schemas.openxmlformats.org/presentationml/2006/ole">
            <mc:AlternateContent xmlns:mc="http://schemas.openxmlformats.org/markup-compatibility/2006">
              <mc:Choice xmlns:v="urn:schemas-microsoft-com:vml" Requires="v">
                <p:oleObj spid="_x0000_s29859" name="Equation" r:id="rId25" imgW="419100" imgH="469900" progId="Equation.3">
                  <p:embed/>
                </p:oleObj>
              </mc:Choice>
              <mc:Fallback>
                <p:oleObj name="Equation" r:id="rId25" imgW="419100" imgH="469900" progId="Equation.3">
                  <p:embed/>
                  <p:pic>
                    <p:nvPicPr>
                      <p:cNvPr id="0" name="Object 4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959100" y="3065463"/>
                        <a:ext cx="304800" cy="3444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9737" name="Object 42"/>
          <p:cNvGraphicFramePr>
            <a:graphicFrameLocks noChangeAspect="1"/>
          </p:cNvGraphicFramePr>
          <p:nvPr/>
        </p:nvGraphicFramePr>
        <p:xfrm>
          <a:off x="3957638" y="3060700"/>
          <a:ext cx="287337" cy="354013"/>
        </p:xfrm>
        <a:graphic>
          <a:graphicData uri="http://schemas.openxmlformats.org/presentationml/2006/ole">
            <mc:AlternateContent xmlns:mc="http://schemas.openxmlformats.org/markup-compatibility/2006">
              <mc:Choice xmlns:v="urn:schemas-microsoft-com:vml" Requires="v">
                <p:oleObj spid="_x0000_s29860" name="Equation" r:id="rId27" imgW="393529" imgH="482391" progId="Equation.3">
                  <p:embed/>
                </p:oleObj>
              </mc:Choice>
              <mc:Fallback>
                <p:oleObj name="Equation" r:id="rId27" imgW="393529" imgH="482391" progId="Equation.3">
                  <p:embed/>
                  <p:pic>
                    <p:nvPicPr>
                      <p:cNvPr id="0" name="Object 4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957638" y="3060700"/>
                        <a:ext cx="287337" cy="3540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9738" name="Object 43"/>
          <p:cNvGraphicFramePr>
            <a:graphicFrameLocks noChangeAspect="1"/>
          </p:cNvGraphicFramePr>
          <p:nvPr/>
        </p:nvGraphicFramePr>
        <p:xfrm>
          <a:off x="4953000" y="3048000"/>
          <a:ext cx="304800" cy="344488"/>
        </p:xfrm>
        <a:graphic>
          <a:graphicData uri="http://schemas.openxmlformats.org/presentationml/2006/ole">
            <mc:AlternateContent xmlns:mc="http://schemas.openxmlformats.org/markup-compatibility/2006">
              <mc:Choice xmlns:v="urn:schemas-microsoft-com:vml" Requires="v">
                <p:oleObj spid="_x0000_s29861" name="Equation" r:id="rId29" imgW="419100" imgH="469900" progId="Equation.3">
                  <p:embed/>
                </p:oleObj>
              </mc:Choice>
              <mc:Fallback>
                <p:oleObj name="Equation" r:id="rId29" imgW="419100" imgH="469900" progId="Equation.3">
                  <p:embed/>
                  <p:pic>
                    <p:nvPicPr>
                      <p:cNvPr id="0" name="Object 4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953000" y="3048000"/>
                        <a:ext cx="304800" cy="3444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9739" name="Object 44"/>
          <p:cNvGraphicFramePr>
            <a:graphicFrameLocks noChangeAspect="1"/>
          </p:cNvGraphicFramePr>
          <p:nvPr/>
        </p:nvGraphicFramePr>
        <p:xfrm>
          <a:off x="6011863" y="3052763"/>
          <a:ext cx="304800" cy="344487"/>
        </p:xfrm>
        <a:graphic>
          <a:graphicData uri="http://schemas.openxmlformats.org/presentationml/2006/ole">
            <mc:AlternateContent xmlns:mc="http://schemas.openxmlformats.org/markup-compatibility/2006">
              <mc:Choice xmlns:v="urn:schemas-microsoft-com:vml" Requires="v">
                <p:oleObj spid="_x0000_s29862" name="Equation" r:id="rId31" imgW="419100" imgH="469900" progId="Equation.3">
                  <p:embed/>
                </p:oleObj>
              </mc:Choice>
              <mc:Fallback>
                <p:oleObj name="Equation" r:id="rId31" imgW="419100" imgH="469900" progId="Equation.3">
                  <p:embed/>
                  <p:pic>
                    <p:nvPicPr>
                      <p:cNvPr id="0" name="Object 4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011863" y="3052763"/>
                        <a:ext cx="304800" cy="3444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9740" name="Object 48"/>
          <p:cNvGraphicFramePr>
            <a:graphicFrameLocks noChangeAspect="1"/>
          </p:cNvGraphicFramePr>
          <p:nvPr/>
        </p:nvGraphicFramePr>
        <p:xfrm>
          <a:off x="2438400" y="2971800"/>
          <a:ext cx="241300" cy="254000"/>
        </p:xfrm>
        <a:graphic>
          <a:graphicData uri="http://schemas.openxmlformats.org/presentationml/2006/ole">
            <mc:AlternateContent xmlns:mc="http://schemas.openxmlformats.org/markup-compatibility/2006">
              <mc:Choice xmlns:v="urn:schemas-microsoft-com:vml" Requires="v">
                <p:oleObj spid="_x0000_s29863" name="Equation" r:id="rId32" imgW="241195" imgH="253890" progId="Equation.3">
                  <p:embed/>
                </p:oleObj>
              </mc:Choice>
              <mc:Fallback>
                <p:oleObj name="Equation" r:id="rId32" imgW="241195" imgH="253890" progId="Equation.3">
                  <p:embed/>
                  <p:pic>
                    <p:nvPicPr>
                      <p:cNvPr id="0" name="Object 48"/>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438400" y="2971800"/>
                        <a:ext cx="241300" cy="254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9741" name="Object 49"/>
          <p:cNvGraphicFramePr>
            <a:graphicFrameLocks noChangeAspect="1"/>
          </p:cNvGraphicFramePr>
          <p:nvPr/>
        </p:nvGraphicFramePr>
        <p:xfrm>
          <a:off x="3505200" y="2971800"/>
          <a:ext cx="241300" cy="254000"/>
        </p:xfrm>
        <a:graphic>
          <a:graphicData uri="http://schemas.openxmlformats.org/presentationml/2006/ole">
            <mc:AlternateContent xmlns:mc="http://schemas.openxmlformats.org/markup-compatibility/2006">
              <mc:Choice xmlns:v="urn:schemas-microsoft-com:vml" Requires="v">
                <p:oleObj spid="_x0000_s29864" name="Equation" r:id="rId34" imgW="241195" imgH="253890" progId="Equation.3">
                  <p:embed/>
                </p:oleObj>
              </mc:Choice>
              <mc:Fallback>
                <p:oleObj name="Equation" r:id="rId34" imgW="241195" imgH="253890" progId="Equation.3">
                  <p:embed/>
                  <p:pic>
                    <p:nvPicPr>
                      <p:cNvPr id="0" name="Object 49"/>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505200" y="2971800"/>
                        <a:ext cx="241300" cy="254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9742" name="Object 50"/>
          <p:cNvGraphicFramePr>
            <a:graphicFrameLocks noChangeAspect="1"/>
          </p:cNvGraphicFramePr>
          <p:nvPr/>
        </p:nvGraphicFramePr>
        <p:xfrm>
          <a:off x="4425950" y="2921000"/>
          <a:ext cx="228600" cy="355600"/>
        </p:xfrm>
        <a:graphic>
          <a:graphicData uri="http://schemas.openxmlformats.org/presentationml/2006/ole">
            <mc:AlternateContent xmlns:mc="http://schemas.openxmlformats.org/markup-compatibility/2006">
              <mc:Choice xmlns:v="urn:schemas-microsoft-com:vml" Requires="v">
                <p:oleObj spid="_x0000_s29865" name="Equation" r:id="rId35" imgW="228501" imgH="355446" progId="Equation.3">
                  <p:embed/>
                </p:oleObj>
              </mc:Choice>
              <mc:Fallback>
                <p:oleObj name="Equation" r:id="rId35" imgW="228501" imgH="355446" progId="Equation.3">
                  <p:embed/>
                  <p:pic>
                    <p:nvPicPr>
                      <p:cNvPr id="0" name="Object 5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25950" y="2921000"/>
                        <a:ext cx="228600" cy="355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9743" name="Object 51"/>
          <p:cNvGraphicFramePr>
            <a:graphicFrameLocks noChangeAspect="1"/>
          </p:cNvGraphicFramePr>
          <p:nvPr/>
        </p:nvGraphicFramePr>
        <p:xfrm>
          <a:off x="5486400" y="2895600"/>
          <a:ext cx="228600" cy="355600"/>
        </p:xfrm>
        <a:graphic>
          <a:graphicData uri="http://schemas.openxmlformats.org/presentationml/2006/ole">
            <mc:AlternateContent xmlns:mc="http://schemas.openxmlformats.org/markup-compatibility/2006">
              <mc:Choice xmlns:v="urn:schemas-microsoft-com:vml" Requires="v">
                <p:oleObj spid="_x0000_s29866" name="Equation" r:id="rId36" imgW="228501" imgH="355446" progId="Equation.3">
                  <p:embed/>
                </p:oleObj>
              </mc:Choice>
              <mc:Fallback>
                <p:oleObj name="Equation" r:id="rId36" imgW="228501" imgH="355446" progId="Equation.3">
                  <p:embed/>
                  <p:pic>
                    <p:nvPicPr>
                      <p:cNvPr id="0" name="Object 5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86400" y="2895600"/>
                        <a:ext cx="228600" cy="355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86101" name="Rectangle 53"/>
          <p:cNvSpPr>
            <a:spLocks noChangeArrowheads="1"/>
          </p:cNvSpPr>
          <p:nvPr/>
        </p:nvSpPr>
        <p:spPr bwMode="auto">
          <a:xfrm>
            <a:off x="4800600" y="2743200"/>
            <a:ext cx="609600" cy="990600"/>
          </a:xfrm>
          <a:prstGeom prst="rect">
            <a:avLst/>
          </a:prstGeom>
          <a:noFill/>
          <a:ln w="9525">
            <a:solidFill>
              <a:srgbClr val="FF00FF"/>
            </a:solidFill>
            <a:miter lim="800000"/>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6102" name="Rectangle 54"/>
          <p:cNvSpPr>
            <a:spLocks noChangeArrowheads="1"/>
          </p:cNvSpPr>
          <p:nvPr/>
        </p:nvSpPr>
        <p:spPr bwMode="auto">
          <a:xfrm>
            <a:off x="5867400" y="2743200"/>
            <a:ext cx="609600" cy="990600"/>
          </a:xfrm>
          <a:prstGeom prst="rect">
            <a:avLst/>
          </a:prstGeom>
          <a:noFill/>
          <a:ln w="9525">
            <a:solidFill>
              <a:srgbClr val="FF00FF"/>
            </a:solidFill>
            <a:miter lim="800000"/>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6103" name="Text Box 55"/>
          <p:cNvSpPr txBox="1">
            <a:spLocks noChangeArrowheads="1"/>
          </p:cNvSpPr>
          <p:nvPr/>
        </p:nvSpPr>
        <p:spPr bwMode="auto">
          <a:xfrm>
            <a:off x="473075" y="1955800"/>
            <a:ext cx="6592888"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rgbClr val="FF3300"/>
                </a:solidFill>
                <a:cs typeface="+mn-cs"/>
              </a:rPr>
              <a:t>A state is repeated in the walk of</a:t>
            </a:r>
          </a:p>
        </p:txBody>
      </p:sp>
      <p:sp>
        <p:nvSpPr>
          <p:cNvPr id="386104" name="Text Box 56"/>
          <p:cNvSpPr txBox="1">
            <a:spLocks noChangeArrowheads="1"/>
          </p:cNvSpPr>
          <p:nvPr/>
        </p:nvSpPr>
        <p:spPr bwMode="auto">
          <a:xfrm>
            <a:off x="2895600" y="457200"/>
            <a:ext cx="361791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(length at least 4)</a:t>
            </a:r>
          </a:p>
        </p:txBody>
      </p:sp>
      <p:sp>
        <p:nvSpPr>
          <p:cNvPr id="386105" name="Freeform 57"/>
          <p:cNvSpPr>
            <a:spLocks/>
          </p:cNvSpPr>
          <p:nvPr/>
        </p:nvSpPr>
        <p:spPr bwMode="auto">
          <a:xfrm>
            <a:off x="1295400" y="4038600"/>
            <a:ext cx="6743700" cy="1422400"/>
          </a:xfrm>
          <a:custGeom>
            <a:avLst/>
            <a:gdLst>
              <a:gd name="T0" fmla="*/ 0 w 4248"/>
              <a:gd name="T1" fmla="*/ 816 h 896"/>
              <a:gd name="T2" fmla="*/ 1248 w 4248"/>
              <a:gd name="T3" fmla="*/ 816 h 896"/>
              <a:gd name="T4" fmla="*/ 2448 w 4248"/>
              <a:gd name="T5" fmla="*/ 816 h 896"/>
              <a:gd name="T6" fmla="*/ 3504 w 4248"/>
              <a:gd name="T7" fmla="*/ 816 h 896"/>
              <a:gd name="T8" fmla="*/ 4176 w 4248"/>
              <a:gd name="T9" fmla="*/ 768 h 896"/>
              <a:gd name="T10" fmla="*/ 3936 w 4248"/>
              <a:gd name="T11" fmla="*/ 48 h 896"/>
              <a:gd name="T12" fmla="*/ 3360 w 4248"/>
              <a:gd name="T13" fmla="*/ 480 h 896"/>
              <a:gd name="T14" fmla="*/ 3600 w 4248"/>
              <a:gd name="T15" fmla="*/ 720 h 8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48" h="896">
                <a:moveTo>
                  <a:pt x="0" y="816"/>
                </a:moveTo>
                <a:cubicBezTo>
                  <a:pt x="420" y="816"/>
                  <a:pt x="840" y="816"/>
                  <a:pt x="1248" y="816"/>
                </a:cubicBezTo>
                <a:cubicBezTo>
                  <a:pt x="1656" y="816"/>
                  <a:pt x="2072" y="816"/>
                  <a:pt x="2448" y="816"/>
                </a:cubicBezTo>
                <a:cubicBezTo>
                  <a:pt x="2824" y="816"/>
                  <a:pt x="3216" y="824"/>
                  <a:pt x="3504" y="816"/>
                </a:cubicBezTo>
                <a:cubicBezTo>
                  <a:pt x="3792" y="808"/>
                  <a:pt x="4104" y="896"/>
                  <a:pt x="4176" y="768"/>
                </a:cubicBezTo>
                <a:cubicBezTo>
                  <a:pt x="4248" y="640"/>
                  <a:pt x="4072" y="96"/>
                  <a:pt x="3936" y="48"/>
                </a:cubicBezTo>
                <a:cubicBezTo>
                  <a:pt x="3800" y="0"/>
                  <a:pt x="3416" y="368"/>
                  <a:pt x="3360" y="480"/>
                </a:cubicBezTo>
                <a:cubicBezTo>
                  <a:pt x="3304" y="592"/>
                  <a:pt x="3452" y="656"/>
                  <a:pt x="3600" y="720"/>
                </a:cubicBezTo>
              </a:path>
            </a:pathLst>
          </a:custGeom>
          <a:noFill/>
          <a:ln w="9525" cap="flat" cmpd="sng">
            <a:solidFill>
              <a:srgbClr val="FF0000"/>
            </a:solidFill>
            <a:prstDash val="solid"/>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spAutoFit/>
          </a:bodyPr>
          <a:lstStyle/>
          <a:p>
            <a:pPr>
              <a:defRPr/>
            </a:pPr>
            <a:endParaRPr lang="en-US">
              <a:cs typeface="+mn-cs"/>
            </a:endParaRPr>
          </a:p>
        </p:txBody>
      </p:sp>
      <p:sp>
        <p:nvSpPr>
          <p:cNvPr id="386106" name="Text Box 58"/>
          <p:cNvSpPr txBox="1">
            <a:spLocks noChangeArrowheads="1"/>
          </p:cNvSpPr>
          <p:nvPr/>
        </p:nvSpPr>
        <p:spPr bwMode="auto">
          <a:xfrm>
            <a:off x="533400" y="1371600"/>
            <a:ext cx="617220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Due to the pigeonhole principle:</a:t>
            </a:r>
          </a:p>
        </p:txBody>
      </p:sp>
      <p:graphicFrame>
        <p:nvGraphicFramePr>
          <p:cNvPr id="29750" name="Object 59"/>
          <p:cNvGraphicFramePr>
            <a:graphicFrameLocks noChangeAspect="1"/>
          </p:cNvGraphicFramePr>
          <p:nvPr/>
        </p:nvGraphicFramePr>
        <p:xfrm>
          <a:off x="7102475" y="1955800"/>
          <a:ext cx="1108075" cy="461963"/>
        </p:xfrm>
        <a:graphic>
          <a:graphicData uri="http://schemas.openxmlformats.org/presentationml/2006/ole">
            <mc:AlternateContent xmlns:mc="http://schemas.openxmlformats.org/markup-compatibility/2006">
              <mc:Choice xmlns:v="urn:schemas-microsoft-com:vml" Requires="v">
                <p:oleObj spid="_x0000_s29867" name="Equation" r:id="rId37" imgW="850531" imgH="355446" progId="Equation.3">
                  <p:embed/>
                </p:oleObj>
              </mc:Choice>
              <mc:Fallback>
                <p:oleObj name="Equation" r:id="rId37" imgW="850531" imgH="355446" progId="Equation.3">
                  <p:embed/>
                  <p:pic>
                    <p:nvPicPr>
                      <p:cNvPr id="0" name="Object 5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102475" y="1955800"/>
                        <a:ext cx="1108075" cy="4619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8" name="Date Placeholder 3"/>
          <p:cNvSpPr>
            <a:spLocks noGrp="1"/>
          </p:cNvSpPr>
          <p:nvPr>
            <p:ph type="dt"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59" name="Footer Placeholder 4"/>
          <p:cNvSpPr>
            <a:spLocks noGrp="1"/>
          </p:cNvSpPr>
          <p:nvPr>
            <p:ph type="ftr" sz="quarter" idx="11"/>
          </p:nvPr>
        </p:nvSpPr>
        <p:spPr>
          <a:xfrm>
            <a:off x="2514600" y="6553200"/>
            <a:ext cx="4572000" cy="228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laceholder 5"/>
          <p:cNvSpPr>
            <a:spLocks noGrp="1"/>
          </p:cNvSpPr>
          <p:nvPr>
            <p:ph type="sldNum" sz="quarter" idx="12"/>
          </p:nvPr>
        </p:nvSpPr>
        <p:spPr/>
        <p:txBody>
          <a:bodyPr/>
          <a:lstStyle/>
          <a:p>
            <a:pPr>
              <a:defRPr/>
            </a:pPr>
            <a:fld id="{9B80D439-7D21-1249-8519-4D46E0866084}" type="slidenum">
              <a:rPr lang="en-US"/>
              <a:pPr>
                <a:defRPr/>
              </a:pPr>
              <a:t>16</a:t>
            </a:fld>
            <a:endParaRPr lang="en-US"/>
          </a:p>
        </p:txBody>
      </p:sp>
      <p:graphicFrame>
        <p:nvGraphicFramePr>
          <p:cNvPr id="30722" name="Object 3"/>
          <p:cNvGraphicFramePr>
            <a:graphicFrameLocks noChangeAspect="1"/>
          </p:cNvGraphicFramePr>
          <p:nvPr/>
        </p:nvGraphicFramePr>
        <p:xfrm>
          <a:off x="6248400" y="1981200"/>
          <a:ext cx="1106488" cy="461963"/>
        </p:xfrm>
        <a:graphic>
          <a:graphicData uri="http://schemas.openxmlformats.org/presentationml/2006/ole">
            <mc:AlternateContent xmlns:mc="http://schemas.openxmlformats.org/markup-compatibility/2006">
              <mc:Choice xmlns:v="urn:schemas-microsoft-com:vml" Requires="v">
                <p:oleObj spid="_x0000_s30822" name="Equation" r:id="rId3" imgW="850531" imgH="355446" progId="Equation.3">
                  <p:embed/>
                </p:oleObj>
              </mc:Choice>
              <mc:Fallback>
                <p:oleObj name="Equation" r:id="rId3" imgW="850531" imgH="355446"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1981200"/>
                        <a:ext cx="1106488" cy="4619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90169" name="Oval 25"/>
          <p:cNvSpPr>
            <a:spLocks noChangeArrowheads="1"/>
          </p:cNvSpPr>
          <p:nvPr/>
        </p:nvSpPr>
        <p:spPr bwMode="auto">
          <a:xfrm>
            <a:off x="2819400" y="5181600"/>
            <a:ext cx="6096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90170" name="Oval 26"/>
          <p:cNvSpPr>
            <a:spLocks noChangeArrowheads="1"/>
          </p:cNvSpPr>
          <p:nvPr/>
        </p:nvSpPr>
        <p:spPr bwMode="auto">
          <a:xfrm>
            <a:off x="4449763" y="5181600"/>
            <a:ext cx="6096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90171" name="Oval 27"/>
          <p:cNvSpPr>
            <a:spLocks noChangeArrowheads="1"/>
          </p:cNvSpPr>
          <p:nvPr/>
        </p:nvSpPr>
        <p:spPr bwMode="auto">
          <a:xfrm>
            <a:off x="7924800" y="5181600"/>
            <a:ext cx="6096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graphicFrame>
        <p:nvGraphicFramePr>
          <p:cNvPr id="30726" name="Object 28"/>
          <p:cNvGraphicFramePr>
            <a:graphicFrameLocks noChangeAspect="1"/>
          </p:cNvGraphicFramePr>
          <p:nvPr/>
        </p:nvGraphicFramePr>
        <p:xfrm>
          <a:off x="2895600" y="5181600"/>
          <a:ext cx="381000" cy="520700"/>
        </p:xfrm>
        <a:graphic>
          <a:graphicData uri="http://schemas.openxmlformats.org/presentationml/2006/ole">
            <mc:AlternateContent xmlns:mc="http://schemas.openxmlformats.org/markup-compatibility/2006">
              <mc:Choice xmlns:v="urn:schemas-microsoft-com:vml" Requires="v">
                <p:oleObj spid="_x0000_s30823" name="Equation" r:id="rId5" imgW="380835" imgH="520474" progId="Equation.3">
                  <p:embed/>
                </p:oleObj>
              </mc:Choice>
              <mc:Fallback>
                <p:oleObj name="Equation" r:id="rId5" imgW="380835" imgH="520474"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5181600"/>
                        <a:ext cx="381000"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0727" name="Object 29"/>
          <p:cNvGraphicFramePr>
            <a:graphicFrameLocks noChangeAspect="1"/>
          </p:cNvGraphicFramePr>
          <p:nvPr/>
        </p:nvGraphicFramePr>
        <p:xfrm>
          <a:off x="4572000" y="5181600"/>
          <a:ext cx="442913" cy="520700"/>
        </p:xfrm>
        <a:graphic>
          <a:graphicData uri="http://schemas.openxmlformats.org/presentationml/2006/ole">
            <mc:AlternateContent xmlns:mc="http://schemas.openxmlformats.org/markup-compatibility/2006">
              <mc:Choice xmlns:v="urn:schemas-microsoft-com:vml" Requires="v">
                <p:oleObj spid="_x0000_s30824" name="Equation" r:id="rId7" imgW="444307" imgH="520474" progId="Equation.3">
                  <p:embed/>
                </p:oleObj>
              </mc:Choice>
              <mc:Fallback>
                <p:oleObj name="Equation" r:id="rId7" imgW="444307" imgH="520474" progId="Equation.3">
                  <p:embed/>
                  <p:pic>
                    <p:nvPicPr>
                      <p:cNvPr id="0"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5181600"/>
                        <a:ext cx="442913"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0728" name="Object 30"/>
          <p:cNvGraphicFramePr>
            <a:graphicFrameLocks noChangeAspect="1"/>
          </p:cNvGraphicFramePr>
          <p:nvPr/>
        </p:nvGraphicFramePr>
        <p:xfrm>
          <a:off x="6248400" y="5181600"/>
          <a:ext cx="430213" cy="531813"/>
        </p:xfrm>
        <a:graphic>
          <a:graphicData uri="http://schemas.openxmlformats.org/presentationml/2006/ole">
            <mc:AlternateContent xmlns:mc="http://schemas.openxmlformats.org/markup-compatibility/2006">
              <mc:Choice xmlns:v="urn:schemas-microsoft-com:vml" Requires="v">
                <p:oleObj spid="_x0000_s30825" name="Equation" r:id="rId9" imgW="431613" imgH="533169" progId="Equation.3">
                  <p:embed/>
                </p:oleObj>
              </mc:Choice>
              <mc:Fallback>
                <p:oleObj name="Equation" r:id="rId9" imgW="431613" imgH="533169" progId="Equation.3">
                  <p:embed/>
                  <p:pic>
                    <p:nvPicPr>
                      <p:cNvPr id="0" name="Object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48400" y="5181600"/>
                        <a:ext cx="430213" cy="5318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0729" name="Object 31"/>
          <p:cNvGraphicFramePr>
            <a:graphicFrameLocks noChangeAspect="1"/>
          </p:cNvGraphicFramePr>
          <p:nvPr/>
        </p:nvGraphicFramePr>
        <p:xfrm>
          <a:off x="7981950" y="5156200"/>
          <a:ext cx="481013" cy="571500"/>
        </p:xfrm>
        <a:graphic>
          <a:graphicData uri="http://schemas.openxmlformats.org/presentationml/2006/ole">
            <mc:AlternateContent xmlns:mc="http://schemas.openxmlformats.org/markup-compatibility/2006">
              <mc:Choice xmlns:v="urn:schemas-microsoft-com:vml" Requires="v">
                <p:oleObj spid="_x0000_s30826" name="Equation" r:id="rId11" imgW="482391" imgH="571252" progId="Equation.3">
                  <p:embed/>
                </p:oleObj>
              </mc:Choice>
              <mc:Fallback>
                <p:oleObj name="Equation" r:id="rId11" imgW="482391" imgH="571252" progId="Equation.3">
                  <p:embed/>
                  <p:pic>
                    <p:nvPicPr>
                      <p:cNvPr id="0" name="Object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81950" y="5156200"/>
                        <a:ext cx="481013" cy="5715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90176" name="Oval 32"/>
          <p:cNvSpPr>
            <a:spLocks noChangeArrowheads="1"/>
          </p:cNvSpPr>
          <p:nvPr/>
        </p:nvSpPr>
        <p:spPr bwMode="auto">
          <a:xfrm>
            <a:off x="6172200" y="5181600"/>
            <a:ext cx="6096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90177" name="Text Box 33"/>
          <p:cNvSpPr txBox="1">
            <a:spLocks noChangeArrowheads="1"/>
          </p:cNvSpPr>
          <p:nvPr/>
        </p:nvSpPr>
        <p:spPr bwMode="auto">
          <a:xfrm>
            <a:off x="3810000" y="5791200"/>
            <a:ext cx="3659188"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chemeClr val="tx1"/>
                </a:solidFill>
                <a:cs typeface="+mn-cs"/>
              </a:rPr>
              <a:t>Automaton States</a:t>
            </a:r>
          </a:p>
        </p:txBody>
      </p:sp>
      <p:sp>
        <p:nvSpPr>
          <p:cNvPr id="390178" name="Line 34"/>
          <p:cNvSpPr>
            <a:spLocks noChangeShapeType="1"/>
          </p:cNvSpPr>
          <p:nvPr/>
        </p:nvSpPr>
        <p:spPr bwMode="auto">
          <a:xfrm flipH="1">
            <a:off x="3048000" y="3581400"/>
            <a:ext cx="304800" cy="1447800"/>
          </a:xfrm>
          <a:prstGeom prst="line">
            <a:avLst/>
          </a:prstGeom>
          <a:noFill/>
          <a:ln w="9525">
            <a:solidFill>
              <a:srgbClr val="FF00FF"/>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390179" name="Line 35"/>
          <p:cNvSpPr>
            <a:spLocks noChangeShapeType="1"/>
          </p:cNvSpPr>
          <p:nvPr/>
        </p:nvSpPr>
        <p:spPr bwMode="auto">
          <a:xfrm>
            <a:off x="4572000" y="3505200"/>
            <a:ext cx="152400" cy="1524000"/>
          </a:xfrm>
          <a:prstGeom prst="line">
            <a:avLst/>
          </a:prstGeom>
          <a:noFill/>
          <a:ln w="9525">
            <a:solidFill>
              <a:srgbClr val="FF00FF"/>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390180" name="Line 36"/>
          <p:cNvSpPr>
            <a:spLocks noChangeShapeType="1"/>
          </p:cNvSpPr>
          <p:nvPr/>
        </p:nvSpPr>
        <p:spPr bwMode="auto">
          <a:xfrm>
            <a:off x="5562600" y="3505200"/>
            <a:ext cx="685800" cy="1524000"/>
          </a:xfrm>
          <a:prstGeom prst="line">
            <a:avLst/>
          </a:prstGeom>
          <a:noFill/>
          <a:ln w="9525">
            <a:solidFill>
              <a:srgbClr val="FF00FF"/>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390181" name="Line 37"/>
          <p:cNvSpPr>
            <a:spLocks noChangeShapeType="1"/>
          </p:cNvSpPr>
          <p:nvPr/>
        </p:nvSpPr>
        <p:spPr bwMode="auto">
          <a:xfrm>
            <a:off x="6553200" y="3429000"/>
            <a:ext cx="1447800" cy="1752600"/>
          </a:xfrm>
          <a:prstGeom prst="line">
            <a:avLst/>
          </a:prstGeom>
          <a:noFill/>
          <a:ln w="9525">
            <a:solidFill>
              <a:srgbClr val="FF00FF"/>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390182" name="Line 38"/>
          <p:cNvSpPr>
            <a:spLocks noChangeShapeType="1"/>
          </p:cNvSpPr>
          <p:nvPr/>
        </p:nvSpPr>
        <p:spPr bwMode="auto">
          <a:xfrm>
            <a:off x="7620000" y="3429000"/>
            <a:ext cx="533400" cy="1676400"/>
          </a:xfrm>
          <a:prstGeom prst="line">
            <a:avLst/>
          </a:prstGeom>
          <a:noFill/>
          <a:ln w="9525">
            <a:solidFill>
              <a:srgbClr val="FF00FF"/>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390183" name="Text Box 39"/>
          <p:cNvSpPr txBox="1">
            <a:spLocks noChangeArrowheads="1"/>
          </p:cNvSpPr>
          <p:nvPr/>
        </p:nvSpPr>
        <p:spPr bwMode="auto">
          <a:xfrm>
            <a:off x="288925" y="2844800"/>
            <a:ext cx="16954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Pigeons:</a:t>
            </a:r>
          </a:p>
        </p:txBody>
      </p:sp>
      <p:sp>
        <p:nvSpPr>
          <p:cNvPr id="390184" name="Text Box 40"/>
          <p:cNvSpPr txBox="1">
            <a:spLocks noChangeArrowheads="1"/>
          </p:cNvSpPr>
          <p:nvPr/>
        </p:nvSpPr>
        <p:spPr bwMode="auto">
          <a:xfrm>
            <a:off x="304800" y="5181600"/>
            <a:ext cx="2486025" cy="9445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Nests:</a:t>
            </a:r>
          </a:p>
          <a:p>
            <a:pPr>
              <a:defRPr/>
            </a:pPr>
            <a:r>
              <a:rPr lang="en-US" sz="2000">
                <a:cs typeface="+mn-cs"/>
              </a:rPr>
              <a:t>(Automaton states)</a:t>
            </a:r>
          </a:p>
        </p:txBody>
      </p:sp>
      <p:sp>
        <p:nvSpPr>
          <p:cNvPr id="390185" name="Text Box 41"/>
          <p:cNvSpPr txBox="1">
            <a:spLocks noChangeArrowheads="1"/>
          </p:cNvSpPr>
          <p:nvPr/>
        </p:nvSpPr>
        <p:spPr bwMode="auto">
          <a:xfrm>
            <a:off x="228600" y="3989388"/>
            <a:ext cx="2595563" cy="5191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800">
                <a:solidFill>
                  <a:srgbClr val="FF00FF"/>
                </a:solidFill>
                <a:cs typeface="+mn-cs"/>
              </a:rPr>
              <a:t>Are more than</a:t>
            </a:r>
          </a:p>
        </p:txBody>
      </p:sp>
      <p:sp>
        <p:nvSpPr>
          <p:cNvPr id="390188" name="Text Box 44"/>
          <p:cNvSpPr txBox="1">
            <a:spLocks noChangeArrowheads="1"/>
          </p:cNvSpPr>
          <p:nvPr/>
        </p:nvSpPr>
        <p:spPr bwMode="auto">
          <a:xfrm>
            <a:off x="4343400" y="1981200"/>
            <a:ext cx="168751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chemeClr val="tx1"/>
                </a:solidFill>
                <a:cs typeface="+mn-cs"/>
              </a:rPr>
              <a:t>Walk of</a:t>
            </a:r>
          </a:p>
        </p:txBody>
      </p:sp>
      <p:sp>
        <p:nvSpPr>
          <p:cNvPr id="390189" name="Text Box 45"/>
          <p:cNvSpPr txBox="1">
            <a:spLocks noChangeArrowheads="1"/>
          </p:cNvSpPr>
          <p:nvPr/>
        </p:nvSpPr>
        <p:spPr bwMode="auto">
          <a:xfrm>
            <a:off x="288925" y="330200"/>
            <a:ext cx="7104063" cy="11636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The state is repeated as a result of </a:t>
            </a:r>
          </a:p>
          <a:p>
            <a:pPr>
              <a:defRPr/>
            </a:pPr>
            <a:r>
              <a:rPr lang="en-US">
                <a:cs typeface="+mn-cs"/>
              </a:rPr>
              <a:t>the pigeonhole principle</a:t>
            </a:r>
          </a:p>
        </p:txBody>
      </p:sp>
      <p:sp>
        <p:nvSpPr>
          <p:cNvPr id="390190" name="Text Box 46"/>
          <p:cNvSpPr txBox="1">
            <a:spLocks noChangeArrowheads="1"/>
          </p:cNvSpPr>
          <p:nvPr/>
        </p:nvSpPr>
        <p:spPr bwMode="auto">
          <a:xfrm>
            <a:off x="288925" y="3322638"/>
            <a:ext cx="201295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a:cs typeface="+mn-cs"/>
              </a:rPr>
              <a:t>(walk states)</a:t>
            </a:r>
          </a:p>
        </p:txBody>
      </p:sp>
      <p:sp>
        <p:nvSpPr>
          <p:cNvPr id="390191" name="Oval 47"/>
          <p:cNvSpPr>
            <a:spLocks noChangeArrowheads="1"/>
          </p:cNvSpPr>
          <p:nvPr/>
        </p:nvSpPr>
        <p:spPr bwMode="auto">
          <a:xfrm>
            <a:off x="3276600" y="2895600"/>
            <a:ext cx="457200" cy="4572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90192" name="Oval 48"/>
          <p:cNvSpPr>
            <a:spLocks noChangeArrowheads="1"/>
          </p:cNvSpPr>
          <p:nvPr/>
        </p:nvSpPr>
        <p:spPr bwMode="auto">
          <a:xfrm>
            <a:off x="4343400" y="2895600"/>
            <a:ext cx="457200" cy="4572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90193" name="Oval 49"/>
          <p:cNvSpPr>
            <a:spLocks noChangeArrowheads="1"/>
          </p:cNvSpPr>
          <p:nvPr/>
        </p:nvSpPr>
        <p:spPr bwMode="auto">
          <a:xfrm>
            <a:off x="5334000" y="2895600"/>
            <a:ext cx="457200" cy="4572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90194" name="Oval 50"/>
          <p:cNvSpPr>
            <a:spLocks noChangeArrowheads="1"/>
          </p:cNvSpPr>
          <p:nvPr/>
        </p:nvSpPr>
        <p:spPr bwMode="auto">
          <a:xfrm>
            <a:off x="6324600" y="2895600"/>
            <a:ext cx="457200" cy="4572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90195" name="Oval 51"/>
          <p:cNvSpPr>
            <a:spLocks noChangeArrowheads="1"/>
          </p:cNvSpPr>
          <p:nvPr/>
        </p:nvSpPr>
        <p:spPr bwMode="auto">
          <a:xfrm>
            <a:off x="7391400" y="2895600"/>
            <a:ext cx="457200" cy="4572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90196" name="Line 52"/>
          <p:cNvSpPr>
            <a:spLocks noChangeShapeType="1"/>
          </p:cNvSpPr>
          <p:nvPr/>
        </p:nvSpPr>
        <p:spPr bwMode="auto">
          <a:xfrm>
            <a:off x="3733800" y="31242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390197" name="Line 53"/>
          <p:cNvSpPr>
            <a:spLocks noChangeShapeType="1"/>
          </p:cNvSpPr>
          <p:nvPr/>
        </p:nvSpPr>
        <p:spPr bwMode="auto">
          <a:xfrm>
            <a:off x="4800600" y="3124200"/>
            <a:ext cx="533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sp>
        <p:nvSpPr>
          <p:cNvPr id="390198" name="Line 54"/>
          <p:cNvSpPr>
            <a:spLocks noChangeShapeType="1"/>
          </p:cNvSpPr>
          <p:nvPr/>
        </p:nvSpPr>
        <p:spPr bwMode="auto">
          <a:xfrm>
            <a:off x="5791200" y="3124200"/>
            <a:ext cx="533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sp>
        <p:nvSpPr>
          <p:cNvPr id="390199" name="Line 55"/>
          <p:cNvSpPr>
            <a:spLocks noChangeShapeType="1"/>
          </p:cNvSpPr>
          <p:nvPr/>
        </p:nvSpPr>
        <p:spPr bwMode="auto">
          <a:xfrm>
            <a:off x="6781800" y="31242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graphicFrame>
        <p:nvGraphicFramePr>
          <p:cNvPr id="30752" name="Object 56"/>
          <p:cNvGraphicFramePr>
            <a:graphicFrameLocks noChangeAspect="1"/>
          </p:cNvGraphicFramePr>
          <p:nvPr/>
        </p:nvGraphicFramePr>
        <p:xfrm>
          <a:off x="3352800" y="2895600"/>
          <a:ext cx="277813" cy="381000"/>
        </p:xfrm>
        <a:graphic>
          <a:graphicData uri="http://schemas.openxmlformats.org/presentationml/2006/ole">
            <mc:AlternateContent xmlns:mc="http://schemas.openxmlformats.org/markup-compatibility/2006">
              <mc:Choice xmlns:v="urn:schemas-microsoft-com:vml" Requires="v">
                <p:oleObj spid="_x0000_s30827" name="Equation" r:id="rId13" imgW="380835" imgH="520474" progId="Equation.3">
                  <p:embed/>
                </p:oleObj>
              </mc:Choice>
              <mc:Fallback>
                <p:oleObj name="Equation" r:id="rId13" imgW="380835" imgH="520474" progId="Equation.3">
                  <p:embed/>
                  <p:pic>
                    <p:nvPicPr>
                      <p:cNvPr id="0" name="Object 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2895600"/>
                        <a:ext cx="277813" cy="381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0753" name="Object 57"/>
          <p:cNvGraphicFramePr>
            <a:graphicFrameLocks noChangeAspect="1"/>
          </p:cNvGraphicFramePr>
          <p:nvPr/>
        </p:nvGraphicFramePr>
        <p:xfrm>
          <a:off x="4406900" y="2913063"/>
          <a:ext cx="304800" cy="344487"/>
        </p:xfrm>
        <a:graphic>
          <a:graphicData uri="http://schemas.openxmlformats.org/presentationml/2006/ole">
            <mc:AlternateContent xmlns:mc="http://schemas.openxmlformats.org/markup-compatibility/2006">
              <mc:Choice xmlns:v="urn:schemas-microsoft-com:vml" Requires="v">
                <p:oleObj spid="_x0000_s30828" name="Equation" r:id="rId14" imgW="419100" imgH="469900" progId="Equation.3">
                  <p:embed/>
                </p:oleObj>
              </mc:Choice>
              <mc:Fallback>
                <p:oleObj name="Equation" r:id="rId14" imgW="419100" imgH="469900" progId="Equation.3">
                  <p:embed/>
                  <p:pic>
                    <p:nvPicPr>
                      <p:cNvPr id="0" name="Object 5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06900" y="2913063"/>
                        <a:ext cx="304800" cy="3444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0754" name="Object 58"/>
          <p:cNvGraphicFramePr>
            <a:graphicFrameLocks noChangeAspect="1"/>
          </p:cNvGraphicFramePr>
          <p:nvPr/>
        </p:nvGraphicFramePr>
        <p:xfrm>
          <a:off x="5405438" y="2908300"/>
          <a:ext cx="287337" cy="354013"/>
        </p:xfrm>
        <a:graphic>
          <a:graphicData uri="http://schemas.openxmlformats.org/presentationml/2006/ole">
            <mc:AlternateContent xmlns:mc="http://schemas.openxmlformats.org/markup-compatibility/2006">
              <mc:Choice xmlns:v="urn:schemas-microsoft-com:vml" Requires="v">
                <p:oleObj spid="_x0000_s30829" name="Equation" r:id="rId16" imgW="393529" imgH="482391" progId="Equation.3">
                  <p:embed/>
                </p:oleObj>
              </mc:Choice>
              <mc:Fallback>
                <p:oleObj name="Equation" r:id="rId16" imgW="393529" imgH="482391" progId="Equation.3">
                  <p:embed/>
                  <p:pic>
                    <p:nvPicPr>
                      <p:cNvPr id="0" name="Object 5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405438" y="2908300"/>
                        <a:ext cx="287337" cy="3540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0755" name="Object 59"/>
          <p:cNvGraphicFramePr>
            <a:graphicFrameLocks noChangeAspect="1"/>
          </p:cNvGraphicFramePr>
          <p:nvPr/>
        </p:nvGraphicFramePr>
        <p:xfrm>
          <a:off x="6400800" y="2895600"/>
          <a:ext cx="304800" cy="344488"/>
        </p:xfrm>
        <a:graphic>
          <a:graphicData uri="http://schemas.openxmlformats.org/presentationml/2006/ole">
            <mc:AlternateContent xmlns:mc="http://schemas.openxmlformats.org/markup-compatibility/2006">
              <mc:Choice xmlns:v="urn:schemas-microsoft-com:vml" Requires="v">
                <p:oleObj spid="_x0000_s30830" name="Equation" r:id="rId18" imgW="419100" imgH="469900" progId="Equation.3">
                  <p:embed/>
                </p:oleObj>
              </mc:Choice>
              <mc:Fallback>
                <p:oleObj name="Equation" r:id="rId18" imgW="419100" imgH="469900" progId="Equation.3">
                  <p:embed/>
                  <p:pic>
                    <p:nvPicPr>
                      <p:cNvPr id="0" name="Object 5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400800" y="2895600"/>
                        <a:ext cx="304800" cy="3444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0756" name="Object 60"/>
          <p:cNvGraphicFramePr>
            <a:graphicFrameLocks noChangeAspect="1"/>
          </p:cNvGraphicFramePr>
          <p:nvPr/>
        </p:nvGraphicFramePr>
        <p:xfrm>
          <a:off x="7459663" y="2900363"/>
          <a:ext cx="304800" cy="344487"/>
        </p:xfrm>
        <a:graphic>
          <a:graphicData uri="http://schemas.openxmlformats.org/presentationml/2006/ole">
            <mc:AlternateContent xmlns:mc="http://schemas.openxmlformats.org/markup-compatibility/2006">
              <mc:Choice xmlns:v="urn:schemas-microsoft-com:vml" Requires="v">
                <p:oleObj spid="_x0000_s30831" name="Equation" r:id="rId20" imgW="419100" imgH="469900" progId="Equation.3">
                  <p:embed/>
                </p:oleObj>
              </mc:Choice>
              <mc:Fallback>
                <p:oleObj name="Equation" r:id="rId20" imgW="419100" imgH="469900" progId="Equation.3">
                  <p:embed/>
                  <p:pic>
                    <p:nvPicPr>
                      <p:cNvPr id="0" name="Object 6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459663" y="2900363"/>
                        <a:ext cx="304800" cy="3444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0757" name="Object 61"/>
          <p:cNvGraphicFramePr>
            <a:graphicFrameLocks noChangeAspect="1"/>
          </p:cNvGraphicFramePr>
          <p:nvPr/>
        </p:nvGraphicFramePr>
        <p:xfrm>
          <a:off x="3886200" y="2819400"/>
          <a:ext cx="241300" cy="254000"/>
        </p:xfrm>
        <a:graphic>
          <a:graphicData uri="http://schemas.openxmlformats.org/presentationml/2006/ole">
            <mc:AlternateContent xmlns:mc="http://schemas.openxmlformats.org/markup-compatibility/2006">
              <mc:Choice xmlns:v="urn:schemas-microsoft-com:vml" Requires="v">
                <p:oleObj spid="_x0000_s30832" name="Equation" r:id="rId21" imgW="241195" imgH="253890" progId="Equation.3">
                  <p:embed/>
                </p:oleObj>
              </mc:Choice>
              <mc:Fallback>
                <p:oleObj name="Equation" r:id="rId21" imgW="241195" imgH="253890" progId="Equation.3">
                  <p:embed/>
                  <p:pic>
                    <p:nvPicPr>
                      <p:cNvPr id="0" name="Object 6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86200" y="2819400"/>
                        <a:ext cx="241300" cy="254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0758" name="Object 62"/>
          <p:cNvGraphicFramePr>
            <a:graphicFrameLocks noChangeAspect="1"/>
          </p:cNvGraphicFramePr>
          <p:nvPr/>
        </p:nvGraphicFramePr>
        <p:xfrm>
          <a:off x="4953000" y="2819400"/>
          <a:ext cx="241300" cy="254000"/>
        </p:xfrm>
        <a:graphic>
          <a:graphicData uri="http://schemas.openxmlformats.org/presentationml/2006/ole">
            <mc:AlternateContent xmlns:mc="http://schemas.openxmlformats.org/markup-compatibility/2006">
              <mc:Choice xmlns:v="urn:schemas-microsoft-com:vml" Requires="v">
                <p:oleObj spid="_x0000_s30833" name="Equation" r:id="rId23" imgW="241195" imgH="253890" progId="Equation.3">
                  <p:embed/>
                </p:oleObj>
              </mc:Choice>
              <mc:Fallback>
                <p:oleObj name="Equation" r:id="rId23" imgW="241195" imgH="253890" progId="Equation.3">
                  <p:embed/>
                  <p:pic>
                    <p:nvPicPr>
                      <p:cNvPr id="0" name="Object 6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53000" y="2819400"/>
                        <a:ext cx="241300" cy="254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0759" name="Object 63"/>
          <p:cNvGraphicFramePr>
            <a:graphicFrameLocks noChangeAspect="1"/>
          </p:cNvGraphicFramePr>
          <p:nvPr/>
        </p:nvGraphicFramePr>
        <p:xfrm>
          <a:off x="5873750" y="2768600"/>
          <a:ext cx="228600" cy="355600"/>
        </p:xfrm>
        <a:graphic>
          <a:graphicData uri="http://schemas.openxmlformats.org/presentationml/2006/ole">
            <mc:AlternateContent xmlns:mc="http://schemas.openxmlformats.org/markup-compatibility/2006">
              <mc:Choice xmlns:v="urn:schemas-microsoft-com:vml" Requires="v">
                <p:oleObj spid="_x0000_s30834" name="Equation" r:id="rId24" imgW="228501" imgH="355446" progId="Equation.3">
                  <p:embed/>
                </p:oleObj>
              </mc:Choice>
              <mc:Fallback>
                <p:oleObj name="Equation" r:id="rId24" imgW="228501" imgH="355446" progId="Equation.3">
                  <p:embed/>
                  <p:pic>
                    <p:nvPicPr>
                      <p:cNvPr id="0" name="Object 6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873750" y="2768600"/>
                        <a:ext cx="228600" cy="355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0760" name="Object 64"/>
          <p:cNvGraphicFramePr>
            <a:graphicFrameLocks noChangeAspect="1"/>
          </p:cNvGraphicFramePr>
          <p:nvPr/>
        </p:nvGraphicFramePr>
        <p:xfrm>
          <a:off x="6934200" y="2743200"/>
          <a:ext cx="228600" cy="355600"/>
        </p:xfrm>
        <a:graphic>
          <a:graphicData uri="http://schemas.openxmlformats.org/presentationml/2006/ole">
            <mc:AlternateContent xmlns:mc="http://schemas.openxmlformats.org/markup-compatibility/2006">
              <mc:Choice xmlns:v="urn:schemas-microsoft-com:vml" Requires="v">
                <p:oleObj spid="_x0000_s30835" name="Equation" r:id="rId26" imgW="228501" imgH="355446" progId="Equation.3">
                  <p:embed/>
                </p:oleObj>
              </mc:Choice>
              <mc:Fallback>
                <p:oleObj name="Equation" r:id="rId26" imgW="228501" imgH="355446" progId="Equation.3">
                  <p:embed/>
                  <p:pic>
                    <p:nvPicPr>
                      <p:cNvPr id="0" name="Object 6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934200" y="2743200"/>
                        <a:ext cx="228600" cy="355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90209" name="Rectangle 65"/>
          <p:cNvSpPr>
            <a:spLocks noChangeArrowheads="1"/>
          </p:cNvSpPr>
          <p:nvPr/>
        </p:nvSpPr>
        <p:spPr bwMode="auto">
          <a:xfrm>
            <a:off x="6248400" y="2590800"/>
            <a:ext cx="609600" cy="990600"/>
          </a:xfrm>
          <a:prstGeom prst="rect">
            <a:avLst/>
          </a:prstGeom>
          <a:noFill/>
          <a:ln w="9525">
            <a:solidFill>
              <a:srgbClr val="FF00FF"/>
            </a:solidFill>
            <a:miter lim="800000"/>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90210" name="Rectangle 66"/>
          <p:cNvSpPr>
            <a:spLocks noChangeArrowheads="1"/>
          </p:cNvSpPr>
          <p:nvPr/>
        </p:nvSpPr>
        <p:spPr bwMode="auto">
          <a:xfrm>
            <a:off x="7315200" y="2590800"/>
            <a:ext cx="609600" cy="990600"/>
          </a:xfrm>
          <a:prstGeom prst="rect">
            <a:avLst/>
          </a:prstGeom>
          <a:noFill/>
          <a:ln w="9525">
            <a:solidFill>
              <a:srgbClr val="FF00FF"/>
            </a:solidFill>
            <a:miter lim="800000"/>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90211" name="Text Box 67"/>
          <p:cNvSpPr txBox="1">
            <a:spLocks noChangeArrowheads="1"/>
          </p:cNvSpPr>
          <p:nvPr/>
        </p:nvSpPr>
        <p:spPr bwMode="auto">
          <a:xfrm>
            <a:off x="7626350" y="5715000"/>
            <a:ext cx="1517650" cy="8953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a:solidFill>
                  <a:srgbClr val="FF00FF"/>
                </a:solidFill>
                <a:cs typeface="+mn-cs"/>
              </a:rPr>
              <a:t>Repeated</a:t>
            </a:r>
          </a:p>
          <a:p>
            <a:pPr>
              <a:defRPr/>
            </a:pPr>
            <a:r>
              <a:rPr lang="en-US" sz="2400">
                <a:solidFill>
                  <a:srgbClr val="FF00FF"/>
                </a:solidFill>
                <a:cs typeface="+mn-cs"/>
              </a:rPr>
              <a:t>state</a:t>
            </a:r>
          </a:p>
        </p:txBody>
      </p:sp>
      <p:sp>
        <p:nvSpPr>
          <p:cNvPr id="47" name="Date Placeholder 3"/>
          <p:cNvSpPr>
            <a:spLocks noGrp="1"/>
          </p:cNvSpPr>
          <p:nvPr>
            <p:ph type="dt"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48" name="Footer Placeholder 4"/>
          <p:cNvSpPr>
            <a:spLocks noGrp="1"/>
          </p:cNvSpPr>
          <p:nvPr>
            <p:ph type="ftr" sz="quarter" idx="11"/>
          </p:nvPr>
        </p:nvSpPr>
        <p:spPr>
          <a:xfrm>
            <a:off x="2514600" y="6553200"/>
            <a:ext cx="4572000" cy="228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lide Number Placeholder 3"/>
          <p:cNvSpPr>
            <a:spLocks noGrp="1"/>
          </p:cNvSpPr>
          <p:nvPr>
            <p:ph type="sldNum" sz="quarter" idx="12"/>
          </p:nvPr>
        </p:nvSpPr>
        <p:spPr/>
        <p:txBody>
          <a:bodyPr/>
          <a:lstStyle/>
          <a:p>
            <a:pPr>
              <a:defRPr/>
            </a:pPr>
            <a:fld id="{AF70176B-C8C1-2849-997E-625C983EC194}" type="slidenum">
              <a:rPr lang="en-US"/>
              <a:pPr>
                <a:defRPr/>
              </a:pPr>
              <a:t>17</a:t>
            </a:fld>
            <a:endParaRPr lang="en-US"/>
          </a:p>
        </p:txBody>
      </p:sp>
      <p:sp>
        <p:nvSpPr>
          <p:cNvPr id="389129" name="Oval 9"/>
          <p:cNvSpPr>
            <a:spLocks noChangeArrowheads="1"/>
          </p:cNvSpPr>
          <p:nvPr/>
        </p:nvSpPr>
        <p:spPr bwMode="auto">
          <a:xfrm>
            <a:off x="1371600" y="55626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9130" name="Oval 10"/>
          <p:cNvSpPr>
            <a:spLocks noChangeArrowheads="1"/>
          </p:cNvSpPr>
          <p:nvPr/>
        </p:nvSpPr>
        <p:spPr bwMode="auto">
          <a:xfrm>
            <a:off x="4953000" y="55626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9131" name="Oval 11"/>
          <p:cNvSpPr>
            <a:spLocks noChangeArrowheads="1"/>
          </p:cNvSpPr>
          <p:nvPr/>
        </p:nvSpPr>
        <p:spPr bwMode="auto">
          <a:xfrm>
            <a:off x="7620000" y="55626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9132" name="Oval 12"/>
          <p:cNvSpPr>
            <a:spLocks noChangeArrowheads="1"/>
          </p:cNvSpPr>
          <p:nvPr/>
        </p:nvSpPr>
        <p:spPr bwMode="auto">
          <a:xfrm>
            <a:off x="2514600" y="55626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9133" name="Line 13"/>
          <p:cNvSpPr>
            <a:spLocks noChangeShapeType="1"/>
          </p:cNvSpPr>
          <p:nvPr/>
        </p:nvSpPr>
        <p:spPr bwMode="auto">
          <a:xfrm>
            <a:off x="685800" y="5791200"/>
            <a:ext cx="685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9134" name="Line 14"/>
          <p:cNvSpPr>
            <a:spLocks noChangeShapeType="1"/>
          </p:cNvSpPr>
          <p:nvPr/>
        </p:nvSpPr>
        <p:spPr bwMode="auto">
          <a:xfrm>
            <a:off x="1905000" y="57912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9135" name="Line 15"/>
          <p:cNvSpPr>
            <a:spLocks noChangeShapeType="1"/>
          </p:cNvSpPr>
          <p:nvPr/>
        </p:nvSpPr>
        <p:spPr bwMode="auto">
          <a:xfrm>
            <a:off x="3048000" y="5791200"/>
            <a:ext cx="3810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9136" name="Line 16"/>
          <p:cNvSpPr>
            <a:spLocks noChangeShapeType="1"/>
          </p:cNvSpPr>
          <p:nvPr/>
        </p:nvSpPr>
        <p:spPr bwMode="auto">
          <a:xfrm>
            <a:off x="4572000" y="5791200"/>
            <a:ext cx="3810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9137" name="Line 17"/>
          <p:cNvSpPr>
            <a:spLocks noChangeShapeType="1"/>
          </p:cNvSpPr>
          <p:nvPr/>
        </p:nvSpPr>
        <p:spPr bwMode="auto">
          <a:xfrm>
            <a:off x="5486400" y="5791200"/>
            <a:ext cx="3810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9138" name="Oval 18"/>
          <p:cNvSpPr>
            <a:spLocks noChangeArrowheads="1"/>
          </p:cNvSpPr>
          <p:nvPr/>
        </p:nvSpPr>
        <p:spPr bwMode="auto">
          <a:xfrm>
            <a:off x="5791200" y="4648200"/>
            <a:ext cx="533400" cy="533400"/>
          </a:xfrm>
          <a:prstGeom prst="ellipse">
            <a:avLst/>
          </a:prstGeom>
          <a:noFill/>
          <a:ln w="9525">
            <a:solidFill>
              <a:schemeClr val="tx1"/>
            </a:solidFill>
            <a:prstDash val="dash"/>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9139" name="Oval 19"/>
          <p:cNvSpPr>
            <a:spLocks noChangeArrowheads="1"/>
          </p:cNvSpPr>
          <p:nvPr/>
        </p:nvSpPr>
        <p:spPr bwMode="auto">
          <a:xfrm>
            <a:off x="4343400" y="4648200"/>
            <a:ext cx="533400" cy="533400"/>
          </a:xfrm>
          <a:prstGeom prst="ellipse">
            <a:avLst/>
          </a:prstGeom>
          <a:noFill/>
          <a:ln w="9525">
            <a:solidFill>
              <a:schemeClr val="tx1"/>
            </a:solidFill>
            <a:prstDash val="dash"/>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9140" name="Line 20"/>
          <p:cNvSpPr>
            <a:spLocks noChangeShapeType="1"/>
          </p:cNvSpPr>
          <p:nvPr/>
        </p:nvSpPr>
        <p:spPr bwMode="auto">
          <a:xfrm flipV="1">
            <a:off x="5410200" y="5181600"/>
            <a:ext cx="45720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9141" name="Line 21"/>
          <p:cNvSpPr>
            <a:spLocks noChangeShapeType="1"/>
          </p:cNvSpPr>
          <p:nvPr/>
        </p:nvSpPr>
        <p:spPr bwMode="auto">
          <a:xfrm>
            <a:off x="4724400" y="5181600"/>
            <a:ext cx="38100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89142" name="Freeform 22"/>
          <p:cNvSpPr>
            <a:spLocks/>
          </p:cNvSpPr>
          <p:nvPr/>
        </p:nvSpPr>
        <p:spPr bwMode="auto">
          <a:xfrm>
            <a:off x="4648200" y="4127500"/>
            <a:ext cx="1371600" cy="520700"/>
          </a:xfrm>
          <a:custGeom>
            <a:avLst/>
            <a:gdLst>
              <a:gd name="T0" fmla="*/ 864 w 864"/>
              <a:gd name="T1" fmla="*/ 328 h 328"/>
              <a:gd name="T2" fmla="*/ 672 w 864"/>
              <a:gd name="T3" fmla="*/ 88 h 328"/>
              <a:gd name="T4" fmla="*/ 192 w 864"/>
              <a:gd name="T5" fmla="*/ 40 h 328"/>
              <a:gd name="T6" fmla="*/ 0 w 864"/>
              <a:gd name="T7" fmla="*/ 328 h 328"/>
            </a:gdLst>
            <a:ahLst/>
            <a:cxnLst>
              <a:cxn ang="0">
                <a:pos x="T0" y="T1"/>
              </a:cxn>
              <a:cxn ang="0">
                <a:pos x="T2" y="T3"/>
              </a:cxn>
              <a:cxn ang="0">
                <a:pos x="T4" y="T5"/>
              </a:cxn>
              <a:cxn ang="0">
                <a:pos x="T6" y="T7"/>
              </a:cxn>
            </a:cxnLst>
            <a:rect l="0" t="0" r="r" b="b"/>
            <a:pathLst>
              <a:path w="864" h="328">
                <a:moveTo>
                  <a:pt x="864" y="328"/>
                </a:moveTo>
                <a:cubicBezTo>
                  <a:pt x="824" y="232"/>
                  <a:pt x="784" y="136"/>
                  <a:pt x="672" y="88"/>
                </a:cubicBezTo>
                <a:cubicBezTo>
                  <a:pt x="560" y="40"/>
                  <a:pt x="304" y="0"/>
                  <a:pt x="192" y="40"/>
                </a:cubicBezTo>
                <a:cubicBezTo>
                  <a:pt x="80" y="80"/>
                  <a:pt x="40" y="204"/>
                  <a:pt x="0" y="328"/>
                </a:cubicBezTo>
              </a:path>
            </a:pathLst>
          </a:custGeom>
          <a:noFill/>
          <a:ln w="9525" cap="flat" cmpd="sng">
            <a:solidFill>
              <a:schemeClr val="tx1"/>
            </a:solidFill>
            <a:prstDash val="dash"/>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nchor="ctr">
            <a:spAutoFit/>
          </a:bodyPr>
          <a:lstStyle/>
          <a:p>
            <a:pPr>
              <a:defRPr/>
            </a:pPr>
            <a:endParaRPr lang="en-US">
              <a:cs typeface="+mn-cs"/>
            </a:endParaRPr>
          </a:p>
        </p:txBody>
      </p:sp>
      <p:sp>
        <p:nvSpPr>
          <p:cNvPr id="389143" name="Line 23"/>
          <p:cNvSpPr>
            <a:spLocks noChangeShapeType="1"/>
          </p:cNvSpPr>
          <p:nvPr/>
        </p:nvSpPr>
        <p:spPr bwMode="auto">
          <a:xfrm>
            <a:off x="7239000" y="5791200"/>
            <a:ext cx="3810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graphicFrame>
        <p:nvGraphicFramePr>
          <p:cNvPr id="31761" name="Object 24"/>
          <p:cNvGraphicFramePr>
            <a:graphicFrameLocks noChangeAspect="1"/>
          </p:cNvGraphicFramePr>
          <p:nvPr/>
        </p:nvGraphicFramePr>
        <p:xfrm>
          <a:off x="5075238" y="5581650"/>
          <a:ext cx="327025" cy="482600"/>
        </p:xfrm>
        <a:graphic>
          <a:graphicData uri="http://schemas.openxmlformats.org/presentationml/2006/ole">
            <mc:AlternateContent xmlns:mc="http://schemas.openxmlformats.org/markup-compatibility/2006">
              <mc:Choice xmlns:v="urn:schemas-microsoft-com:vml" Requires="v">
                <p:oleObj spid="_x0000_s31893" name="Equation" r:id="rId3" imgW="330057" imgH="482391" progId="Equation.3">
                  <p:embed/>
                </p:oleObj>
              </mc:Choice>
              <mc:Fallback>
                <p:oleObj name="Equation" r:id="rId3" imgW="330057" imgH="482391" progId="Equation.3">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5238" y="5581650"/>
                        <a:ext cx="327025" cy="482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89145" name="Text Box 25"/>
          <p:cNvSpPr txBox="1">
            <a:spLocks noChangeArrowheads="1"/>
          </p:cNvSpPr>
          <p:nvPr/>
        </p:nvSpPr>
        <p:spPr bwMode="auto">
          <a:xfrm>
            <a:off x="3657600" y="5410200"/>
            <a:ext cx="7937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a:t>
            </a:r>
          </a:p>
        </p:txBody>
      </p:sp>
      <p:sp>
        <p:nvSpPr>
          <p:cNvPr id="389146" name="Text Box 26"/>
          <p:cNvSpPr txBox="1">
            <a:spLocks noChangeArrowheads="1"/>
          </p:cNvSpPr>
          <p:nvPr/>
        </p:nvSpPr>
        <p:spPr bwMode="auto">
          <a:xfrm>
            <a:off x="6248400" y="5410200"/>
            <a:ext cx="7937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a:t>
            </a:r>
          </a:p>
        </p:txBody>
      </p:sp>
      <p:sp>
        <p:nvSpPr>
          <p:cNvPr id="389147" name="Text Box 27"/>
          <p:cNvSpPr txBox="1">
            <a:spLocks noChangeArrowheads="1"/>
          </p:cNvSpPr>
          <p:nvPr/>
        </p:nvSpPr>
        <p:spPr bwMode="auto">
          <a:xfrm>
            <a:off x="3886200" y="6019800"/>
            <a:ext cx="309721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rgbClr val="FF3300"/>
                </a:solidFill>
                <a:cs typeface="+mn-cs"/>
              </a:rPr>
              <a:t>Repeated state</a:t>
            </a:r>
          </a:p>
        </p:txBody>
      </p:sp>
      <p:sp>
        <p:nvSpPr>
          <p:cNvPr id="389148" name="Freeform 28"/>
          <p:cNvSpPr>
            <a:spLocks/>
          </p:cNvSpPr>
          <p:nvPr/>
        </p:nvSpPr>
        <p:spPr bwMode="auto">
          <a:xfrm>
            <a:off x="685800" y="4267200"/>
            <a:ext cx="6870700" cy="1233488"/>
          </a:xfrm>
          <a:custGeom>
            <a:avLst/>
            <a:gdLst>
              <a:gd name="T0" fmla="*/ 0 w 4328"/>
              <a:gd name="T1" fmla="*/ 763 h 777"/>
              <a:gd name="T2" fmla="*/ 1812 w 4328"/>
              <a:gd name="T3" fmla="*/ 772 h 777"/>
              <a:gd name="T4" fmla="*/ 2083 w 4328"/>
              <a:gd name="T5" fmla="*/ 738 h 777"/>
              <a:gd name="T6" fmla="*/ 2727 w 4328"/>
              <a:gd name="T7" fmla="*/ 746 h 777"/>
              <a:gd name="T8" fmla="*/ 2897 w 4328"/>
              <a:gd name="T9" fmla="*/ 704 h 777"/>
              <a:gd name="T10" fmla="*/ 2998 w 4328"/>
              <a:gd name="T11" fmla="*/ 628 h 777"/>
              <a:gd name="T12" fmla="*/ 3142 w 4328"/>
              <a:gd name="T13" fmla="*/ 475 h 777"/>
              <a:gd name="T14" fmla="*/ 3185 w 4328"/>
              <a:gd name="T15" fmla="*/ 399 h 777"/>
              <a:gd name="T16" fmla="*/ 3202 w 4328"/>
              <a:gd name="T17" fmla="*/ 348 h 777"/>
              <a:gd name="T18" fmla="*/ 3210 w 4328"/>
              <a:gd name="T19" fmla="*/ 323 h 777"/>
              <a:gd name="T20" fmla="*/ 3176 w 4328"/>
              <a:gd name="T21" fmla="*/ 119 h 777"/>
              <a:gd name="T22" fmla="*/ 3100 w 4328"/>
              <a:gd name="T23" fmla="*/ 86 h 777"/>
              <a:gd name="T24" fmla="*/ 2778 w 4328"/>
              <a:gd name="T25" fmla="*/ 1 h 777"/>
              <a:gd name="T26" fmla="*/ 2659 w 4328"/>
              <a:gd name="T27" fmla="*/ 52 h 777"/>
              <a:gd name="T28" fmla="*/ 2668 w 4328"/>
              <a:gd name="T29" fmla="*/ 475 h 777"/>
              <a:gd name="T30" fmla="*/ 2786 w 4328"/>
              <a:gd name="T31" fmla="*/ 577 h 777"/>
              <a:gd name="T32" fmla="*/ 3058 w 4328"/>
              <a:gd name="T33" fmla="*/ 755 h 777"/>
              <a:gd name="T34" fmla="*/ 4328 w 4328"/>
              <a:gd name="T35" fmla="*/ 772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28" h="777">
                <a:moveTo>
                  <a:pt x="0" y="763"/>
                </a:moveTo>
                <a:cubicBezTo>
                  <a:pt x="656" y="775"/>
                  <a:pt x="1082" y="777"/>
                  <a:pt x="1812" y="772"/>
                </a:cubicBezTo>
                <a:cubicBezTo>
                  <a:pt x="1903" y="761"/>
                  <a:pt x="1992" y="746"/>
                  <a:pt x="2083" y="738"/>
                </a:cubicBezTo>
                <a:cubicBezTo>
                  <a:pt x="2311" y="743"/>
                  <a:pt x="2503" y="755"/>
                  <a:pt x="2727" y="746"/>
                </a:cubicBezTo>
                <a:cubicBezTo>
                  <a:pt x="2785" y="732"/>
                  <a:pt x="2840" y="721"/>
                  <a:pt x="2897" y="704"/>
                </a:cubicBezTo>
                <a:cubicBezTo>
                  <a:pt x="2933" y="680"/>
                  <a:pt x="2963" y="652"/>
                  <a:pt x="2998" y="628"/>
                </a:cubicBezTo>
                <a:cubicBezTo>
                  <a:pt x="3037" y="569"/>
                  <a:pt x="3103" y="533"/>
                  <a:pt x="3142" y="475"/>
                </a:cubicBezTo>
                <a:cubicBezTo>
                  <a:pt x="3159" y="450"/>
                  <a:pt x="3168" y="424"/>
                  <a:pt x="3185" y="399"/>
                </a:cubicBezTo>
                <a:cubicBezTo>
                  <a:pt x="3191" y="382"/>
                  <a:pt x="3196" y="365"/>
                  <a:pt x="3202" y="348"/>
                </a:cubicBezTo>
                <a:cubicBezTo>
                  <a:pt x="3205" y="340"/>
                  <a:pt x="3210" y="323"/>
                  <a:pt x="3210" y="323"/>
                </a:cubicBezTo>
                <a:cubicBezTo>
                  <a:pt x="3204" y="233"/>
                  <a:pt x="3202" y="195"/>
                  <a:pt x="3176" y="119"/>
                </a:cubicBezTo>
                <a:cubicBezTo>
                  <a:pt x="3172" y="106"/>
                  <a:pt x="3115" y="91"/>
                  <a:pt x="3100" y="86"/>
                </a:cubicBezTo>
                <a:cubicBezTo>
                  <a:pt x="2994" y="50"/>
                  <a:pt x="2889" y="18"/>
                  <a:pt x="2778" y="1"/>
                </a:cubicBezTo>
                <a:cubicBezTo>
                  <a:pt x="2711" y="8"/>
                  <a:pt x="2693" y="0"/>
                  <a:pt x="2659" y="52"/>
                </a:cubicBezTo>
                <a:cubicBezTo>
                  <a:pt x="2615" y="183"/>
                  <a:pt x="2605" y="351"/>
                  <a:pt x="2668" y="475"/>
                </a:cubicBezTo>
                <a:cubicBezTo>
                  <a:pt x="2690" y="518"/>
                  <a:pt x="2750" y="545"/>
                  <a:pt x="2786" y="577"/>
                </a:cubicBezTo>
                <a:cubicBezTo>
                  <a:pt x="2872" y="654"/>
                  <a:pt x="2940" y="730"/>
                  <a:pt x="3058" y="755"/>
                </a:cubicBezTo>
                <a:cubicBezTo>
                  <a:pt x="3479" y="736"/>
                  <a:pt x="3906" y="772"/>
                  <a:pt x="4328" y="772"/>
                </a:cubicBezTo>
              </a:path>
            </a:pathLst>
          </a:custGeom>
          <a:noFill/>
          <a:ln w="9525" cap="flat" cmpd="sng">
            <a:solidFill>
              <a:srgbClr val="FF0000"/>
            </a:solidFill>
            <a:prstDash val="solid"/>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spAutoFit/>
          </a:bodyPr>
          <a:lstStyle/>
          <a:p>
            <a:pPr>
              <a:defRPr/>
            </a:pPr>
            <a:endParaRPr lang="en-US">
              <a:cs typeface="+mn-cs"/>
            </a:endParaRPr>
          </a:p>
        </p:txBody>
      </p:sp>
      <p:graphicFrame>
        <p:nvGraphicFramePr>
          <p:cNvPr id="31766" name="Object 29"/>
          <p:cNvGraphicFramePr>
            <a:graphicFrameLocks noChangeAspect="1"/>
          </p:cNvGraphicFramePr>
          <p:nvPr/>
        </p:nvGraphicFramePr>
        <p:xfrm>
          <a:off x="3733800" y="2209800"/>
          <a:ext cx="2667000" cy="525463"/>
        </p:xfrm>
        <a:graphic>
          <a:graphicData uri="http://schemas.openxmlformats.org/presentationml/2006/ole">
            <mc:AlternateContent xmlns:mc="http://schemas.openxmlformats.org/markup-compatibility/2006">
              <mc:Choice xmlns:v="urn:schemas-microsoft-com:vml" Requires="v">
                <p:oleObj spid="_x0000_s31894" name="Equation" r:id="rId5" imgW="2451100" imgH="482600" progId="Equation.3">
                  <p:embed/>
                </p:oleObj>
              </mc:Choice>
              <mc:Fallback>
                <p:oleObj name="Equation" r:id="rId5" imgW="2451100" imgH="482600" progId="Equation.3">
                  <p:embed/>
                  <p:pic>
                    <p:nvPicPr>
                      <p:cNvPr id="0" name="Object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2209800"/>
                        <a:ext cx="2667000" cy="5254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1767" name="Object 30"/>
          <p:cNvGraphicFramePr>
            <a:graphicFrameLocks noChangeAspect="1"/>
          </p:cNvGraphicFramePr>
          <p:nvPr/>
        </p:nvGraphicFramePr>
        <p:xfrm>
          <a:off x="1981200" y="5410200"/>
          <a:ext cx="330200" cy="381000"/>
        </p:xfrm>
        <a:graphic>
          <a:graphicData uri="http://schemas.openxmlformats.org/presentationml/2006/ole">
            <mc:AlternateContent xmlns:mc="http://schemas.openxmlformats.org/markup-compatibility/2006">
              <mc:Choice xmlns:v="urn:schemas-microsoft-com:vml" Requires="v">
                <p:oleObj spid="_x0000_s31895" name="Equation" r:id="rId7" imgW="406224" imgH="469696" progId="Equation.3">
                  <p:embed/>
                </p:oleObj>
              </mc:Choice>
              <mc:Fallback>
                <p:oleObj name="Equation" r:id="rId7" imgW="406224" imgH="469696" progId="Equation.3">
                  <p:embed/>
                  <p:pic>
                    <p:nvPicPr>
                      <p:cNvPr id="0" name="Object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5410200"/>
                        <a:ext cx="330200" cy="381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1768" name="Object 31"/>
          <p:cNvGraphicFramePr>
            <a:graphicFrameLocks noChangeAspect="1"/>
          </p:cNvGraphicFramePr>
          <p:nvPr/>
        </p:nvGraphicFramePr>
        <p:xfrm>
          <a:off x="3098800" y="5410200"/>
          <a:ext cx="381000" cy="381000"/>
        </p:xfrm>
        <a:graphic>
          <a:graphicData uri="http://schemas.openxmlformats.org/presentationml/2006/ole">
            <mc:AlternateContent xmlns:mc="http://schemas.openxmlformats.org/markup-compatibility/2006">
              <mc:Choice xmlns:v="urn:schemas-microsoft-com:vml" Requires="v">
                <p:oleObj spid="_x0000_s31896" name="Equation" r:id="rId9" imgW="469900" imgH="469900" progId="Equation.3">
                  <p:embed/>
                </p:oleObj>
              </mc:Choice>
              <mc:Fallback>
                <p:oleObj name="Equation" r:id="rId9" imgW="469900" imgH="469900" progId="Equation.3">
                  <p:embed/>
                  <p:pic>
                    <p:nvPicPr>
                      <p:cNvPr id="0" name="Object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98800" y="5410200"/>
                        <a:ext cx="381000" cy="381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1769" name="Object 32"/>
          <p:cNvGraphicFramePr>
            <a:graphicFrameLocks noChangeAspect="1"/>
          </p:cNvGraphicFramePr>
          <p:nvPr/>
        </p:nvGraphicFramePr>
        <p:xfrm>
          <a:off x="7010400" y="5410200"/>
          <a:ext cx="419100" cy="419100"/>
        </p:xfrm>
        <a:graphic>
          <a:graphicData uri="http://schemas.openxmlformats.org/presentationml/2006/ole">
            <mc:AlternateContent xmlns:mc="http://schemas.openxmlformats.org/markup-compatibility/2006">
              <mc:Choice xmlns:v="urn:schemas-microsoft-com:vml" Requires="v">
                <p:oleObj spid="_x0000_s31897" name="Equation" r:id="rId11" imgW="482391" imgH="482391" progId="Equation.3">
                  <p:embed/>
                </p:oleObj>
              </mc:Choice>
              <mc:Fallback>
                <p:oleObj name="Equation" r:id="rId11" imgW="482391" imgH="482391" progId="Equation.3">
                  <p:embed/>
                  <p:pic>
                    <p:nvPicPr>
                      <p:cNvPr id="0" name="Object 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10400" y="5410200"/>
                        <a:ext cx="419100" cy="419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89153" name="Text Box 33"/>
          <p:cNvSpPr txBox="1">
            <a:spLocks noChangeArrowheads="1"/>
          </p:cNvSpPr>
          <p:nvPr/>
        </p:nvSpPr>
        <p:spPr bwMode="auto">
          <a:xfrm>
            <a:off x="1905000" y="2133600"/>
            <a:ext cx="168751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chemeClr val="tx1"/>
                </a:solidFill>
                <a:cs typeface="+mn-cs"/>
              </a:rPr>
              <a:t>Walk of</a:t>
            </a:r>
          </a:p>
        </p:txBody>
      </p:sp>
      <p:sp>
        <p:nvSpPr>
          <p:cNvPr id="389154" name="Oval 34"/>
          <p:cNvSpPr>
            <a:spLocks noChangeArrowheads="1"/>
          </p:cNvSpPr>
          <p:nvPr/>
        </p:nvSpPr>
        <p:spPr bwMode="auto">
          <a:xfrm>
            <a:off x="623888" y="3059113"/>
            <a:ext cx="422275" cy="427037"/>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9155" name="Oval 35"/>
          <p:cNvSpPr>
            <a:spLocks noChangeArrowheads="1"/>
          </p:cNvSpPr>
          <p:nvPr/>
        </p:nvSpPr>
        <p:spPr bwMode="auto">
          <a:xfrm>
            <a:off x="3581400" y="3048000"/>
            <a:ext cx="422275" cy="427038"/>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9156" name="Oval 36"/>
          <p:cNvSpPr>
            <a:spLocks noChangeArrowheads="1"/>
          </p:cNvSpPr>
          <p:nvPr/>
        </p:nvSpPr>
        <p:spPr bwMode="auto">
          <a:xfrm>
            <a:off x="8213725" y="3033713"/>
            <a:ext cx="473075" cy="471487"/>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89157" name="Oval 37"/>
          <p:cNvSpPr>
            <a:spLocks noChangeArrowheads="1"/>
          </p:cNvSpPr>
          <p:nvPr/>
        </p:nvSpPr>
        <p:spPr bwMode="auto">
          <a:xfrm>
            <a:off x="1528763" y="3059113"/>
            <a:ext cx="423862" cy="427037"/>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9158" name="Line 38"/>
          <p:cNvSpPr>
            <a:spLocks noChangeShapeType="1"/>
          </p:cNvSpPr>
          <p:nvPr/>
        </p:nvSpPr>
        <p:spPr bwMode="auto">
          <a:xfrm>
            <a:off x="261938" y="3241675"/>
            <a:ext cx="36195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89159" name="Line 39"/>
          <p:cNvSpPr>
            <a:spLocks noChangeShapeType="1"/>
          </p:cNvSpPr>
          <p:nvPr/>
        </p:nvSpPr>
        <p:spPr bwMode="auto">
          <a:xfrm>
            <a:off x="1046163" y="3241675"/>
            <a:ext cx="48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9160" name="Line 40"/>
          <p:cNvSpPr>
            <a:spLocks noChangeShapeType="1"/>
          </p:cNvSpPr>
          <p:nvPr/>
        </p:nvSpPr>
        <p:spPr bwMode="auto">
          <a:xfrm>
            <a:off x="1952625" y="3241675"/>
            <a:ext cx="48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89161" name="Line 41"/>
          <p:cNvSpPr>
            <a:spLocks noChangeShapeType="1"/>
          </p:cNvSpPr>
          <p:nvPr/>
        </p:nvSpPr>
        <p:spPr bwMode="auto">
          <a:xfrm>
            <a:off x="3159125" y="3232150"/>
            <a:ext cx="422275"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89162" name="Line 42"/>
          <p:cNvSpPr>
            <a:spLocks noChangeShapeType="1"/>
          </p:cNvSpPr>
          <p:nvPr/>
        </p:nvSpPr>
        <p:spPr bwMode="auto">
          <a:xfrm>
            <a:off x="4003675" y="3232150"/>
            <a:ext cx="48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89163" name="Line 43"/>
          <p:cNvSpPr>
            <a:spLocks noChangeShapeType="1"/>
          </p:cNvSpPr>
          <p:nvPr/>
        </p:nvSpPr>
        <p:spPr bwMode="auto">
          <a:xfrm>
            <a:off x="7696200" y="3200400"/>
            <a:ext cx="48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31781" name="Object 44"/>
          <p:cNvGraphicFramePr>
            <a:graphicFrameLocks noChangeAspect="1"/>
          </p:cNvGraphicFramePr>
          <p:nvPr/>
        </p:nvGraphicFramePr>
        <p:xfrm>
          <a:off x="3676650" y="3065463"/>
          <a:ext cx="260350" cy="384175"/>
        </p:xfrm>
        <a:graphic>
          <a:graphicData uri="http://schemas.openxmlformats.org/presentationml/2006/ole">
            <mc:AlternateContent xmlns:mc="http://schemas.openxmlformats.org/markup-compatibility/2006">
              <mc:Choice xmlns:v="urn:schemas-microsoft-com:vml" Requires="v">
                <p:oleObj spid="_x0000_s31898" name="Equation" r:id="rId13" imgW="330057" imgH="482391" progId="Equation.3">
                  <p:embed/>
                </p:oleObj>
              </mc:Choice>
              <mc:Fallback>
                <p:oleObj name="Equation" r:id="rId13" imgW="330057" imgH="482391" progId="Equation.3">
                  <p:embed/>
                  <p:pic>
                    <p:nvPicPr>
                      <p:cNvPr id="0" name="Object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6650" y="3065463"/>
                        <a:ext cx="260350" cy="384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89165" name="Text Box 45"/>
          <p:cNvSpPr txBox="1">
            <a:spLocks noChangeArrowheads="1"/>
          </p:cNvSpPr>
          <p:nvPr/>
        </p:nvSpPr>
        <p:spPr bwMode="auto">
          <a:xfrm>
            <a:off x="2547938" y="2860675"/>
            <a:ext cx="720725"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a:solidFill>
                  <a:schemeClr val="tx1"/>
                </a:solidFill>
                <a:cs typeface="+mn-cs"/>
              </a:rPr>
              <a:t>....</a:t>
            </a:r>
          </a:p>
        </p:txBody>
      </p:sp>
      <p:sp>
        <p:nvSpPr>
          <p:cNvPr id="389167" name="Oval 47"/>
          <p:cNvSpPr>
            <a:spLocks noChangeArrowheads="1"/>
          </p:cNvSpPr>
          <p:nvPr/>
        </p:nvSpPr>
        <p:spPr bwMode="auto">
          <a:xfrm>
            <a:off x="6172200" y="3048000"/>
            <a:ext cx="422275" cy="427038"/>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9168" name="Line 48"/>
          <p:cNvSpPr>
            <a:spLocks noChangeShapeType="1"/>
          </p:cNvSpPr>
          <p:nvPr/>
        </p:nvSpPr>
        <p:spPr bwMode="auto">
          <a:xfrm>
            <a:off x="5749925" y="3232150"/>
            <a:ext cx="422275"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89169" name="Line 49"/>
          <p:cNvSpPr>
            <a:spLocks noChangeShapeType="1"/>
          </p:cNvSpPr>
          <p:nvPr/>
        </p:nvSpPr>
        <p:spPr bwMode="auto">
          <a:xfrm>
            <a:off x="6594475" y="3232150"/>
            <a:ext cx="48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31786" name="Object 50"/>
          <p:cNvGraphicFramePr>
            <a:graphicFrameLocks noChangeAspect="1"/>
          </p:cNvGraphicFramePr>
          <p:nvPr/>
        </p:nvGraphicFramePr>
        <p:xfrm>
          <a:off x="6269038" y="3065463"/>
          <a:ext cx="258762" cy="384175"/>
        </p:xfrm>
        <a:graphic>
          <a:graphicData uri="http://schemas.openxmlformats.org/presentationml/2006/ole">
            <mc:AlternateContent xmlns:mc="http://schemas.openxmlformats.org/markup-compatibility/2006">
              <mc:Choice xmlns:v="urn:schemas-microsoft-com:vml" Requires="v">
                <p:oleObj spid="_x0000_s31899" name="Equation" r:id="rId14" imgW="330057" imgH="482391" progId="Equation.3">
                  <p:embed/>
                </p:oleObj>
              </mc:Choice>
              <mc:Fallback>
                <p:oleObj name="Equation" r:id="rId14" imgW="330057" imgH="482391" progId="Equation.3">
                  <p:embed/>
                  <p:pic>
                    <p:nvPicPr>
                      <p:cNvPr id="0" name="Object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9038" y="3065463"/>
                        <a:ext cx="258762" cy="384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89171" name="Text Box 51"/>
          <p:cNvSpPr txBox="1">
            <a:spLocks noChangeArrowheads="1"/>
          </p:cNvSpPr>
          <p:nvPr/>
        </p:nvSpPr>
        <p:spPr bwMode="auto">
          <a:xfrm>
            <a:off x="4495800" y="2819400"/>
            <a:ext cx="720725"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a:solidFill>
                  <a:schemeClr val="tx1"/>
                </a:solidFill>
                <a:cs typeface="+mn-cs"/>
              </a:rPr>
              <a:t>....</a:t>
            </a:r>
          </a:p>
        </p:txBody>
      </p:sp>
      <p:sp>
        <p:nvSpPr>
          <p:cNvPr id="389172" name="Text Box 52"/>
          <p:cNvSpPr txBox="1">
            <a:spLocks noChangeArrowheads="1"/>
          </p:cNvSpPr>
          <p:nvPr/>
        </p:nvSpPr>
        <p:spPr bwMode="auto">
          <a:xfrm>
            <a:off x="7086600" y="2819400"/>
            <a:ext cx="720725"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a:solidFill>
                  <a:schemeClr val="tx1"/>
                </a:solidFill>
                <a:cs typeface="+mn-cs"/>
              </a:rPr>
              <a:t>....</a:t>
            </a:r>
          </a:p>
        </p:txBody>
      </p:sp>
      <p:sp>
        <p:nvSpPr>
          <p:cNvPr id="389177" name="Oval 57"/>
          <p:cNvSpPr>
            <a:spLocks noChangeArrowheads="1"/>
          </p:cNvSpPr>
          <p:nvPr/>
        </p:nvSpPr>
        <p:spPr bwMode="auto">
          <a:xfrm>
            <a:off x="5334000" y="3048000"/>
            <a:ext cx="423863" cy="427038"/>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9178" name="Line 58"/>
          <p:cNvSpPr>
            <a:spLocks noChangeShapeType="1"/>
          </p:cNvSpPr>
          <p:nvPr/>
        </p:nvSpPr>
        <p:spPr bwMode="auto">
          <a:xfrm>
            <a:off x="5105400" y="3200400"/>
            <a:ext cx="2286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graphicFrame>
        <p:nvGraphicFramePr>
          <p:cNvPr id="31791" name="Object 59"/>
          <p:cNvGraphicFramePr>
            <a:graphicFrameLocks noChangeAspect="1"/>
          </p:cNvGraphicFramePr>
          <p:nvPr/>
        </p:nvGraphicFramePr>
        <p:xfrm>
          <a:off x="1066800" y="2895600"/>
          <a:ext cx="330200" cy="381000"/>
        </p:xfrm>
        <a:graphic>
          <a:graphicData uri="http://schemas.openxmlformats.org/presentationml/2006/ole">
            <mc:AlternateContent xmlns:mc="http://schemas.openxmlformats.org/markup-compatibility/2006">
              <mc:Choice xmlns:v="urn:schemas-microsoft-com:vml" Requires="v">
                <p:oleObj spid="_x0000_s31900" name="Equation" r:id="rId15" imgW="406224" imgH="469696" progId="Equation.3">
                  <p:embed/>
                </p:oleObj>
              </mc:Choice>
              <mc:Fallback>
                <p:oleObj name="Equation" r:id="rId15" imgW="406224" imgH="469696" progId="Equation.3">
                  <p:embed/>
                  <p:pic>
                    <p:nvPicPr>
                      <p:cNvPr id="0" name="Object 5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2895600"/>
                        <a:ext cx="330200" cy="381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1792" name="Object 60"/>
          <p:cNvGraphicFramePr>
            <a:graphicFrameLocks noChangeAspect="1"/>
          </p:cNvGraphicFramePr>
          <p:nvPr/>
        </p:nvGraphicFramePr>
        <p:xfrm>
          <a:off x="1981200" y="2895600"/>
          <a:ext cx="381000" cy="381000"/>
        </p:xfrm>
        <a:graphic>
          <a:graphicData uri="http://schemas.openxmlformats.org/presentationml/2006/ole">
            <mc:AlternateContent xmlns:mc="http://schemas.openxmlformats.org/markup-compatibility/2006">
              <mc:Choice xmlns:v="urn:schemas-microsoft-com:vml" Requires="v">
                <p:oleObj spid="_x0000_s31901" name="Equation" r:id="rId16" imgW="469900" imgH="469900" progId="Equation.3">
                  <p:embed/>
                </p:oleObj>
              </mc:Choice>
              <mc:Fallback>
                <p:oleObj name="Equation" r:id="rId16" imgW="469900" imgH="469900" progId="Equation.3">
                  <p:embed/>
                  <p:pic>
                    <p:nvPicPr>
                      <p:cNvPr id="0" name="Object 6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81200" y="2895600"/>
                        <a:ext cx="381000" cy="381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1793" name="Object 61"/>
          <p:cNvGraphicFramePr>
            <a:graphicFrameLocks noChangeAspect="1"/>
          </p:cNvGraphicFramePr>
          <p:nvPr/>
        </p:nvGraphicFramePr>
        <p:xfrm>
          <a:off x="7696200" y="2819400"/>
          <a:ext cx="390525" cy="392113"/>
        </p:xfrm>
        <a:graphic>
          <a:graphicData uri="http://schemas.openxmlformats.org/presentationml/2006/ole">
            <mc:AlternateContent xmlns:mc="http://schemas.openxmlformats.org/markup-compatibility/2006">
              <mc:Choice xmlns:v="urn:schemas-microsoft-com:vml" Requires="v">
                <p:oleObj spid="_x0000_s31902" name="Equation" r:id="rId18" imgW="482391" imgH="482391" progId="Equation.3">
                  <p:embed/>
                </p:oleObj>
              </mc:Choice>
              <mc:Fallback>
                <p:oleObj name="Equation" r:id="rId18" imgW="482391" imgH="482391" progId="Equation.3">
                  <p:embed/>
                  <p:pic>
                    <p:nvPicPr>
                      <p:cNvPr id="0" name="Object 6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696200" y="2819400"/>
                        <a:ext cx="390525" cy="3921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1794" name="Object 62"/>
          <p:cNvGraphicFramePr>
            <a:graphicFrameLocks noChangeAspect="1"/>
          </p:cNvGraphicFramePr>
          <p:nvPr/>
        </p:nvGraphicFramePr>
        <p:xfrm>
          <a:off x="3154363" y="2890838"/>
          <a:ext cx="319087" cy="390525"/>
        </p:xfrm>
        <a:graphic>
          <a:graphicData uri="http://schemas.openxmlformats.org/presentationml/2006/ole">
            <mc:AlternateContent xmlns:mc="http://schemas.openxmlformats.org/markup-compatibility/2006">
              <mc:Choice xmlns:v="urn:schemas-microsoft-com:vml" Requires="v">
                <p:oleObj spid="_x0000_s31903" name="Equation" r:id="rId20" imgW="393529" imgH="482391" progId="Equation.3">
                  <p:embed/>
                </p:oleObj>
              </mc:Choice>
              <mc:Fallback>
                <p:oleObj name="Equation" r:id="rId20" imgW="393529" imgH="482391" progId="Equation.3">
                  <p:embed/>
                  <p:pic>
                    <p:nvPicPr>
                      <p:cNvPr id="0" name="Object 6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154363" y="2890838"/>
                        <a:ext cx="319087" cy="3905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1795" name="Object 63"/>
          <p:cNvGraphicFramePr>
            <a:graphicFrameLocks noChangeAspect="1"/>
          </p:cNvGraphicFramePr>
          <p:nvPr/>
        </p:nvGraphicFramePr>
        <p:xfrm>
          <a:off x="5791200" y="2819400"/>
          <a:ext cx="390525" cy="450850"/>
        </p:xfrm>
        <a:graphic>
          <a:graphicData uri="http://schemas.openxmlformats.org/presentationml/2006/ole">
            <mc:AlternateContent xmlns:mc="http://schemas.openxmlformats.org/markup-compatibility/2006">
              <mc:Choice xmlns:v="urn:schemas-microsoft-com:vml" Requires="v">
                <p:oleObj spid="_x0000_s31904" name="Equation" r:id="rId22" imgW="482391" imgH="558558" progId="Equation.3">
                  <p:embed/>
                </p:oleObj>
              </mc:Choice>
              <mc:Fallback>
                <p:oleObj name="Equation" r:id="rId22" imgW="482391" imgH="558558" progId="Equation.3">
                  <p:embed/>
                  <p:pic>
                    <p:nvPicPr>
                      <p:cNvPr id="0" name="Object 6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791200" y="2819400"/>
                        <a:ext cx="390525" cy="4508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1796" name="Object 64"/>
          <p:cNvGraphicFramePr>
            <a:graphicFrameLocks noChangeAspect="1"/>
          </p:cNvGraphicFramePr>
          <p:nvPr/>
        </p:nvGraphicFramePr>
        <p:xfrm>
          <a:off x="3905250" y="2819400"/>
          <a:ext cx="587375" cy="390525"/>
        </p:xfrm>
        <a:graphic>
          <a:graphicData uri="http://schemas.openxmlformats.org/presentationml/2006/ole">
            <mc:AlternateContent xmlns:mc="http://schemas.openxmlformats.org/markup-compatibility/2006">
              <mc:Choice xmlns:v="urn:schemas-microsoft-com:vml" Requires="v">
                <p:oleObj spid="_x0000_s31905" name="Equation" r:id="rId24" imgW="723586" imgH="482391" progId="Equation.3">
                  <p:embed/>
                </p:oleObj>
              </mc:Choice>
              <mc:Fallback>
                <p:oleObj name="Equation" r:id="rId24" imgW="723586" imgH="482391" progId="Equation.3">
                  <p:embed/>
                  <p:pic>
                    <p:nvPicPr>
                      <p:cNvPr id="0" name="Object 6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905250" y="2819400"/>
                        <a:ext cx="587375" cy="3905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1797" name="Object 65"/>
          <p:cNvGraphicFramePr>
            <a:graphicFrameLocks noChangeAspect="1"/>
          </p:cNvGraphicFramePr>
          <p:nvPr/>
        </p:nvGraphicFramePr>
        <p:xfrm>
          <a:off x="6553200" y="2819400"/>
          <a:ext cx="658813" cy="450850"/>
        </p:xfrm>
        <a:graphic>
          <a:graphicData uri="http://schemas.openxmlformats.org/presentationml/2006/ole">
            <mc:AlternateContent xmlns:mc="http://schemas.openxmlformats.org/markup-compatibility/2006">
              <mc:Choice xmlns:v="urn:schemas-microsoft-com:vml" Requires="v">
                <p:oleObj spid="_x0000_s31906" name="Equation" r:id="rId26" imgW="812447" imgH="558558" progId="Equation.3">
                  <p:embed/>
                </p:oleObj>
              </mc:Choice>
              <mc:Fallback>
                <p:oleObj name="Equation" r:id="rId26" imgW="812447" imgH="558558" progId="Equation.3">
                  <p:embed/>
                  <p:pic>
                    <p:nvPicPr>
                      <p:cNvPr id="0" name="Object 65"/>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553200" y="2819400"/>
                        <a:ext cx="658813" cy="4508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89186" name="Freeform 66"/>
          <p:cNvSpPr>
            <a:spLocks/>
          </p:cNvSpPr>
          <p:nvPr/>
        </p:nvSpPr>
        <p:spPr bwMode="auto">
          <a:xfrm>
            <a:off x="685800" y="3429000"/>
            <a:ext cx="7391400" cy="241300"/>
          </a:xfrm>
          <a:custGeom>
            <a:avLst/>
            <a:gdLst>
              <a:gd name="T0" fmla="*/ 0 w 4656"/>
              <a:gd name="T1" fmla="*/ 96 h 152"/>
              <a:gd name="T2" fmla="*/ 816 w 4656"/>
              <a:gd name="T3" fmla="*/ 144 h 152"/>
              <a:gd name="T4" fmla="*/ 1488 w 4656"/>
              <a:gd name="T5" fmla="*/ 48 h 152"/>
              <a:gd name="T6" fmla="*/ 2784 w 4656"/>
              <a:gd name="T7" fmla="*/ 144 h 152"/>
              <a:gd name="T8" fmla="*/ 3072 w 4656"/>
              <a:gd name="T9" fmla="*/ 96 h 152"/>
              <a:gd name="T10" fmla="*/ 3984 w 4656"/>
              <a:gd name="T11" fmla="*/ 96 h 152"/>
              <a:gd name="T12" fmla="*/ 4512 w 4656"/>
              <a:gd name="T13" fmla="*/ 48 h 152"/>
              <a:gd name="T14" fmla="*/ 4656 w 4656"/>
              <a:gd name="T15" fmla="*/ 0 h 1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56" h="152">
                <a:moveTo>
                  <a:pt x="0" y="96"/>
                </a:moveTo>
                <a:cubicBezTo>
                  <a:pt x="284" y="124"/>
                  <a:pt x="568" y="152"/>
                  <a:pt x="816" y="144"/>
                </a:cubicBezTo>
                <a:cubicBezTo>
                  <a:pt x="1064" y="136"/>
                  <a:pt x="1160" y="48"/>
                  <a:pt x="1488" y="48"/>
                </a:cubicBezTo>
                <a:cubicBezTo>
                  <a:pt x="1816" y="48"/>
                  <a:pt x="2520" y="136"/>
                  <a:pt x="2784" y="144"/>
                </a:cubicBezTo>
                <a:cubicBezTo>
                  <a:pt x="3048" y="152"/>
                  <a:pt x="2872" y="104"/>
                  <a:pt x="3072" y="96"/>
                </a:cubicBezTo>
                <a:cubicBezTo>
                  <a:pt x="3272" y="88"/>
                  <a:pt x="3744" y="104"/>
                  <a:pt x="3984" y="96"/>
                </a:cubicBezTo>
                <a:cubicBezTo>
                  <a:pt x="4224" y="88"/>
                  <a:pt x="4400" y="64"/>
                  <a:pt x="4512" y="48"/>
                </a:cubicBezTo>
                <a:cubicBezTo>
                  <a:pt x="4624" y="32"/>
                  <a:pt x="4640" y="16"/>
                  <a:pt x="4656" y="0"/>
                </a:cubicBezTo>
              </a:path>
            </a:pathLst>
          </a:custGeom>
          <a:noFill/>
          <a:ln w="9525" cap="flat" cmpd="sng">
            <a:solidFill>
              <a:srgbClr val="FF0000"/>
            </a:solidFill>
            <a:prstDash val="solid"/>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spAutoFit/>
          </a:bodyPr>
          <a:lstStyle/>
          <a:p>
            <a:pPr>
              <a:defRPr/>
            </a:pPr>
            <a:endParaRPr lang="en-US">
              <a:cs typeface="+mn-cs"/>
            </a:endParaRPr>
          </a:p>
        </p:txBody>
      </p:sp>
      <p:sp>
        <p:nvSpPr>
          <p:cNvPr id="389187" name="Text Box 67"/>
          <p:cNvSpPr txBox="1">
            <a:spLocks noChangeArrowheads="1"/>
          </p:cNvSpPr>
          <p:nvPr/>
        </p:nvSpPr>
        <p:spPr bwMode="auto">
          <a:xfrm>
            <a:off x="914400" y="4648200"/>
            <a:ext cx="2992438"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chemeClr val="tx1"/>
                </a:solidFill>
                <a:cs typeface="+mn-cs"/>
              </a:rPr>
              <a:t>Arbitrary DFA</a:t>
            </a:r>
          </a:p>
        </p:txBody>
      </p:sp>
      <p:graphicFrame>
        <p:nvGraphicFramePr>
          <p:cNvPr id="31800" name="Object 68"/>
          <p:cNvGraphicFramePr>
            <a:graphicFrameLocks noChangeAspect="1"/>
          </p:cNvGraphicFramePr>
          <p:nvPr/>
        </p:nvGraphicFramePr>
        <p:xfrm>
          <a:off x="3216275" y="127000"/>
          <a:ext cx="4294188" cy="533400"/>
        </p:xfrm>
        <a:graphic>
          <a:graphicData uri="http://schemas.openxmlformats.org/presentationml/2006/ole">
            <mc:AlternateContent xmlns:mc="http://schemas.openxmlformats.org/markup-compatibility/2006">
              <mc:Choice xmlns:v="urn:schemas-microsoft-com:vml" Requires="v">
                <p:oleObj spid="_x0000_s31907" name="Equation" r:id="rId28" imgW="3568700" imgH="444500" progId="Equation.3">
                  <p:embed/>
                </p:oleObj>
              </mc:Choice>
              <mc:Fallback>
                <p:oleObj name="Equation" r:id="rId28" imgW="3568700" imgH="444500" progId="Equation.3">
                  <p:embed/>
                  <p:pic>
                    <p:nvPicPr>
                      <p:cNvPr id="0" name="Object 68"/>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216275" y="127000"/>
                        <a:ext cx="4294188" cy="533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89189" name="Text Box 69"/>
          <p:cNvSpPr txBox="1">
            <a:spLocks noChangeArrowheads="1"/>
          </p:cNvSpPr>
          <p:nvPr/>
        </p:nvSpPr>
        <p:spPr bwMode="auto">
          <a:xfrm>
            <a:off x="2514600" y="76200"/>
            <a:ext cx="5961063" cy="17478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If                                     ,</a:t>
            </a:r>
          </a:p>
          <a:p>
            <a:pPr>
              <a:defRPr/>
            </a:pPr>
            <a:r>
              <a:rPr lang="en-US">
                <a:cs typeface="+mn-cs"/>
              </a:rPr>
              <a:t>by the pigeonhole principle,</a:t>
            </a:r>
          </a:p>
          <a:p>
            <a:pPr>
              <a:defRPr/>
            </a:pPr>
            <a:r>
              <a:rPr lang="en-US">
                <a:cs typeface="+mn-cs"/>
              </a:rPr>
              <a:t>a state is repeated in the walk</a:t>
            </a:r>
          </a:p>
        </p:txBody>
      </p:sp>
      <p:sp>
        <p:nvSpPr>
          <p:cNvPr id="389190" name="Text Box 70"/>
          <p:cNvSpPr txBox="1">
            <a:spLocks noChangeArrowheads="1"/>
          </p:cNvSpPr>
          <p:nvPr/>
        </p:nvSpPr>
        <p:spPr bwMode="auto">
          <a:xfrm>
            <a:off x="76200" y="76200"/>
            <a:ext cx="231140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rgbClr val="FF3300"/>
                </a:solidFill>
                <a:cs typeface="+mn-cs"/>
              </a:rPr>
              <a:t>In General:</a:t>
            </a:r>
          </a:p>
        </p:txBody>
      </p:sp>
      <p:sp>
        <p:nvSpPr>
          <p:cNvPr id="389191" name="Rectangle 71"/>
          <p:cNvSpPr>
            <a:spLocks noChangeArrowheads="1"/>
          </p:cNvSpPr>
          <p:nvPr/>
        </p:nvSpPr>
        <p:spPr bwMode="auto">
          <a:xfrm>
            <a:off x="3505200" y="2743200"/>
            <a:ext cx="609600" cy="990600"/>
          </a:xfrm>
          <a:prstGeom prst="rect">
            <a:avLst/>
          </a:prstGeom>
          <a:noFill/>
          <a:ln w="9525">
            <a:solidFill>
              <a:srgbClr val="FF00FF"/>
            </a:solidFill>
            <a:miter lim="800000"/>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9193" name="Rectangle 73"/>
          <p:cNvSpPr>
            <a:spLocks noChangeArrowheads="1"/>
          </p:cNvSpPr>
          <p:nvPr/>
        </p:nvSpPr>
        <p:spPr bwMode="auto">
          <a:xfrm>
            <a:off x="6096000" y="2743200"/>
            <a:ext cx="609600" cy="990600"/>
          </a:xfrm>
          <a:prstGeom prst="rect">
            <a:avLst/>
          </a:prstGeom>
          <a:noFill/>
          <a:ln w="9525">
            <a:solidFill>
              <a:srgbClr val="FF00FF"/>
            </a:solidFill>
            <a:miter lim="800000"/>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graphicFrame>
        <p:nvGraphicFramePr>
          <p:cNvPr id="31805" name="Object 74"/>
          <p:cNvGraphicFramePr>
            <a:graphicFrameLocks noChangeAspect="1"/>
          </p:cNvGraphicFramePr>
          <p:nvPr/>
        </p:nvGraphicFramePr>
        <p:xfrm>
          <a:off x="1447800" y="5562600"/>
          <a:ext cx="269875" cy="374650"/>
        </p:xfrm>
        <a:graphic>
          <a:graphicData uri="http://schemas.openxmlformats.org/presentationml/2006/ole">
            <mc:AlternateContent xmlns:mc="http://schemas.openxmlformats.org/markup-compatibility/2006">
              <mc:Choice xmlns:v="urn:schemas-microsoft-com:vml" Requires="v">
                <p:oleObj spid="_x0000_s31908" name="Equation" r:id="rId30" imgW="342751" imgH="469696" progId="Equation.3">
                  <p:embed/>
                </p:oleObj>
              </mc:Choice>
              <mc:Fallback>
                <p:oleObj name="Equation" r:id="rId30" imgW="342751" imgH="469696" progId="Equation.3">
                  <p:embed/>
                  <p:pic>
                    <p:nvPicPr>
                      <p:cNvPr id="0" name="Object 74"/>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447800" y="5562600"/>
                        <a:ext cx="269875" cy="374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1806" name="Object 75"/>
          <p:cNvGraphicFramePr>
            <a:graphicFrameLocks noChangeAspect="1"/>
          </p:cNvGraphicFramePr>
          <p:nvPr/>
        </p:nvGraphicFramePr>
        <p:xfrm>
          <a:off x="7696200" y="5562600"/>
          <a:ext cx="390525" cy="457200"/>
        </p:xfrm>
        <a:graphic>
          <a:graphicData uri="http://schemas.openxmlformats.org/presentationml/2006/ole">
            <mc:AlternateContent xmlns:mc="http://schemas.openxmlformats.org/markup-compatibility/2006">
              <mc:Choice xmlns:v="urn:schemas-microsoft-com:vml" Requires="v">
                <p:oleObj spid="_x0000_s31909" name="Equation" r:id="rId32" imgW="406224" imgH="469696" progId="Equation.3">
                  <p:embed/>
                </p:oleObj>
              </mc:Choice>
              <mc:Fallback>
                <p:oleObj name="Equation" r:id="rId32" imgW="406224" imgH="469696" progId="Equation.3">
                  <p:embed/>
                  <p:pic>
                    <p:nvPicPr>
                      <p:cNvPr id="0" name="Object 75"/>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7696200" y="5562600"/>
                        <a:ext cx="390525"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1807" name="Object 76"/>
          <p:cNvGraphicFramePr>
            <a:graphicFrameLocks noChangeAspect="1"/>
          </p:cNvGraphicFramePr>
          <p:nvPr/>
        </p:nvGraphicFramePr>
        <p:xfrm>
          <a:off x="8305800" y="3048000"/>
          <a:ext cx="247650" cy="363538"/>
        </p:xfrm>
        <a:graphic>
          <a:graphicData uri="http://schemas.openxmlformats.org/presentationml/2006/ole">
            <mc:AlternateContent xmlns:mc="http://schemas.openxmlformats.org/markup-compatibility/2006">
              <mc:Choice xmlns:v="urn:schemas-microsoft-com:vml" Requires="v">
                <p:oleObj spid="_x0000_s31910" name="Equation" r:id="rId34" imgW="406224" imgH="469696" progId="Equation.3">
                  <p:embed/>
                </p:oleObj>
              </mc:Choice>
              <mc:Fallback>
                <p:oleObj name="Equation" r:id="rId34" imgW="406224" imgH="469696" progId="Equation.3">
                  <p:embed/>
                  <p:pic>
                    <p:nvPicPr>
                      <p:cNvPr id="0" name="Object 76"/>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8305800" y="3048000"/>
                        <a:ext cx="247650" cy="3635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1808" name="Object 77"/>
          <p:cNvGraphicFramePr>
            <a:graphicFrameLocks noChangeAspect="1"/>
          </p:cNvGraphicFramePr>
          <p:nvPr/>
        </p:nvGraphicFramePr>
        <p:xfrm>
          <a:off x="685800" y="3048000"/>
          <a:ext cx="269875" cy="374650"/>
        </p:xfrm>
        <a:graphic>
          <a:graphicData uri="http://schemas.openxmlformats.org/presentationml/2006/ole">
            <mc:AlternateContent xmlns:mc="http://schemas.openxmlformats.org/markup-compatibility/2006">
              <mc:Choice xmlns:v="urn:schemas-microsoft-com:vml" Requires="v">
                <p:oleObj spid="_x0000_s31911" name="Equation" r:id="rId35" imgW="342751" imgH="469696" progId="Equation.3">
                  <p:embed/>
                </p:oleObj>
              </mc:Choice>
              <mc:Fallback>
                <p:oleObj name="Equation" r:id="rId35" imgW="342751" imgH="469696" progId="Equation.3">
                  <p:embed/>
                  <p:pic>
                    <p:nvPicPr>
                      <p:cNvPr id="0" name="Object 77"/>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85800" y="3048000"/>
                        <a:ext cx="269875" cy="374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89198" name="Rectangle 78"/>
          <p:cNvSpPr>
            <a:spLocks noChangeArrowheads="1"/>
          </p:cNvSpPr>
          <p:nvPr/>
        </p:nvSpPr>
        <p:spPr bwMode="auto">
          <a:xfrm>
            <a:off x="457200" y="4114800"/>
            <a:ext cx="8001000" cy="24384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graphicFrame>
        <p:nvGraphicFramePr>
          <p:cNvPr id="31810" name="Object 79"/>
          <p:cNvGraphicFramePr>
            <a:graphicFrameLocks noChangeAspect="1"/>
          </p:cNvGraphicFramePr>
          <p:nvPr/>
        </p:nvGraphicFramePr>
        <p:xfrm>
          <a:off x="8458200" y="1371600"/>
          <a:ext cx="368300" cy="304800"/>
        </p:xfrm>
        <a:graphic>
          <a:graphicData uri="http://schemas.openxmlformats.org/presentationml/2006/ole">
            <mc:AlternateContent xmlns:mc="http://schemas.openxmlformats.org/markup-compatibility/2006">
              <mc:Choice xmlns:v="urn:schemas-microsoft-com:vml" Requires="v">
                <p:oleObj spid="_x0000_s31912" name="Equation" r:id="rId36" imgW="368140" imgH="304668" progId="Equation.3">
                  <p:embed/>
                </p:oleObj>
              </mc:Choice>
              <mc:Fallback>
                <p:oleObj name="Equation" r:id="rId36" imgW="368140" imgH="304668" progId="Equation.3">
                  <p:embed/>
                  <p:pic>
                    <p:nvPicPr>
                      <p:cNvPr id="0" name="Object 79"/>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8458200" y="1371600"/>
                        <a:ext cx="3683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0" name="Date Placeholder 3"/>
          <p:cNvSpPr>
            <a:spLocks noGrp="1"/>
          </p:cNvSpPr>
          <p:nvPr>
            <p:ph type="dt"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71" name="Footer Placeholder 4"/>
          <p:cNvSpPr>
            <a:spLocks noGrp="1"/>
          </p:cNvSpPr>
          <p:nvPr>
            <p:ph type="ftr" sz="quarter" idx="11"/>
          </p:nvPr>
        </p:nvSpPr>
        <p:spPr>
          <a:xfrm>
            <a:off x="2514600" y="6553200"/>
            <a:ext cx="4572000" cy="228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lide Number Placeholder 3"/>
          <p:cNvSpPr>
            <a:spLocks noGrp="1"/>
          </p:cNvSpPr>
          <p:nvPr>
            <p:ph type="sldNum" sz="quarter" idx="12"/>
          </p:nvPr>
        </p:nvSpPr>
        <p:spPr/>
        <p:txBody>
          <a:bodyPr/>
          <a:lstStyle/>
          <a:p>
            <a:pPr>
              <a:defRPr/>
            </a:pPr>
            <a:fld id="{9EF0BA2A-24DE-A148-A8D7-B739AEB437D7}" type="slidenum">
              <a:rPr lang="en-US"/>
              <a:pPr>
                <a:defRPr/>
              </a:pPr>
              <a:t>18</a:t>
            </a:fld>
            <a:endParaRPr lang="en-US"/>
          </a:p>
        </p:txBody>
      </p:sp>
      <p:graphicFrame>
        <p:nvGraphicFramePr>
          <p:cNvPr id="32770" name="Object 33"/>
          <p:cNvGraphicFramePr>
            <a:graphicFrameLocks noChangeAspect="1"/>
          </p:cNvGraphicFramePr>
          <p:nvPr/>
        </p:nvGraphicFramePr>
        <p:xfrm>
          <a:off x="2384425" y="152400"/>
          <a:ext cx="5165725" cy="533400"/>
        </p:xfrm>
        <a:graphic>
          <a:graphicData uri="http://schemas.openxmlformats.org/presentationml/2006/ole">
            <mc:AlternateContent xmlns:mc="http://schemas.openxmlformats.org/markup-compatibility/2006">
              <mc:Choice xmlns:v="urn:schemas-microsoft-com:vml" Requires="v">
                <p:oleObj spid="_x0000_s32865" name="Equation" r:id="rId3" imgW="4292600" imgH="444500" progId="Equation.3">
                  <p:embed/>
                </p:oleObj>
              </mc:Choice>
              <mc:Fallback>
                <p:oleObj name="Equation" r:id="rId3" imgW="4292600" imgH="444500" progId="Equation.3">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4425" y="152400"/>
                        <a:ext cx="5165725" cy="533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80627" name="Oval 51"/>
          <p:cNvSpPr>
            <a:spLocks noChangeArrowheads="1"/>
          </p:cNvSpPr>
          <p:nvPr/>
        </p:nvSpPr>
        <p:spPr bwMode="auto">
          <a:xfrm>
            <a:off x="1477963" y="4876800"/>
            <a:ext cx="6096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80628" name="Oval 52"/>
          <p:cNvSpPr>
            <a:spLocks noChangeArrowheads="1"/>
          </p:cNvSpPr>
          <p:nvPr/>
        </p:nvSpPr>
        <p:spPr bwMode="auto">
          <a:xfrm>
            <a:off x="2514600" y="4876800"/>
            <a:ext cx="6096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80629" name="Oval 53"/>
          <p:cNvSpPr>
            <a:spLocks noChangeArrowheads="1"/>
          </p:cNvSpPr>
          <p:nvPr/>
        </p:nvSpPr>
        <p:spPr bwMode="auto">
          <a:xfrm>
            <a:off x="8153400" y="4876800"/>
            <a:ext cx="6096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graphicFrame>
        <p:nvGraphicFramePr>
          <p:cNvPr id="32774" name="Object 56"/>
          <p:cNvGraphicFramePr>
            <a:graphicFrameLocks noChangeAspect="1"/>
          </p:cNvGraphicFramePr>
          <p:nvPr/>
        </p:nvGraphicFramePr>
        <p:xfrm>
          <a:off x="1554163" y="4876800"/>
          <a:ext cx="381000" cy="520700"/>
        </p:xfrm>
        <a:graphic>
          <a:graphicData uri="http://schemas.openxmlformats.org/presentationml/2006/ole">
            <mc:AlternateContent xmlns:mc="http://schemas.openxmlformats.org/markup-compatibility/2006">
              <mc:Choice xmlns:v="urn:schemas-microsoft-com:vml" Requires="v">
                <p:oleObj spid="_x0000_s32866" name="Equation" r:id="rId5" imgW="380835" imgH="520474" progId="Equation.3">
                  <p:embed/>
                </p:oleObj>
              </mc:Choice>
              <mc:Fallback>
                <p:oleObj name="Equation" r:id="rId5" imgW="380835" imgH="520474" progId="Equation.3">
                  <p:embed/>
                  <p:pic>
                    <p:nvPicPr>
                      <p:cNvPr id="0" name="Object 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4163" y="4876800"/>
                        <a:ext cx="381000"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2775" name="Object 57"/>
          <p:cNvGraphicFramePr>
            <a:graphicFrameLocks noChangeAspect="1"/>
          </p:cNvGraphicFramePr>
          <p:nvPr/>
        </p:nvGraphicFramePr>
        <p:xfrm>
          <a:off x="2636838" y="4876800"/>
          <a:ext cx="442912" cy="520700"/>
        </p:xfrm>
        <a:graphic>
          <a:graphicData uri="http://schemas.openxmlformats.org/presentationml/2006/ole">
            <mc:AlternateContent xmlns:mc="http://schemas.openxmlformats.org/markup-compatibility/2006">
              <mc:Choice xmlns:v="urn:schemas-microsoft-com:vml" Requires="v">
                <p:oleObj spid="_x0000_s32867" name="Equation" r:id="rId7" imgW="444307" imgH="520474" progId="Equation.3">
                  <p:embed/>
                </p:oleObj>
              </mc:Choice>
              <mc:Fallback>
                <p:oleObj name="Equation" r:id="rId7" imgW="444307" imgH="520474" progId="Equation.3">
                  <p:embed/>
                  <p:pic>
                    <p:nvPicPr>
                      <p:cNvPr id="0" name="Object 5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36838" y="4876800"/>
                        <a:ext cx="442912"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2776" name="Object 58"/>
          <p:cNvGraphicFramePr>
            <a:graphicFrameLocks noChangeAspect="1"/>
          </p:cNvGraphicFramePr>
          <p:nvPr/>
        </p:nvGraphicFramePr>
        <p:xfrm>
          <a:off x="7086600" y="4953000"/>
          <a:ext cx="652463" cy="382588"/>
        </p:xfrm>
        <a:graphic>
          <a:graphicData uri="http://schemas.openxmlformats.org/presentationml/2006/ole">
            <mc:AlternateContent xmlns:mc="http://schemas.openxmlformats.org/markup-compatibility/2006">
              <mc:Choice xmlns:v="urn:schemas-microsoft-com:vml" Requires="v">
                <p:oleObj spid="_x0000_s32868" name="Equation" r:id="rId9" imgW="825500" imgH="482600" progId="Equation.3">
                  <p:embed/>
                </p:oleObj>
              </mc:Choice>
              <mc:Fallback>
                <p:oleObj name="Equation" r:id="rId9" imgW="825500" imgH="482600" progId="Equation.3">
                  <p:embed/>
                  <p:pic>
                    <p:nvPicPr>
                      <p:cNvPr id="0" name="Object 5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86600" y="4953000"/>
                        <a:ext cx="652463" cy="3825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2777" name="Object 62"/>
          <p:cNvGraphicFramePr>
            <a:graphicFrameLocks noChangeAspect="1"/>
          </p:cNvGraphicFramePr>
          <p:nvPr/>
        </p:nvGraphicFramePr>
        <p:xfrm>
          <a:off x="8204200" y="4895850"/>
          <a:ext cx="493713" cy="482600"/>
        </p:xfrm>
        <a:graphic>
          <a:graphicData uri="http://schemas.openxmlformats.org/presentationml/2006/ole">
            <mc:AlternateContent xmlns:mc="http://schemas.openxmlformats.org/markup-compatibility/2006">
              <mc:Choice xmlns:v="urn:schemas-microsoft-com:vml" Requires="v">
                <p:oleObj spid="_x0000_s32869" name="Equation" r:id="rId11" imgW="495085" imgH="482391" progId="Equation.3">
                  <p:embed/>
                </p:oleObj>
              </mc:Choice>
              <mc:Fallback>
                <p:oleObj name="Equation" r:id="rId11" imgW="495085" imgH="482391" progId="Equation.3">
                  <p:embed/>
                  <p:pic>
                    <p:nvPicPr>
                      <p:cNvPr id="0" name="Object 6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04200" y="4895850"/>
                        <a:ext cx="493713" cy="482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80639" name="Oval 63"/>
          <p:cNvSpPr>
            <a:spLocks noChangeArrowheads="1"/>
          </p:cNvSpPr>
          <p:nvPr/>
        </p:nvSpPr>
        <p:spPr bwMode="auto">
          <a:xfrm>
            <a:off x="7010400" y="4876800"/>
            <a:ext cx="7620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80655" name="Text Box 79"/>
          <p:cNvSpPr txBox="1">
            <a:spLocks noChangeArrowheads="1"/>
          </p:cNvSpPr>
          <p:nvPr/>
        </p:nvSpPr>
        <p:spPr bwMode="auto">
          <a:xfrm>
            <a:off x="4648200" y="1371600"/>
            <a:ext cx="168751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Walk of</a:t>
            </a:r>
          </a:p>
        </p:txBody>
      </p:sp>
      <p:sp>
        <p:nvSpPr>
          <p:cNvPr id="280659" name="Line 83"/>
          <p:cNvSpPr>
            <a:spLocks noChangeShapeType="1"/>
          </p:cNvSpPr>
          <p:nvPr/>
        </p:nvSpPr>
        <p:spPr bwMode="auto">
          <a:xfrm>
            <a:off x="4191000" y="2819400"/>
            <a:ext cx="838200" cy="1981200"/>
          </a:xfrm>
          <a:prstGeom prst="line">
            <a:avLst/>
          </a:prstGeom>
          <a:noFill/>
          <a:ln w="9525">
            <a:solidFill>
              <a:srgbClr val="FF00FF"/>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280660" name="Line 84"/>
          <p:cNvSpPr>
            <a:spLocks noChangeShapeType="1"/>
          </p:cNvSpPr>
          <p:nvPr/>
        </p:nvSpPr>
        <p:spPr bwMode="auto">
          <a:xfrm flipH="1">
            <a:off x="5334000" y="2743200"/>
            <a:ext cx="1447800" cy="2057400"/>
          </a:xfrm>
          <a:prstGeom prst="line">
            <a:avLst/>
          </a:prstGeom>
          <a:noFill/>
          <a:ln w="9525">
            <a:solidFill>
              <a:srgbClr val="FF00FF"/>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280666" name="Line 90"/>
          <p:cNvSpPr>
            <a:spLocks noChangeShapeType="1"/>
          </p:cNvSpPr>
          <p:nvPr/>
        </p:nvSpPr>
        <p:spPr bwMode="auto">
          <a:xfrm>
            <a:off x="1219200" y="2743200"/>
            <a:ext cx="457200" cy="2133600"/>
          </a:xfrm>
          <a:prstGeom prst="line">
            <a:avLst/>
          </a:prstGeom>
          <a:noFill/>
          <a:ln w="9525">
            <a:solidFill>
              <a:srgbClr val="FF00FF"/>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280667" name="Line 91"/>
          <p:cNvSpPr>
            <a:spLocks noChangeShapeType="1"/>
          </p:cNvSpPr>
          <p:nvPr/>
        </p:nvSpPr>
        <p:spPr bwMode="auto">
          <a:xfrm>
            <a:off x="2209800" y="2743200"/>
            <a:ext cx="609600" cy="2057400"/>
          </a:xfrm>
          <a:prstGeom prst="line">
            <a:avLst/>
          </a:prstGeom>
          <a:noFill/>
          <a:ln w="9525">
            <a:solidFill>
              <a:srgbClr val="FF00FF"/>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280668" name="Line 92"/>
          <p:cNvSpPr>
            <a:spLocks noChangeShapeType="1"/>
          </p:cNvSpPr>
          <p:nvPr/>
        </p:nvSpPr>
        <p:spPr bwMode="auto">
          <a:xfrm flipH="1">
            <a:off x="7391400" y="2743200"/>
            <a:ext cx="1295400" cy="2057400"/>
          </a:xfrm>
          <a:prstGeom prst="line">
            <a:avLst/>
          </a:prstGeom>
          <a:noFill/>
          <a:ln w="9525">
            <a:solidFill>
              <a:srgbClr val="FF00FF"/>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graphicFrame>
        <p:nvGraphicFramePr>
          <p:cNvPr id="32785" name="Object 95"/>
          <p:cNvGraphicFramePr>
            <a:graphicFrameLocks noChangeAspect="1"/>
          </p:cNvGraphicFramePr>
          <p:nvPr/>
        </p:nvGraphicFramePr>
        <p:xfrm>
          <a:off x="6400800" y="1524000"/>
          <a:ext cx="381000" cy="317500"/>
        </p:xfrm>
        <a:graphic>
          <a:graphicData uri="http://schemas.openxmlformats.org/presentationml/2006/ole">
            <mc:AlternateContent xmlns:mc="http://schemas.openxmlformats.org/markup-compatibility/2006">
              <mc:Choice xmlns:v="urn:schemas-microsoft-com:vml" Requires="v">
                <p:oleObj spid="_x0000_s32870" name="Equation" r:id="rId13" imgW="304536" imgH="253780" progId="Equation.3">
                  <p:embed/>
                </p:oleObj>
              </mc:Choice>
              <mc:Fallback>
                <p:oleObj name="Equation" r:id="rId13" imgW="304536" imgH="253780" progId="Equation.3">
                  <p:embed/>
                  <p:pic>
                    <p:nvPicPr>
                      <p:cNvPr id="0" name="Object 9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00800" y="1524000"/>
                        <a:ext cx="381000" cy="3175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80678" name="Text Box 102"/>
          <p:cNvSpPr txBox="1">
            <a:spLocks noChangeArrowheads="1"/>
          </p:cNvSpPr>
          <p:nvPr/>
        </p:nvSpPr>
        <p:spPr bwMode="auto">
          <a:xfrm>
            <a:off x="0" y="1568450"/>
            <a:ext cx="16954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Pigeons:</a:t>
            </a:r>
          </a:p>
        </p:txBody>
      </p:sp>
      <p:sp>
        <p:nvSpPr>
          <p:cNvPr id="280679" name="Text Box 103"/>
          <p:cNvSpPr txBox="1">
            <a:spLocks noChangeArrowheads="1"/>
          </p:cNvSpPr>
          <p:nvPr/>
        </p:nvSpPr>
        <p:spPr bwMode="auto">
          <a:xfrm>
            <a:off x="0" y="4953000"/>
            <a:ext cx="3411538" cy="1092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Nests:</a:t>
            </a:r>
          </a:p>
          <a:p>
            <a:pPr>
              <a:defRPr/>
            </a:pPr>
            <a:r>
              <a:rPr lang="en-US" sz="2800">
                <a:cs typeface="+mn-cs"/>
              </a:rPr>
              <a:t>(Automaton states)</a:t>
            </a:r>
          </a:p>
        </p:txBody>
      </p:sp>
      <p:sp>
        <p:nvSpPr>
          <p:cNvPr id="280680" name="Text Box 104"/>
          <p:cNvSpPr txBox="1">
            <a:spLocks noChangeArrowheads="1"/>
          </p:cNvSpPr>
          <p:nvPr/>
        </p:nvSpPr>
        <p:spPr bwMode="auto">
          <a:xfrm>
            <a:off x="0" y="2895600"/>
            <a:ext cx="1131888" cy="17478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rgbClr val="FF00FF"/>
                </a:solidFill>
                <a:cs typeface="+mn-cs"/>
              </a:rPr>
              <a:t>Are </a:t>
            </a:r>
          </a:p>
          <a:p>
            <a:pPr>
              <a:defRPr/>
            </a:pPr>
            <a:r>
              <a:rPr lang="en-US">
                <a:solidFill>
                  <a:srgbClr val="FF00FF"/>
                </a:solidFill>
                <a:cs typeface="+mn-cs"/>
              </a:rPr>
              <a:t>more</a:t>
            </a:r>
          </a:p>
          <a:p>
            <a:pPr>
              <a:defRPr/>
            </a:pPr>
            <a:r>
              <a:rPr lang="en-US">
                <a:solidFill>
                  <a:srgbClr val="FF00FF"/>
                </a:solidFill>
                <a:cs typeface="+mn-cs"/>
              </a:rPr>
              <a:t>than</a:t>
            </a:r>
          </a:p>
        </p:txBody>
      </p:sp>
      <p:sp>
        <p:nvSpPr>
          <p:cNvPr id="280681" name="Text Box 105"/>
          <p:cNvSpPr txBox="1">
            <a:spLocks noChangeArrowheads="1"/>
          </p:cNvSpPr>
          <p:nvPr/>
        </p:nvSpPr>
        <p:spPr bwMode="auto">
          <a:xfrm>
            <a:off x="1676400" y="1676400"/>
            <a:ext cx="201295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a:cs typeface="+mn-cs"/>
              </a:rPr>
              <a:t>(walk states)</a:t>
            </a:r>
          </a:p>
        </p:txBody>
      </p:sp>
      <p:sp>
        <p:nvSpPr>
          <p:cNvPr id="280682" name="Oval 106"/>
          <p:cNvSpPr>
            <a:spLocks noChangeArrowheads="1"/>
          </p:cNvSpPr>
          <p:nvPr/>
        </p:nvSpPr>
        <p:spPr bwMode="auto">
          <a:xfrm>
            <a:off x="4800600" y="4876800"/>
            <a:ext cx="6096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80685" name="Oval 109"/>
          <p:cNvSpPr>
            <a:spLocks noChangeArrowheads="1"/>
          </p:cNvSpPr>
          <p:nvPr/>
        </p:nvSpPr>
        <p:spPr bwMode="auto">
          <a:xfrm>
            <a:off x="1004888" y="2265363"/>
            <a:ext cx="422275" cy="427037"/>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80686" name="Oval 110"/>
          <p:cNvSpPr>
            <a:spLocks noChangeArrowheads="1"/>
          </p:cNvSpPr>
          <p:nvPr/>
        </p:nvSpPr>
        <p:spPr bwMode="auto">
          <a:xfrm>
            <a:off x="3962400" y="2254250"/>
            <a:ext cx="422275" cy="427038"/>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80687" name="Oval 111"/>
          <p:cNvSpPr>
            <a:spLocks noChangeArrowheads="1"/>
          </p:cNvSpPr>
          <p:nvPr/>
        </p:nvSpPr>
        <p:spPr bwMode="auto">
          <a:xfrm>
            <a:off x="8594725" y="2239963"/>
            <a:ext cx="549275" cy="471487"/>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80688" name="Oval 112"/>
          <p:cNvSpPr>
            <a:spLocks noChangeArrowheads="1"/>
          </p:cNvSpPr>
          <p:nvPr/>
        </p:nvSpPr>
        <p:spPr bwMode="auto">
          <a:xfrm>
            <a:off x="1909763" y="2265363"/>
            <a:ext cx="423862" cy="427037"/>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80689" name="Line 113"/>
          <p:cNvSpPr>
            <a:spLocks noChangeShapeType="1"/>
          </p:cNvSpPr>
          <p:nvPr/>
        </p:nvSpPr>
        <p:spPr bwMode="auto">
          <a:xfrm>
            <a:off x="642938" y="2447925"/>
            <a:ext cx="36195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80690" name="Line 114"/>
          <p:cNvSpPr>
            <a:spLocks noChangeShapeType="1"/>
          </p:cNvSpPr>
          <p:nvPr/>
        </p:nvSpPr>
        <p:spPr bwMode="auto">
          <a:xfrm>
            <a:off x="1427163" y="2447925"/>
            <a:ext cx="48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80691" name="Line 115"/>
          <p:cNvSpPr>
            <a:spLocks noChangeShapeType="1"/>
          </p:cNvSpPr>
          <p:nvPr/>
        </p:nvSpPr>
        <p:spPr bwMode="auto">
          <a:xfrm>
            <a:off x="2333625" y="2447925"/>
            <a:ext cx="48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80692" name="Line 116"/>
          <p:cNvSpPr>
            <a:spLocks noChangeShapeType="1"/>
          </p:cNvSpPr>
          <p:nvPr/>
        </p:nvSpPr>
        <p:spPr bwMode="auto">
          <a:xfrm>
            <a:off x="3540125" y="2438400"/>
            <a:ext cx="422275"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80693" name="Line 117"/>
          <p:cNvSpPr>
            <a:spLocks noChangeShapeType="1"/>
          </p:cNvSpPr>
          <p:nvPr/>
        </p:nvSpPr>
        <p:spPr bwMode="auto">
          <a:xfrm>
            <a:off x="4384675" y="2438400"/>
            <a:ext cx="48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80694" name="Line 118"/>
          <p:cNvSpPr>
            <a:spLocks noChangeShapeType="1"/>
          </p:cNvSpPr>
          <p:nvPr/>
        </p:nvSpPr>
        <p:spPr bwMode="auto">
          <a:xfrm>
            <a:off x="8077200" y="2406650"/>
            <a:ext cx="48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32801" name="Object 119"/>
          <p:cNvGraphicFramePr>
            <a:graphicFrameLocks noChangeAspect="1"/>
          </p:cNvGraphicFramePr>
          <p:nvPr/>
        </p:nvGraphicFramePr>
        <p:xfrm>
          <a:off x="4057650" y="2271713"/>
          <a:ext cx="260350" cy="384175"/>
        </p:xfrm>
        <a:graphic>
          <a:graphicData uri="http://schemas.openxmlformats.org/presentationml/2006/ole">
            <mc:AlternateContent xmlns:mc="http://schemas.openxmlformats.org/markup-compatibility/2006">
              <mc:Choice xmlns:v="urn:schemas-microsoft-com:vml" Requires="v">
                <p:oleObj spid="_x0000_s32871" name="Equation" r:id="rId15" imgW="330057" imgH="482391" progId="Equation.3">
                  <p:embed/>
                </p:oleObj>
              </mc:Choice>
              <mc:Fallback>
                <p:oleObj name="Equation" r:id="rId15" imgW="330057" imgH="482391" progId="Equation.3">
                  <p:embed/>
                  <p:pic>
                    <p:nvPicPr>
                      <p:cNvPr id="0" name="Object 1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57650" y="2271713"/>
                        <a:ext cx="260350" cy="384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80696" name="Text Box 120"/>
          <p:cNvSpPr txBox="1">
            <a:spLocks noChangeArrowheads="1"/>
          </p:cNvSpPr>
          <p:nvPr/>
        </p:nvSpPr>
        <p:spPr bwMode="auto">
          <a:xfrm>
            <a:off x="2895600" y="2025650"/>
            <a:ext cx="720725"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a:solidFill>
                  <a:schemeClr val="tx1"/>
                </a:solidFill>
                <a:cs typeface="+mn-cs"/>
              </a:rPr>
              <a:t>....</a:t>
            </a:r>
          </a:p>
        </p:txBody>
      </p:sp>
      <p:sp>
        <p:nvSpPr>
          <p:cNvPr id="280697" name="Oval 121"/>
          <p:cNvSpPr>
            <a:spLocks noChangeArrowheads="1"/>
          </p:cNvSpPr>
          <p:nvPr/>
        </p:nvSpPr>
        <p:spPr bwMode="auto">
          <a:xfrm>
            <a:off x="6553200" y="2254250"/>
            <a:ext cx="422275" cy="427038"/>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80698" name="Line 122"/>
          <p:cNvSpPr>
            <a:spLocks noChangeShapeType="1"/>
          </p:cNvSpPr>
          <p:nvPr/>
        </p:nvSpPr>
        <p:spPr bwMode="auto">
          <a:xfrm>
            <a:off x="6130925" y="2438400"/>
            <a:ext cx="422275"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80699" name="Line 123"/>
          <p:cNvSpPr>
            <a:spLocks noChangeShapeType="1"/>
          </p:cNvSpPr>
          <p:nvPr/>
        </p:nvSpPr>
        <p:spPr bwMode="auto">
          <a:xfrm>
            <a:off x="6975475" y="2438400"/>
            <a:ext cx="48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32806" name="Object 124"/>
          <p:cNvGraphicFramePr>
            <a:graphicFrameLocks noChangeAspect="1"/>
          </p:cNvGraphicFramePr>
          <p:nvPr/>
        </p:nvGraphicFramePr>
        <p:xfrm>
          <a:off x="6650038" y="2271713"/>
          <a:ext cx="258762" cy="384175"/>
        </p:xfrm>
        <a:graphic>
          <a:graphicData uri="http://schemas.openxmlformats.org/presentationml/2006/ole">
            <mc:AlternateContent xmlns:mc="http://schemas.openxmlformats.org/markup-compatibility/2006">
              <mc:Choice xmlns:v="urn:schemas-microsoft-com:vml" Requires="v">
                <p:oleObj spid="_x0000_s32872" name="Equation" r:id="rId17" imgW="330057" imgH="482391" progId="Equation.3">
                  <p:embed/>
                </p:oleObj>
              </mc:Choice>
              <mc:Fallback>
                <p:oleObj name="Equation" r:id="rId17" imgW="330057" imgH="482391" progId="Equation.3">
                  <p:embed/>
                  <p:pic>
                    <p:nvPicPr>
                      <p:cNvPr id="0" name="Object 1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50038" y="2271713"/>
                        <a:ext cx="258762" cy="384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80701" name="Text Box 125"/>
          <p:cNvSpPr txBox="1">
            <a:spLocks noChangeArrowheads="1"/>
          </p:cNvSpPr>
          <p:nvPr/>
        </p:nvSpPr>
        <p:spPr bwMode="auto">
          <a:xfrm>
            <a:off x="4876800" y="2025650"/>
            <a:ext cx="720725"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a:solidFill>
                  <a:schemeClr val="tx1"/>
                </a:solidFill>
                <a:cs typeface="+mn-cs"/>
              </a:rPr>
              <a:t>....</a:t>
            </a:r>
          </a:p>
        </p:txBody>
      </p:sp>
      <p:sp>
        <p:nvSpPr>
          <p:cNvPr id="280702" name="Text Box 126"/>
          <p:cNvSpPr txBox="1">
            <a:spLocks noChangeArrowheads="1"/>
          </p:cNvSpPr>
          <p:nvPr/>
        </p:nvSpPr>
        <p:spPr bwMode="auto">
          <a:xfrm>
            <a:off x="7467600" y="2025650"/>
            <a:ext cx="720725"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a:solidFill>
                  <a:schemeClr val="tx1"/>
                </a:solidFill>
                <a:cs typeface="+mn-cs"/>
              </a:rPr>
              <a:t>....</a:t>
            </a:r>
          </a:p>
        </p:txBody>
      </p:sp>
      <p:sp>
        <p:nvSpPr>
          <p:cNvPr id="280703" name="Oval 127"/>
          <p:cNvSpPr>
            <a:spLocks noChangeArrowheads="1"/>
          </p:cNvSpPr>
          <p:nvPr/>
        </p:nvSpPr>
        <p:spPr bwMode="auto">
          <a:xfrm>
            <a:off x="5715000" y="2254250"/>
            <a:ext cx="423863" cy="427038"/>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80704" name="Line 128"/>
          <p:cNvSpPr>
            <a:spLocks noChangeShapeType="1"/>
          </p:cNvSpPr>
          <p:nvPr/>
        </p:nvSpPr>
        <p:spPr bwMode="auto">
          <a:xfrm>
            <a:off x="5486400" y="2406650"/>
            <a:ext cx="2286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sp>
        <p:nvSpPr>
          <p:cNvPr id="280713" name="Rectangle 137"/>
          <p:cNvSpPr>
            <a:spLocks noChangeArrowheads="1"/>
          </p:cNvSpPr>
          <p:nvPr/>
        </p:nvSpPr>
        <p:spPr bwMode="auto">
          <a:xfrm>
            <a:off x="3886200" y="1949450"/>
            <a:ext cx="609600" cy="990600"/>
          </a:xfrm>
          <a:prstGeom prst="rect">
            <a:avLst/>
          </a:prstGeom>
          <a:noFill/>
          <a:ln w="9525">
            <a:solidFill>
              <a:srgbClr val="FF00FF"/>
            </a:solidFill>
            <a:miter lim="800000"/>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80714" name="Rectangle 138"/>
          <p:cNvSpPr>
            <a:spLocks noChangeArrowheads="1"/>
          </p:cNvSpPr>
          <p:nvPr/>
        </p:nvSpPr>
        <p:spPr bwMode="auto">
          <a:xfrm>
            <a:off x="6477000" y="1949450"/>
            <a:ext cx="609600" cy="990600"/>
          </a:xfrm>
          <a:prstGeom prst="rect">
            <a:avLst/>
          </a:prstGeom>
          <a:noFill/>
          <a:ln w="9525">
            <a:solidFill>
              <a:srgbClr val="FF00FF"/>
            </a:solidFill>
            <a:miter lim="800000"/>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graphicFrame>
        <p:nvGraphicFramePr>
          <p:cNvPr id="32813" name="Object 140"/>
          <p:cNvGraphicFramePr>
            <a:graphicFrameLocks noChangeAspect="1"/>
          </p:cNvGraphicFramePr>
          <p:nvPr/>
        </p:nvGraphicFramePr>
        <p:xfrm>
          <a:off x="1066800" y="2254250"/>
          <a:ext cx="269875" cy="374650"/>
        </p:xfrm>
        <a:graphic>
          <a:graphicData uri="http://schemas.openxmlformats.org/presentationml/2006/ole">
            <mc:AlternateContent xmlns:mc="http://schemas.openxmlformats.org/markup-compatibility/2006">
              <mc:Choice xmlns:v="urn:schemas-microsoft-com:vml" Requires="v">
                <p:oleObj spid="_x0000_s32873" name="Equation" r:id="rId18" imgW="342751" imgH="469696" progId="Equation.3">
                  <p:embed/>
                </p:oleObj>
              </mc:Choice>
              <mc:Fallback>
                <p:oleObj name="Equation" r:id="rId18" imgW="342751" imgH="469696" progId="Equation.3">
                  <p:embed/>
                  <p:pic>
                    <p:nvPicPr>
                      <p:cNvPr id="0" name="Object 14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66800" y="2254250"/>
                        <a:ext cx="269875" cy="374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2814" name="Object 141"/>
          <p:cNvGraphicFramePr>
            <a:graphicFrameLocks noChangeAspect="1"/>
          </p:cNvGraphicFramePr>
          <p:nvPr/>
        </p:nvGraphicFramePr>
        <p:xfrm>
          <a:off x="4876800" y="4800600"/>
          <a:ext cx="454025" cy="666750"/>
        </p:xfrm>
        <a:graphic>
          <a:graphicData uri="http://schemas.openxmlformats.org/presentationml/2006/ole">
            <mc:AlternateContent xmlns:mc="http://schemas.openxmlformats.org/markup-compatibility/2006">
              <mc:Choice xmlns:v="urn:schemas-microsoft-com:vml" Requires="v">
                <p:oleObj spid="_x0000_s32874" name="Equation" r:id="rId20" imgW="330057" imgH="482391" progId="Equation.3">
                  <p:embed/>
                </p:oleObj>
              </mc:Choice>
              <mc:Fallback>
                <p:oleObj name="Equation" r:id="rId20" imgW="330057" imgH="482391" progId="Equation.3">
                  <p:embed/>
                  <p:pic>
                    <p:nvPicPr>
                      <p:cNvPr id="0" name="Object 14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76800" y="4800600"/>
                        <a:ext cx="454025" cy="6667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80718" name="Text Box 142"/>
          <p:cNvSpPr txBox="1">
            <a:spLocks noChangeArrowheads="1"/>
          </p:cNvSpPr>
          <p:nvPr/>
        </p:nvSpPr>
        <p:spPr bwMode="auto">
          <a:xfrm>
            <a:off x="3733800" y="4800600"/>
            <a:ext cx="720725"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a:solidFill>
                  <a:schemeClr val="tx1"/>
                </a:solidFill>
                <a:cs typeface="+mn-cs"/>
              </a:rPr>
              <a:t>....</a:t>
            </a:r>
          </a:p>
        </p:txBody>
      </p:sp>
      <p:sp>
        <p:nvSpPr>
          <p:cNvPr id="280719" name="Text Box 143"/>
          <p:cNvSpPr txBox="1">
            <a:spLocks noChangeArrowheads="1"/>
          </p:cNvSpPr>
          <p:nvPr/>
        </p:nvSpPr>
        <p:spPr bwMode="auto">
          <a:xfrm>
            <a:off x="5715000" y="4800600"/>
            <a:ext cx="720725"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a:solidFill>
                  <a:schemeClr val="tx1"/>
                </a:solidFill>
                <a:cs typeface="+mn-cs"/>
              </a:rPr>
              <a:t>....</a:t>
            </a:r>
          </a:p>
        </p:txBody>
      </p:sp>
      <p:graphicFrame>
        <p:nvGraphicFramePr>
          <p:cNvPr id="32817" name="Object 144"/>
          <p:cNvGraphicFramePr>
            <a:graphicFrameLocks noChangeAspect="1"/>
          </p:cNvGraphicFramePr>
          <p:nvPr/>
        </p:nvGraphicFramePr>
        <p:xfrm>
          <a:off x="8763000" y="2286000"/>
          <a:ext cx="247650" cy="363538"/>
        </p:xfrm>
        <a:graphic>
          <a:graphicData uri="http://schemas.openxmlformats.org/presentationml/2006/ole">
            <mc:AlternateContent xmlns:mc="http://schemas.openxmlformats.org/markup-compatibility/2006">
              <mc:Choice xmlns:v="urn:schemas-microsoft-com:vml" Requires="v">
                <p:oleObj spid="_x0000_s32875" name="Equation" r:id="rId21" imgW="406224" imgH="469696" progId="Equation.3">
                  <p:embed/>
                </p:oleObj>
              </mc:Choice>
              <mc:Fallback>
                <p:oleObj name="Equation" r:id="rId21" imgW="406224" imgH="469696" progId="Equation.3">
                  <p:embed/>
                  <p:pic>
                    <p:nvPicPr>
                      <p:cNvPr id="0" name="Object 14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763000" y="2286000"/>
                        <a:ext cx="247650" cy="3635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80721" name="Text Box 145"/>
          <p:cNvSpPr txBox="1">
            <a:spLocks noChangeArrowheads="1"/>
          </p:cNvSpPr>
          <p:nvPr/>
        </p:nvSpPr>
        <p:spPr bwMode="auto">
          <a:xfrm>
            <a:off x="4038600" y="5486400"/>
            <a:ext cx="2173288" cy="11636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rgbClr val="FF3300"/>
                </a:solidFill>
                <a:cs typeface="+mn-cs"/>
              </a:rPr>
              <a:t>A state is </a:t>
            </a:r>
          </a:p>
          <a:p>
            <a:pPr>
              <a:defRPr/>
            </a:pPr>
            <a:r>
              <a:rPr lang="en-US">
                <a:solidFill>
                  <a:srgbClr val="FF3300"/>
                </a:solidFill>
                <a:cs typeface="+mn-cs"/>
              </a:rPr>
              <a:t>repeated</a:t>
            </a:r>
          </a:p>
        </p:txBody>
      </p:sp>
      <p:sp>
        <p:nvSpPr>
          <p:cNvPr id="54" name="Date Placeholder 3"/>
          <p:cNvSpPr>
            <a:spLocks noGrp="1"/>
          </p:cNvSpPr>
          <p:nvPr>
            <p:ph type="dt"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55" name="Footer Placeholder 4"/>
          <p:cNvSpPr>
            <a:spLocks noGrp="1"/>
          </p:cNvSpPr>
          <p:nvPr>
            <p:ph type="ftr" sz="quarter" idx="11"/>
          </p:nvPr>
        </p:nvSpPr>
        <p:spPr>
          <a:xfrm>
            <a:off x="2514600" y="6553200"/>
            <a:ext cx="4572000" cy="228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15876625-A7A5-FF41-A260-4BB1271AEFCE}" type="slidenum">
              <a:rPr lang="en-US"/>
              <a:pPr>
                <a:defRPr/>
              </a:pPr>
              <a:t>19</a:t>
            </a:fld>
            <a:endParaRPr lang="en-US"/>
          </a:p>
        </p:txBody>
      </p:sp>
      <p:sp>
        <p:nvSpPr>
          <p:cNvPr id="286722" name="Rectangle 2"/>
          <p:cNvSpPr>
            <a:spLocks noGrp="1" noChangeArrowheads="1"/>
          </p:cNvSpPr>
          <p:nvPr>
            <p:ph type="ctrTitle"/>
          </p:nvPr>
        </p:nvSpPr>
        <p:spPr>
          <a:xfrm>
            <a:off x="685800" y="2286000"/>
            <a:ext cx="7772400" cy="1143000"/>
          </a:xfrm>
        </p:spPr>
        <p:txBody>
          <a:bodyPr/>
          <a:lstStyle/>
          <a:p>
            <a:pPr>
              <a:defRPr/>
            </a:pPr>
            <a:r>
              <a:rPr lang="en-US" sz="4400">
                <a:cs typeface="+mj-cs"/>
              </a:rPr>
              <a:t>The Pumping Lemma</a:t>
            </a:r>
          </a:p>
        </p:txBody>
      </p:sp>
      <p:sp>
        <p:nvSpPr>
          <p:cNvPr id="6" name="Date Placeholder 3"/>
          <p:cNvSpPr>
            <a:spLocks noGrp="1"/>
          </p:cNvSpPr>
          <p:nvPr>
            <p:ph type="dt"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7" name="Footer Placeholder 4"/>
          <p:cNvSpPr>
            <a:spLocks noGrp="1"/>
          </p:cNvSpPr>
          <p:nvPr>
            <p:ph type="ftr" sz="quarter" idx="11"/>
          </p:nvPr>
        </p:nvSpPr>
        <p:spPr>
          <a:xfrm>
            <a:off x="2514600" y="6553200"/>
            <a:ext cx="4572000" cy="228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187450" y="333375"/>
            <a:ext cx="7239000" cy="503238"/>
          </a:xfrm>
        </p:spPr>
        <p:txBody>
          <a:bodyPr/>
          <a:lstStyle/>
          <a:p>
            <a:pPr>
              <a:defRPr/>
            </a:pPr>
            <a:r>
              <a:rPr lang="tr-TR" sz="4000" dirty="0"/>
              <a:t>BLM2502 </a:t>
            </a:r>
            <a:r>
              <a:rPr lang="tr-TR" sz="4000" dirty="0" err="1"/>
              <a:t>Theory</a:t>
            </a:r>
            <a:r>
              <a:rPr lang="tr-TR" sz="4000" dirty="0"/>
              <a:t> of </a:t>
            </a:r>
            <a:r>
              <a:rPr lang="tr-TR" sz="4000" dirty="0" err="1"/>
              <a:t>Computation</a:t>
            </a:r>
            <a:endParaRPr lang="tr-TR" sz="4000" dirty="0"/>
          </a:p>
        </p:txBody>
      </p:sp>
      <p:sp>
        <p:nvSpPr>
          <p:cNvPr id="3" name="İçerik Yer Tutucusu 2"/>
          <p:cNvSpPr>
            <a:spLocks noGrp="1"/>
          </p:cNvSpPr>
          <p:nvPr>
            <p:ph idx="1"/>
          </p:nvPr>
        </p:nvSpPr>
        <p:spPr>
          <a:xfrm>
            <a:off x="1116013" y="981075"/>
            <a:ext cx="7467600" cy="4895850"/>
          </a:xfrm>
        </p:spPr>
        <p:txBody>
          <a:bodyPr>
            <a:normAutofit fontScale="40000" lnSpcReduction="20000"/>
          </a:bodyPr>
          <a:lstStyle/>
          <a:p>
            <a:pPr>
              <a:defRPr/>
            </a:pPr>
            <a:r>
              <a:rPr lang="en-US" sz="3300" b="1" dirty="0"/>
              <a:t>Course Outline</a:t>
            </a:r>
          </a:p>
          <a:p>
            <a:pPr>
              <a:defRPr/>
            </a:pPr>
            <a:r>
              <a:rPr lang="en-US" sz="3300" dirty="0"/>
              <a:t>Week 		Content</a:t>
            </a:r>
          </a:p>
          <a:p>
            <a:pPr>
              <a:tabLst>
                <a:tab pos="1069975" algn="l"/>
                <a:tab pos="1079500" algn="l"/>
              </a:tabLst>
              <a:defRPr/>
            </a:pPr>
            <a:r>
              <a:rPr lang="en-US" sz="3400" dirty="0"/>
              <a:t>1		Introduction to  Course </a:t>
            </a:r>
          </a:p>
          <a:p>
            <a:pPr>
              <a:tabLst>
                <a:tab pos="1069975" algn="l"/>
                <a:tab pos="1079500" algn="l"/>
              </a:tabLst>
              <a:defRPr/>
            </a:pPr>
            <a:r>
              <a:rPr lang="en-US" sz="3400" dirty="0"/>
              <a:t>2		Computability Theory, Complexity Theory, Automata Theory</a:t>
            </a:r>
            <a:r>
              <a:rPr lang="tr-TR" sz="3400" dirty="0"/>
              <a:t>, </a:t>
            </a:r>
            <a:r>
              <a:rPr lang="en-US" sz="3400" dirty="0"/>
              <a:t>Set </a:t>
            </a:r>
            <a:r>
              <a:rPr lang="tr-TR" sz="3400" dirty="0"/>
              <a:t>	</a:t>
            </a:r>
            <a:r>
              <a:rPr lang="en-US" sz="3400" dirty="0"/>
              <a:t>Theory, Relations</a:t>
            </a:r>
            <a:r>
              <a:rPr lang="tr-TR" sz="3400" dirty="0"/>
              <a:t>, </a:t>
            </a:r>
            <a:r>
              <a:rPr lang="en-US" sz="3400" dirty="0"/>
              <a:t>Proofs, Pigeonhole Principle</a:t>
            </a:r>
            <a:r>
              <a:rPr lang="tr-TR" sz="3400" dirty="0"/>
              <a:t> </a:t>
            </a:r>
            <a:endParaRPr lang="en-US" sz="3400" dirty="0"/>
          </a:p>
          <a:p>
            <a:pPr>
              <a:tabLst>
                <a:tab pos="1069975" algn="l"/>
                <a:tab pos="1079500" algn="l"/>
              </a:tabLst>
              <a:defRPr/>
            </a:pPr>
            <a:r>
              <a:rPr lang="tr-TR" sz="3400" dirty="0"/>
              <a:t>3</a:t>
            </a:r>
            <a:r>
              <a:rPr lang="en-US" sz="3400" dirty="0"/>
              <a:t>		Regular Expressions</a:t>
            </a:r>
            <a:endParaRPr lang="tr-TR" sz="3400" dirty="0"/>
          </a:p>
          <a:p>
            <a:pPr>
              <a:tabLst>
                <a:tab pos="1069975" algn="l"/>
                <a:tab pos="1079500" algn="l"/>
              </a:tabLst>
              <a:defRPr/>
            </a:pPr>
            <a:r>
              <a:rPr lang="tr-TR" sz="3400" dirty="0"/>
              <a:t>4</a:t>
            </a:r>
            <a:r>
              <a:rPr lang="en-US" sz="3400" dirty="0"/>
              <a:t>		Finite Automata</a:t>
            </a:r>
            <a:r>
              <a:rPr lang="en-US" sz="3300" dirty="0"/>
              <a:t>	</a:t>
            </a:r>
          </a:p>
          <a:p>
            <a:pPr>
              <a:tabLst>
                <a:tab pos="1069975" algn="l"/>
                <a:tab pos="1079500" algn="l"/>
              </a:tabLst>
              <a:defRPr/>
            </a:pPr>
            <a:r>
              <a:rPr lang="tr-TR" sz="3800" b="1" dirty="0"/>
              <a:t>5</a:t>
            </a:r>
            <a:r>
              <a:rPr lang="en-US" sz="3800" b="1" dirty="0"/>
              <a:t>		Deterministic and Nondeterministic Finite Automata</a:t>
            </a:r>
          </a:p>
          <a:p>
            <a:pPr>
              <a:tabLst>
                <a:tab pos="1069975" algn="l"/>
                <a:tab pos="1079500" algn="l"/>
              </a:tabLst>
              <a:defRPr/>
            </a:pPr>
            <a:r>
              <a:rPr lang="tr-TR" sz="3800" b="1" dirty="0"/>
              <a:t>6		</a:t>
            </a:r>
            <a:r>
              <a:rPr lang="en-US" sz="3800" b="1" dirty="0"/>
              <a:t>Epsilon Transition, Equivalence of Automata</a:t>
            </a:r>
            <a:endParaRPr lang="tr-TR" sz="3800" b="1" dirty="0"/>
          </a:p>
          <a:p>
            <a:pPr>
              <a:tabLst>
                <a:tab pos="1069975" algn="l"/>
                <a:tab pos="1079500" algn="l"/>
              </a:tabLst>
              <a:defRPr/>
            </a:pPr>
            <a:r>
              <a:rPr lang="tr-TR" sz="3300" dirty="0"/>
              <a:t>7	</a:t>
            </a:r>
            <a:r>
              <a:rPr lang="en-US" sz="3300" dirty="0"/>
              <a:t>Pumping Theorem </a:t>
            </a:r>
          </a:p>
          <a:p>
            <a:pPr>
              <a:tabLst>
                <a:tab pos="1069975" algn="l"/>
                <a:tab pos="1079500" algn="l"/>
              </a:tabLst>
              <a:defRPr/>
            </a:pPr>
            <a:r>
              <a:rPr lang="en-US" sz="3300" dirty="0"/>
              <a:t>8		</a:t>
            </a:r>
            <a:r>
              <a:rPr lang="en-US" sz="3300" dirty="0">
                <a:solidFill>
                  <a:srgbClr val="FF0000"/>
                </a:solidFill>
              </a:rPr>
              <a:t>April 10 - 14 week is the first midterm week</a:t>
            </a:r>
            <a:r>
              <a:rPr lang="en-US" sz="3300" dirty="0"/>
              <a:t>	</a:t>
            </a:r>
          </a:p>
          <a:p>
            <a:pPr>
              <a:tabLst>
                <a:tab pos="1069975" algn="l"/>
                <a:tab pos="1079500" algn="l"/>
              </a:tabLst>
              <a:defRPr/>
            </a:pPr>
            <a:r>
              <a:rPr lang="en-US" sz="3300" dirty="0"/>
              <a:t>9	Context Free Grammar</a:t>
            </a:r>
            <a:r>
              <a:rPr lang="tr-TR" sz="3300" dirty="0"/>
              <a:t>s</a:t>
            </a:r>
          </a:p>
          <a:p>
            <a:pPr>
              <a:tabLst>
                <a:tab pos="1069975" algn="l"/>
                <a:tab pos="1079500" algn="l"/>
              </a:tabLst>
              <a:defRPr/>
            </a:pPr>
            <a:r>
              <a:rPr lang="en-US" sz="3300" dirty="0"/>
              <a:t>10		Parse Tree, Ambiguity, </a:t>
            </a:r>
          </a:p>
          <a:p>
            <a:pPr>
              <a:tabLst>
                <a:tab pos="1069975" algn="l"/>
                <a:tab pos="1079500" algn="l"/>
              </a:tabLst>
              <a:defRPr/>
            </a:pPr>
            <a:r>
              <a:rPr lang="en-US" sz="3300" dirty="0"/>
              <a:t>11		Pumping Theorem</a:t>
            </a:r>
          </a:p>
          <a:p>
            <a:pPr>
              <a:tabLst>
                <a:tab pos="1069975" algn="l"/>
                <a:tab pos="1079500" algn="l"/>
              </a:tabLst>
              <a:defRPr/>
            </a:pPr>
            <a:r>
              <a:rPr lang="tr-TR" sz="3300" dirty="0"/>
              <a:t>12	</a:t>
            </a:r>
            <a:r>
              <a:rPr lang="en-US" sz="3300" dirty="0"/>
              <a:t>	Turing Machines, Recognition and Computation, Church-Turing Hypothesis</a:t>
            </a:r>
            <a:endParaRPr lang="en-US" sz="3300" dirty="0">
              <a:solidFill>
                <a:srgbClr val="FF0000"/>
              </a:solidFill>
            </a:endParaRPr>
          </a:p>
          <a:p>
            <a:pPr>
              <a:tabLst>
                <a:tab pos="1069975" algn="l"/>
                <a:tab pos="1079500" algn="l"/>
              </a:tabLst>
              <a:defRPr/>
            </a:pPr>
            <a:r>
              <a:rPr lang="en-US" sz="3300" dirty="0"/>
              <a:t>1</a:t>
            </a:r>
            <a:r>
              <a:rPr lang="tr-TR" sz="3300" dirty="0"/>
              <a:t>3</a:t>
            </a:r>
            <a:r>
              <a:rPr lang="en-US" sz="3300" dirty="0"/>
              <a:t>		Turing Machines, Recognition and Computation, Church-Turing Hypothesis</a:t>
            </a:r>
          </a:p>
          <a:p>
            <a:pPr>
              <a:tabLst>
                <a:tab pos="1069975" algn="l"/>
                <a:tab pos="1079500" algn="l"/>
              </a:tabLst>
              <a:defRPr/>
            </a:pPr>
            <a:r>
              <a:rPr lang="tr-TR" sz="3300" dirty="0"/>
              <a:t>14	</a:t>
            </a:r>
            <a:r>
              <a:rPr lang="en-US" sz="3300" dirty="0">
                <a:solidFill>
                  <a:srgbClr val="FF0000"/>
                </a:solidFill>
              </a:rPr>
              <a:t>May  </a:t>
            </a:r>
            <a:r>
              <a:rPr lang="tr-TR" sz="3300" dirty="0">
                <a:solidFill>
                  <a:srgbClr val="FF0000"/>
                </a:solidFill>
              </a:rPr>
              <a:t>22</a:t>
            </a:r>
            <a:r>
              <a:rPr lang="en-US" sz="3300" dirty="0">
                <a:solidFill>
                  <a:srgbClr val="FF0000"/>
                </a:solidFill>
              </a:rPr>
              <a:t> – </a:t>
            </a:r>
            <a:r>
              <a:rPr lang="tr-TR" sz="3300" dirty="0">
                <a:solidFill>
                  <a:srgbClr val="FF0000"/>
                </a:solidFill>
              </a:rPr>
              <a:t>27</a:t>
            </a:r>
            <a:r>
              <a:rPr lang="en-US" sz="3300" dirty="0">
                <a:solidFill>
                  <a:srgbClr val="FF0000"/>
                </a:solidFill>
              </a:rPr>
              <a:t>  week is the second midterm week </a:t>
            </a:r>
            <a:endParaRPr lang="tr-TR" sz="3300" dirty="0"/>
          </a:p>
          <a:p>
            <a:pPr>
              <a:tabLst>
                <a:tab pos="1069975" algn="l"/>
                <a:tab pos="1079500" algn="l"/>
              </a:tabLst>
              <a:defRPr/>
            </a:pPr>
            <a:r>
              <a:rPr lang="en-US" sz="3300" dirty="0"/>
              <a:t>15</a:t>
            </a:r>
            <a:r>
              <a:rPr lang="tr-TR" sz="3300" dirty="0"/>
              <a:t>		</a:t>
            </a:r>
            <a:r>
              <a:rPr lang="en-US" sz="3300" dirty="0"/>
              <a:t>Review</a:t>
            </a:r>
          </a:p>
          <a:p>
            <a:pPr>
              <a:tabLst>
                <a:tab pos="1069975" algn="l"/>
                <a:tab pos="1079500" algn="l"/>
              </a:tabLst>
              <a:defRPr/>
            </a:pPr>
            <a:r>
              <a:rPr lang="tr-TR" sz="3300" dirty="0"/>
              <a:t>1</a:t>
            </a:r>
            <a:r>
              <a:rPr lang="en-US" sz="3300" dirty="0"/>
              <a:t>6		Final Exam date will be announced</a:t>
            </a:r>
          </a:p>
        </p:txBody>
      </p:sp>
      <p:sp>
        <p:nvSpPr>
          <p:cNvPr id="4" name="Altbilgi Yer Tutucusu 3"/>
          <p:cNvSpPr>
            <a:spLocks noGrp="1"/>
          </p:cNvSpPr>
          <p:nvPr>
            <p:ph type="ftr" sz="quarter" idx="11"/>
          </p:nvPr>
        </p:nvSpPr>
        <p:spPr>
          <a:xfrm>
            <a:off x="1331913" y="5805488"/>
            <a:ext cx="7162800" cy="228600"/>
          </a:xfrm>
        </p:spPr>
        <p:txBody>
          <a:bodyPr/>
          <a:lstStyle/>
          <a:p>
            <a:pPr algn="r">
              <a:defRPr/>
            </a:pPr>
            <a:r>
              <a:rPr lang="tr-TR" dirty="0" err="1"/>
              <a:t>Week</a:t>
            </a:r>
            <a:r>
              <a:rPr lang="tr-TR" dirty="0"/>
              <a:t> I - </a:t>
            </a:r>
            <a:r>
              <a:rPr lang="tr-TR" dirty="0" err="1"/>
              <a:t>Introduction</a:t>
            </a:r>
            <a:endParaRPr lang="tr-TR" dirty="0"/>
          </a:p>
        </p:txBody>
      </p:sp>
      <p:sp>
        <p:nvSpPr>
          <p:cNvPr id="5" name="Slayt Numarası Yer Tutucusu 4"/>
          <p:cNvSpPr>
            <a:spLocks noGrp="1"/>
          </p:cNvSpPr>
          <p:nvPr>
            <p:ph type="sldNum" sz="quarter" idx="12"/>
          </p:nvPr>
        </p:nvSpPr>
        <p:spPr>
          <a:xfrm>
            <a:off x="3124200" y="6553200"/>
            <a:ext cx="2895600" cy="304800"/>
          </a:xfrm>
        </p:spPr>
        <p:txBody>
          <a:bodyPr/>
          <a:lstStyle/>
          <a:p>
            <a:pPr algn="ctr">
              <a:defRPr/>
            </a:pPr>
            <a:fld id="{43D634E7-95B4-6748-8955-FC586EFA1B44}" type="slidenum">
              <a:rPr lang="tr-TR" smtClean="0"/>
              <a:pPr algn="ctr">
                <a:defRPr/>
              </a:pPr>
              <a:t>2</a:t>
            </a:fld>
            <a:endParaRPr lang="tr-T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3"/>
          <p:cNvSpPr>
            <a:spLocks noGrp="1"/>
          </p:cNvSpPr>
          <p:nvPr>
            <p:ph type="sldNum" sz="quarter" idx="12"/>
          </p:nvPr>
        </p:nvSpPr>
        <p:spPr/>
        <p:txBody>
          <a:bodyPr/>
          <a:lstStyle/>
          <a:p>
            <a:pPr>
              <a:defRPr/>
            </a:pPr>
            <a:fld id="{327CB634-8F36-E24D-B3AF-7AEA58A96071}" type="slidenum">
              <a:rPr lang="en-US"/>
              <a:pPr>
                <a:defRPr/>
              </a:pPr>
              <a:t>20</a:t>
            </a:fld>
            <a:endParaRPr lang="en-US"/>
          </a:p>
        </p:txBody>
      </p:sp>
      <p:sp>
        <p:nvSpPr>
          <p:cNvPr id="288770" name="Text Box 2"/>
          <p:cNvSpPr txBox="1">
            <a:spLocks noChangeArrowheads="1"/>
          </p:cNvSpPr>
          <p:nvPr/>
        </p:nvSpPr>
        <p:spPr bwMode="auto">
          <a:xfrm>
            <a:off x="365125" y="177800"/>
            <a:ext cx="6372225"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Take an </a:t>
            </a:r>
            <a:r>
              <a:rPr lang="en-US">
                <a:solidFill>
                  <a:srgbClr val="FF3300"/>
                </a:solidFill>
                <a:cs typeface="+mn-cs"/>
              </a:rPr>
              <a:t>infinite</a:t>
            </a:r>
            <a:r>
              <a:rPr lang="en-US">
                <a:cs typeface="+mn-cs"/>
              </a:rPr>
              <a:t> regular language</a:t>
            </a:r>
          </a:p>
        </p:txBody>
      </p:sp>
      <p:graphicFrame>
        <p:nvGraphicFramePr>
          <p:cNvPr id="34819" name="Object 3"/>
          <p:cNvGraphicFramePr>
            <a:graphicFrameLocks noChangeAspect="1"/>
          </p:cNvGraphicFramePr>
          <p:nvPr/>
        </p:nvGraphicFramePr>
        <p:xfrm>
          <a:off x="6858000" y="228600"/>
          <a:ext cx="303213" cy="368300"/>
        </p:xfrm>
        <a:graphic>
          <a:graphicData uri="http://schemas.openxmlformats.org/presentationml/2006/ole">
            <mc:AlternateContent xmlns:mc="http://schemas.openxmlformats.org/markup-compatibility/2006">
              <mc:Choice xmlns:v="urn:schemas-microsoft-com:vml" Requires="v">
                <p:oleObj spid="_x0000_s34857" name="Equation" r:id="rId3" imgW="304668" imgH="368140" progId="Equation.3">
                  <p:embed/>
                </p:oleObj>
              </mc:Choice>
              <mc:Fallback>
                <p:oleObj name="Equation" r:id="rId3" imgW="304668" imgH="3681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228600"/>
                        <a:ext cx="303213" cy="3683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88773" name="Text Box 5"/>
          <p:cNvSpPr txBox="1">
            <a:spLocks noChangeArrowheads="1"/>
          </p:cNvSpPr>
          <p:nvPr/>
        </p:nvSpPr>
        <p:spPr bwMode="auto">
          <a:xfrm>
            <a:off x="533400" y="2362200"/>
            <a:ext cx="6562725"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There exists a DFA that accepts </a:t>
            </a:r>
          </a:p>
        </p:txBody>
      </p:sp>
      <p:graphicFrame>
        <p:nvGraphicFramePr>
          <p:cNvPr id="34821" name="Object 6"/>
          <p:cNvGraphicFramePr>
            <a:graphicFrameLocks noChangeAspect="1"/>
          </p:cNvGraphicFramePr>
          <p:nvPr/>
        </p:nvGraphicFramePr>
        <p:xfrm>
          <a:off x="7086600" y="2438400"/>
          <a:ext cx="328613" cy="393700"/>
        </p:xfrm>
        <a:graphic>
          <a:graphicData uri="http://schemas.openxmlformats.org/presentationml/2006/ole">
            <mc:AlternateContent xmlns:mc="http://schemas.openxmlformats.org/markup-compatibility/2006">
              <mc:Choice xmlns:v="urn:schemas-microsoft-com:vml" Requires="v">
                <p:oleObj spid="_x0000_s34858" name="Equation" r:id="rId5" imgW="330057" imgH="393529" progId="Equation.3">
                  <p:embed/>
                </p:oleObj>
              </mc:Choice>
              <mc:Fallback>
                <p:oleObj name="Equation" r:id="rId5" imgW="330057" imgH="393529"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0" y="2438400"/>
                        <a:ext cx="328613" cy="393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88776" name="Oval 8"/>
          <p:cNvSpPr>
            <a:spLocks noChangeArrowheads="1"/>
          </p:cNvSpPr>
          <p:nvPr/>
        </p:nvSpPr>
        <p:spPr bwMode="auto">
          <a:xfrm>
            <a:off x="990600" y="44196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88777" name="Oval 9"/>
          <p:cNvSpPr>
            <a:spLocks noChangeArrowheads="1"/>
          </p:cNvSpPr>
          <p:nvPr/>
        </p:nvSpPr>
        <p:spPr bwMode="auto">
          <a:xfrm>
            <a:off x="2133600" y="35052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88778" name="Oval 10"/>
          <p:cNvSpPr>
            <a:spLocks noChangeArrowheads="1"/>
          </p:cNvSpPr>
          <p:nvPr/>
        </p:nvSpPr>
        <p:spPr bwMode="auto">
          <a:xfrm>
            <a:off x="2209800" y="51816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88779" name="Oval 11"/>
          <p:cNvSpPr>
            <a:spLocks noChangeArrowheads="1"/>
          </p:cNvSpPr>
          <p:nvPr/>
        </p:nvSpPr>
        <p:spPr bwMode="auto">
          <a:xfrm>
            <a:off x="6019800" y="51816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88780" name="Oval 12"/>
          <p:cNvSpPr>
            <a:spLocks noChangeArrowheads="1"/>
          </p:cNvSpPr>
          <p:nvPr/>
        </p:nvSpPr>
        <p:spPr bwMode="auto">
          <a:xfrm>
            <a:off x="5943600" y="5105400"/>
            <a:ext cx="685800" cy="685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88781" name="Line 13"/>
          <p:cNvSpPr>
            <a:spLocks noChangeShapeType="1"/>
          </p:cNvSpPr>
          <p:nvPr/>
        </p:nvSpPr>
        <p:spPr bwMode="auto">
          <a:xfrm>
            <a:off x="457200" y="4648200"/>
            <a:ext cx="533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88782" name="Line 14"/>
          <p:cNvSpPr>
            <a:spLocks noChangeShapeType="1"/>
          </p:cNvSpPr>
          <p:nvPr/>
        </p:nvSpPr>
        <p:spPr bwMode="auto">
          <a:xfrm>
            <a:off x="4419600" y="5486400"/>
            <a:ext cx="15240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88783" name="Line 15"/>
          <p:cNvSpPr>
            <a:spLocks noChangeShapeType="1"/>
          </p:cNvSpPr>
          <p:nvPr/>
        </p:nvSpPr>
        <p:spPr bwMode="auto">
          <a:xfrm flipV="1">
            <a:off x="2667000" y="3886200"/>
            <a:ext cx="1219200" cy="1371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88784" name="Oval 16"/>
          <p:cNvSpPr>
            <a:spLocks noChangeArrowheads="1"/>
          </p:cNvSpPr>
          <p:nvPr/>
        </p:nvSpPr>
        <p:spPr bwMode="auto">
          <a:xfrm>
            <a:off x="3810000" y="34290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88785" name="Oval 17"/>
          <p:cNvSpPr>
            <a:spLocks noChangeArrowheads="1"/>
          </p:cNvSpPr>
          <p:nvPr/>
        </p:nvSpPr>
        <p:spPr bwMode="auto">
          <a:xfrm>
            <a:off x="6019800" y="35052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88786" name="Oval 18"/>
          <p:cNvSpPr>
            <a:spLocks noChangeArrowheads="1"/>
          </p:cNvSpPr>
          <p:nvPr/>
        </p:nvSpPr>
        <p:spPr bwMode="auto">
          <a:xfrm>
            <a:off x="5943600" y="3429000"/>
            <a:ext cx="685800" cy="685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88787" name="Oval 19"/>
          <p:cNvSpPr>
            <a:spLocks noChangeArrowheads="1"/>
          </p:cNvSpPr>
          <p:nvPr/>
        </p:nvSpPr>
        <p:spPr bwMode="auto">
          <a:xfrm>
            <a:off x="3886200" y="52578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88788" name="Freeform 20"/>
          <p:cNvSpPr>
            <a:spLocks/>
          </p:cNvSpPr>
          <p:nvPr/>
        </p:nvSpPr>
        <p:spPr bwMode="auto">
          <a:xfrm>
            <a:off x="2590800" y="5715000"/>
            <a:ext cx="3581400" cy="850900"/>
          </a:xfrm>
          <a:custGeom>
            <a:avLst/>
            <a:gdLst>
              <a:gd name="T0" fmla="*/ 2256 w 2256"/>
              <a:gd name="T1" fmla="*/ 48 h 536"/>
              <a:gd name="T2" fmla="*/ 1344 w 2256"/>
              <a:gd name="T3" fmla="*/ 528 h 536"/>
              <a:gd name="T4" fmla="*/ 0 w 2256"/>
              <a:gd name="T5" fmla="*/ 0 h 536"/>
            </a:gdLst>
            <a:ahLst/>
            <a:cxnLst>
              <a:cxn ang="0">
                <a:pos x="T0" y="T1"/>
              </a:cxn>
              <a:cxn ang="0">
                <a:pos x="T2" y="T3"/>
              </a:cxn>
              <a:cxn ang="0">
                <a:pos x="T4" y="T5"/>
              </a:cxn>
            </a:cxnLst>
            <a:rect l="0" t="0" r="r" b="b"/>
            <a:pathLst>
              <a:path w="2256" h="536">
                <a:moveTo>
                  <a:pt x="2256" y="48"/>
                </a:moveTo>
                <a:cubicBezTo>
                  <a:pt x="1988" y="292"/>
                  <a:pt x="1720" y="536"/>
                  <a:pt x="1344" y="528"/>
                </a:cubicBezTo>
                <a:cubicBezTo>
                  <a:pt x="968" y="520"/>
                  <a:pt x="484" y="260"/>
                  <a:pt x="0" y="0"/>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nchor="ctr">
            <a:spAutoFit/>
          </a:bodyPr>
          <a:lstStyle/>
          <a:p>
            <a:pPr>
              <a:defRPr/>
            </a:pPr>
            <a:endParaRPr lang="en-US">
              <a:cs typeface="+mn-cs"/>
            </a:endParaRPr>
          </a:p>
        </p:txBody>
      </p:sp>
      <p:sp>
        <p:nvSpPr>
          <p:cNvPr id="288789" name="Line 21"/>
          <p:cNvSpPr>
            <a:spLocks noChangeShapeType="1"/>
          </p:cNvSpPr>
          <p:nvPr/>
        </p:nvSpPr>
        <p:spPr bwMode="auto">
          <a:xfrm flipV="1">
            <a:off x="1447800" y="3886200"/>
            <a:ext cx="685800" cy="609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88790" name="Line 22"/>
          <p:cNvSpPr>
            <a:spLocks noChangeShapeType="1"/>
          </p:cNvSpPr>
          <p:nvPr/>
        </p:nvSpPr>
        <p:spPr bwMode="auto">
          <a:xfrm>
            <a:off x="1447800" y="4876800"/>
            <a:ext cx="76200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88791" name="Line 23"/>
          <p:cNvSpPr>
            <a:spLocks noChangeShapeType="1"/>
          </p:cNvSpPr>
          <p:nvPr/>
        </p:nvSpPr>
        <p:spPr bwMode="auto">
          <a:xfrm>
            <a:off x="2667000" y="3886200"/>
            <a:ext cx="1371600" cy="1371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88792" name="Line 24"/>
          <p:cNvSpPr>
            <a:spLocks noChangeShapeType="1"/>
          </p:cNvSpPr>
          <p:nvPr/>
        </p:nvSpPr>
        <p:spPr bwMode="auto">
          <a:xfrm flipV="1">
            <a:off x="4267200" y="3886200"/>
            <a:ext cx="1676400" cy="1371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graphicFrame>
        <p:nvGraphicFramePr>
          <p:cNvPr id="34839" name="Object 25"/>
          <p:cNvGraphicFramePr>
            <a:graphicFrameLocks noChangeAspect="1"/>
          </p:cNvGraphicFramePr>
          <p:nvPr/>
        </p:nvGraphicFramePr>
        <p:xfrm>
          <a:off x="7835900" y="4559300"/>
          <a:ext cx="393700" cy="304800"/>
        </p:xfrm>
        <a:graphic>
          <a:graphicData uri="http://schemas.openxmlformats.org/presentationml/2006/ole">
            <mc:AlternateContent xmlns:mc="http://schemas.openxmlformats.org/markup-compatibility/2006">
              <mc:Choice xmlns:v="urn:schemas-microsoft-com:vml" Requires="v">
                <p:oleObj spid="_x0000_s34859" name="Equation" r:id="rId7" imgW="393359" imgH="304536" progId="Equation.3">
                  <p:embed/>
                </p:oleObj>
              </mc:Choice>
              <mc:Fallback>
                <p:oleObj name="Equation" r:id="rId7" imgW="393359" imgH="304536" progId="Equation.3">
                  <p:embed/>
                  <p:pic>
                    <p:nvPicPr>
                      <p:cNvPr id="0"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35900" y="4559300"/>
                        <a:ext cx="3937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88794" name="Text Box 26"/>
          <p:cNvSpPr txBox="1">
            <a:spLocks noChangeArrowheads="1"/>
          </p:cNvSpPr>
          <p:nvPr/>
        </p:nvSpPr>
        <p:spPr bwMode="auto">
          <a:xfrm>
            <a:off x="7467600" y="4876800"/>
            <a:ext cx="139541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states</a:t>
            </a:r>
          </a:p>
        </p:txBody>
      </p:sp>
      <p:sp>
        <p:nvSpPr>
          <p:cNvPr id="288795" name="Line 27"/>
          <p:cNvSpPr>
            <a:spLocks noChangeShapeType="1"/>
          </p:cNvSpPr>
          <p:nvPr/>
        </p:nvSpPr>
        <p:spPr bwMode="auto">
          <a:xfrm>
            <a:off x="4267200" y="3886200"/>
            <a:ext cx="1752600" cy="12954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sp>
        <p:nvSpPr>
          <p:cNvPr id="288796" name="Text Box 28"/>
          <p:cNvSpPr txBox="1">
            <a:spLocks noChangeArrowheads="1"/>
          </p:cNvSpPr>
          <p:nvPr/>
        </p:nvSpPr>
        <p:spPr bwMode="auto">
          <a:xfrm>
            <a:off x="533400" y="838200"/>
            <a:ext cx="761206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(contains an infinite number of strings)</a:t>
            </a:r>
          </a:p>
        </p:txBody>
      </p:sp>
      <p:sp>
        <p:nvSpPr>
          <p:cNvPr id="30" name="Date Placeholder 3"/>
          <p:cNvSpPr>
            <a:spLocks noGrp="1"/>
          </p:cNvSpPr>
          <p:nvPr>
            <p:ph type="dt"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31" name="Footer Placeholder 4"/>
          <p:cNvSpPr>
            <a:spLocks noGrp="1"/>
          </p:cNvSpPr>
          <p:nvPr>
            <p:ph type="ftr" sz="quarter" idx="11"/>
          </p:nvPr>
        </p:nvSpPr>
        <p:spPr>
          <a:xfrm>
            <a:off x="2514600" y="6553200"/>
            <a:ext cx="4572000" cy="228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3"/>
          <p:cNvSpPr>
            <a:spLocks noGrp="1"/>
          </p:cNvSpPr>
          <p:nvPr>
            <p:ph type="sldNum" sz="quarter" idx="12"/>
          </p:nvPr>
        </p:nvSpPr>
        <p:spPr/>
        <p:txBody>
          <a:bodyPr/>
          <a:lstStyle/>
          <a:p>
            <a:pPr>
              <a:defRPr/>
            </a:pPr>
            <a:fld id="{D328C348-51A2-0147-AA8D-E9117CBBF306}" type="slidenum">
              <a:rPr lang="en-US"/>
              <a:pPr>
                <a:defRPr/>
              </a:pPr>
              <a:t>21</a:t>
            </a:fld>
            <a:endParaRPr lang="en-US"/>
          </a:p>
        </p:txBody>
      </p:sp>
      <p:graphicFrame>
        <p:nvGraphicFramePr>
          <p:cNvPr id="35842" name="Object 4"/>
          <p:cNvGraphicFramePr>
            <a:graphicFrameLocks noChangeAspect="1"/>
          </p:cNvGraphicFramePr>
          <p:nvPr/>
        </p:nvGraphicFramePr>
        <p:xfrm>
          <a:off x="5334000" y="228600"/>
          <a:ext cx="1828800" cy="544513"/>
        </p:xfrm>
        <a:graphic>
          <a:graphicData uri="http://schemas.openxmlformats.org/presentationml/2006/ole">
            <mc:AlternateContent xmlns:mc="http://schemas.openxmlformats.org/markup-compatibility/2006">
              <mc:Choice xmlns:v="urn:schemas-microsoft-com:vml" Requires="v">
                <p:oleObj spid="_x0000_s35908" name="Equation" r:id="rId3" imgW="1828800" imgH="546100" progId="Equation.3">
                  <p:embed/>
                </p:oleObj>
              </mc:Choice>
              <mc:Fallback>
                <p:oleObj name="Equation" r:id="rId3" imgW="1828800" imgH="546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228600"/>
                        <a:ext cx="1828800" cy="544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90821" name="Text Box 5"/>
          <p:cNvSpPr txBox="1">
            <a:spLocks noChangeArrowheads="1"/>
          </p:cNvSpPr>
          <p:nvPr/>
        </p:nvSpPr>
        <p:spPr bwMode="auto">
          <a:xfrm>
            <a:off x="6629400" y="762000"/>
            <a:ext cx="2324100" cy="8953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a:cs typeface="+mn-cs"/>
              </a:rPr>
              <a:t>(number of </a:t>
            </a:r>
          </a:p>
          <a:p>
            <a:pPr>
              <a:defRPr/>
            </a:pPr>
            <a:r>
              <a:rPr lang="en-US" sz="2400">
                <a:cs typeface="+mn-cs"/>
              </a:rPr>
              <a:t>states of DFA)</a:t>
            </a:r>
          </a:p>
        </p:txBody>
      </p:sp>
      <p:sp>
        <p:nvSpPr>
          <p:cNvPr id="290822" name="Text Box 6"/>
          <p:cNvSpPr txBox="1">
            <a:spLocks noChangeArrowheads="1"/>
          </p:cNvSpPr>
          <p:nvPr/>
        </p:nvSpPr>
        <p:spPr bwMode="auto">
          <a:xfrm>
            <a:off x="762000" y="1828800"/>
            <a:ext cx="7161213" cy="11636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then, at least one state is repeated  </a:t>
            </a:r>
          </a:p>
          <a:p>
            <a:pPr>
              <a:defRPr/>
            </a:pPr>
            <a:r>
              <a:rPr lang="en-US">
                <a:cs typeface="+mn-cs"/>
              </a:rPr>
              <a:t>in the walk of</a:t>
            </a:r>
          </a:p>
        </p:txBody>
      </p:sp>
      <p:graphicFrame>
        <p:nvGraphicFramePr>
          <p:cNvPr id="35845" name="Object 8"/>
          <p:cNvGraphicFramePr>
            <a:graphicFrameLocks noChangeAspect="1"/>
          </p:cNvGraphicFramePr>
          <p:nvPr/>
        </p:nvGraphicFramePr>
        <p:xfrm>
          <a:off x="3657600" y="2590800"/>
          <a:ext cx="368300" cy="304800"/>
        </p:xfrm>
        <a:graphic>
          <a:graphicData uri="http://schemas.openxmlformats.org/presentationml/2006/ole">
            <mc:AlternateContent xmlns:mc="http://schemas.openxmlformats.org/markup-compatibility/2006">
              <mc:Choice xmlns:v="urn:schemas-microsoft-com:vml" Requires="v">
                <p:oleObj spid="_x0000_s35909" name="Equation" r:id="rId5" imgW="368140" imgH="304668" progId="Equation.3">
                  <p:embed/>
                </p:oleObj>
              </mc:Choice>
              <mc:Fallback>
                <p:oleObj name="Equation" r:id="rId5" imgW="368140" imgH="304668"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2590800"/>
                        <a:ext cx="3683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90825" name="Oval 9"/>
          <p:cNvSpPr>
            <a:spLocks noChangeArrowheads="1"/>
          </p:cNvSpPr>
          <p:nvPr/>
        </p:nvSpPr>
        <p:spPr bwMode="auto">
          <a:xfrm>
            <a:off x="1371600" y="50292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0826" name="Oval 10"/>
          <p:cNvSpPr>
            <a:spLocks noChangeArrowheads="1"/>
          </p:cNvSpPr>
          <p:nvPr/>
        </p:nvSpPr>
        <p:spPr bwMode="auto">
          <a:xfrm>
            <a:off x="5105400" y="50165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0827" name="Oval 11"/>
          <p:cNvSpPr>
            <a:spLocks noChangeArrowheads="1"/>
          </p:cNvSpPr>
          <p:nvPr/>
        </p:nvSpPr>
        <p:spPr bwMode="auto">
          <a:xfrm>
            <a:off x="8001000" y="50292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0828" name="Oval 12"/>
          <p:cNvSpPr>
            <a:spLocks noChangeArrowheads="1"/>
          </p:cNvSpPr>
          <p:nvPr/>
        </p:nvSpPr>
        <p:spPr bwMode="auto">
          <a:xfrm>
            <a:off x="2514600" y="50292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0829" name="Line 13"/>
          <p:cNvSpPr>
            <a:spLocks noChangeShapeType="1"/>
          </p:cNvSpPr>
          <p:nvPr/>
        </p:nvSpPr>
        <p:spPr bwMode="auto">
          <a:xfrm>
            <a:off x="914400" y="5257800"/>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0830" name="Line 14"/>
          <p:cNvSpPr>
            <a:spLocks noChangeShapeType="1"/>
          </p:cNvSpPr>
          <p:nvPr/>
        </p:nvSpPr>
        <p:spPr bwMode="auto">
          <a:xfrm>
            <a:off x="1905000" y="52578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0831" name="Line 15"/>
          <p:cNvSpPr>
            <a:spLocks noChangeShapeType="1"/>
          </p:cNvSpPr>
          <p:nvPr/>
        </p:nvSpPr>
        <p:spPr bwMode="auto">
          <a:xfrm>
            <a:off x="3048000" y="52578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0832" name="Line 16"/>
          <p:cNvSpPr>
            <a:spLocks noChangeShapeType="1"/>
          </p:cNvSpPr>
          <p:nvPr/>
        </p:nvSpPr>
        <p:spPr bwMode="auto">
          <a:xfrm>
            <a:off x="4572000" y="5245100"/>
            <a:ext cx="533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0833" name="Line 17"/>
          <p:cNvSpPr>
            <a:spLocks noChangeShapeType="1"/>
          </p:cNvSpPr>
          <p:nvPr/>
        </p:nvSpPr>
        <p:spPr bwMode="auto">
          <a:xfrm>
            <a:off x="5638800" y="52451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0834" name="Oval 18"/>
          <p:cNvSpPr>
            <a:spLocks noChangeArrowheads="1"/>
          </p:cNvSpPr>
          <p:nvPr/>
        </p:nvSpPr>
        <p:spPr bwMode="auto">
          <a:xfrm>
            <a:off x="5943600" y="4114800"/>
            <a:ext cx="533400" cy="533400"/>
          </a:xfrm>
          <a:prstGeom prst="ellipse">
            <a:avLst/>
          </a:prstGeom>
          <a:noFill/>
          <a:ln w="9525">
            <a:solidFill>
              <a:schemeClr val="tx1"/>
            </a:solidFill>
            <a:prstDash val="dash"/>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0835" name="Oval 19"/>
          <p:cNvSpPr>
            <a:spLocks noChangeArrowheads="1"/>
          </p:cNvSpPr>
          <p:nvPr/>
        </p:nvSpPr>
        <p:spPr bwMode="auto">
          <a:xfrm>
            <a:off x="4495800" y="4102100"/>
            <a:ext cx="533400" cy="533400"/>
          </a:xfrm>
          <a:prstGeom prst="ellipse">
            <a:avLst/>
          </a:prstGeom>
          <a:noFill/>
          <a:ln w="9525">
            <a:solidFill>
              <a:schemeClr val="tx1"/>
            </a:solidFill>
            <a:prstDash val="dash"/>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0836" name="Line 20"/>
          <p:cNvSpPr>
            <a:spLocks noChangeShapeType="1"/>
          </p:cNvSpPr>
          <p:nvPr/>
        </p:nvSpPr>
        <p:spPr bwMode="auto">
          <a:xfrm flipV="1">
            <a:off x="5562600" y="4635500"/>
            <a:ext cx="45720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0837" name="Line 21"/>
          <p:cNvSpPr>
            <a:spLocks noChangeShapeType="1"/>
          </p:cNvSpPr>
          <p:nvPr/>
        </p:nvSpPr>
        <p:spPr bwMode="auto">
          <a:xfrm>
            <a:off x="4876800" y="4635500"/>
            <a:ext cx="38100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0838" name="Freeform 22"/>
          <p:cNvSpPr>
            <a:spLocks/>
          </p:cNvSpPr>
          <p:nvPr/>
        </p:nvSpPr>
        <p:spPr bwMode="auto">
          <a:xfrm>
            <a:off x="4800600" y="3581400"/>
            <a:ext cx="1371600" cy="520700"/>
          </a:xfrm>
          <a:custGeom>
            <a:avLst/>
            <a:gdLst>
              <a:gd name="T0" fmla="*/ 864 w 864"/>
              <a:gd name="T1" fmla="*/ 328 h 328"/>
              <a:gd name="T2" fmla="*/ 672 w 864"/>
              <a:gd name="T3" fmla="*/ 88 h 328"/>
              <a:gd name="T4" fmla="*/ 192 w 864"/>
              <a:gd name="T5" fmla="*/ 40 h 328"/>
              <a:gd name="T6" fmla="*/ 0 w 864"/>
              <a:gd name="T7" fmla="*/ 328 h 328"/>
            </a:gdLst>
            <a:ahLst/>
            <a:cxnLst>
              <a:cxn ang="0">
                <a:pos x="T0" y="T1"/>
              </a:cxn>
              <a:cxn ang="0">
                <a:pos x="T2" y="T3"/>
              </a:cxn>
              <a:cxn ang="0">
                <a:pos x="T4" y="T5"/>
              </a:cxn>
              <a:cxn ang="0">
                <a:pos x="T6" y="T7"/>
              </a:cxn>
            </a:cxnLst>
            <a:rect l="0" t="0" r="r" b="b"/>
            <a:pathLst>
              <a:path w="864" h="328">
                <a:moveTo>
                  <a:pt x="864" y="328"/>
                </a:moveTo>
                <a:cubicBezTo>
                  <a:pt x="824" y="232"/>
                  <a:pt x="784" y="136"/>
                  <a:pt x="672" y="88"/>
                </a:cubicBezTo>
                <a:cubicBezTo>
                  <a:pt x="560" y="40"/>
                  <a:pt x="304" y="0"/>
                  <a:pt x="192" y="40"/>
                </a:cubicBezTo>
                <a:cubicBezTo>
                  <a:pt x="80" y="80"/>
                  <a:pt x="40" y="204"/>
                  <a:pt x="0" y="328"/>
                </a:cubicBezTo>
              </a:path>
            </a:pathLst>
          </a:custGeom>
          <a:noFill/>
          <a:ln w="9525" cap="flat" cmpd="sng">
            <a:solidFill>
              <a:schemeClr val="tx1"/>
            </a:solidFill>
            <a:prstDash val="dash"/>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nchor="ctr">
            <a:spAutoFit/>
          </a:bodyPr>
          <a:lstStyle/>
          <a:p>
            <a:pPr>
              <a:defRPr/>
            </a:pPr>
            <a:endParaRPr lang="en-US">
              <a:cs typeface="+mn-cs"/>
            </a:endParaRPr>
          </a:p>
        </p:txBody>
      </p:sp>
      <p:sp>
        <p:nvSpPr>
          <p:cNvPr id="290839" name="Line 23"/>
          <p:cNvSpPr>
            <a:spLocks noChangeShapeType="1"/>
          </p:cNvSpPr>
          <p:nvPr/>
        </p:nvSpPr>
        <p:spPr bwMode="auto">
          <a:xfrm>
            <a:off x="7315200" y="52578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35861" name="Object 24"/>
          <p:cNvGraphicFramePr>
            <a:graphicFrameLocks noChangeAspect="1"/>
          </p:cNvGraphicFramePr>
          <p:nvPr/>
        </p:nvGraphicFramePr>
        <p:xfrm>
          <a:off x="5257800" y="5092700"/>
          <a:ext cx="265113" cy="368300"/>
        </p:xfrm>
        <a:graphic>
          <a:graphicData uri="http://schemas.openxmlformats.org/presentationml/2006/ole">
            <mc:AlternateContent xmlns:mc="http://schemas.openxmlformats.org/markup-compatibility/2006">
              <mc:Choice xmlns:v="urn:schemas-microsoft-com:vml" Requires="v">
                <p:oleObj spid="_x0000_s35910" name="Equation" r:id="rId7" imgW="266584" imgH="368140" progId="Equation.3">
                  <p:embed/>
                </p:oleObj>
              </mc:Choice>
              <mc:Fallback>
                <p:oleObj name="Equation" r:id="rId7" imgW="266584" imgH="368140" progId="Equation.3">
                  <p:embed/>
                  <p:pic>
                    <p:nvPicPr>
                      <p:cNvPr id="0"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7800" y="5092700"/>
                        <a:ext cx="265113" cy="3683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90841" name="Text Box 25"/>
          <p:cNvSpPr txBox="1">
            <a:spLocks noChangeArrowheads="1"/>
          </p:cNvSpPr>
          <p:nvPr/>
        </p:nvSpPr>
        <p:spPr bwMode="auto">
          <a:xfrm>
            <a:off x="3657600" y="4876800"/>
            <a:ext cx="7937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a:t>
            </a:r>
          </a:p>
        </p:txBody>
      </p:sp>
      <p:sp>
        <p:nvSpPr>
          <p:cNvPr id="290842" name="Text Box 26"/>
          <p:cNvSpPr txBox="1">
            <a:spLocks noChangeArrowheads="1"/>
          </p:cNvSpPr>
          <p:nvPr/>
        </p:nvSpPr>
        <p:spPr bwMode="auto">
          <a:xfrm>
            <a:off x="6400800" y="4876800"/>
            <a:ext cx="7937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a:t>
            </a:r>
          </a:p>
        </p:txBody>
      </p:sp>
      <p:sp>
        <p:nvSpPr>
          <p:cNvPr id="290843" name="Oval 27"/>
          <p:cNvSpPr>
            <a:spLocks noChangeArrowheads="1"/>
          </p:cNvSpPr>
          <p:nvPr/>
        </p:nvSpPr>
        <p:spPr bwMode="auto">
          <a:xfrm>
            <a:off x="7924800" y="4953000"/>
            <a:ext cx="685800" cy="685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35865" name="Object 32"/>
          <p:cNvGraphicFramePr>
            <a:graphicFrameLocks noChangeAspect="1"/>
          </p:cNvGraphicFramePr>
          <p:nvPr/>
        </p:nvGraphicFramePr>
        <p:xfrm>
          <a:off x="1905000" y="4800600"/>
          <a:ext cx="406400" cy="469900"/>
        </p:xfrm>
        <a:graphic>
          <a:graphicData uri="http://schemas.openxmlformats.org/presentationml/2006/ole">
            <mc:AlternateContent xmlns:mc="http://schemas.openxmlformats.org/markup-compatibility/2006">
              <mc:Choice xmlns:v="urn:schemas-microsoft-com:vml" Requires="v">
                <p:oleObj spid="_x0000_s35911" name="Equation" r:id="rId9" imgW="406224" imgH="469696" progId="Equation.3">
                  <p:embed/>
                </p:oleObj>
              </mc:Choice>
              <mc:Fallback>
                <p:oleObj name="Equation" r:id="rId9" imgW="406224" imgH="469696" progId="Equation.3">
                  <p:embed/>
                  <p:pic>
                    <p:nvPicPr>
                      <p:cNvPr id="0" name="Object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5000" y="4800600"/>
                        <a:ext cx="406400" cy="4699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5866" name="Object 33"/>
          <p:cNvGraphicFramePr>
            <a:graphicFrameLocks noChangeAspect="1"/>
          </p:cNvGraphicFramePr>
          <p:nvPr/>
        </p:nvGraphicFramePr>
        <p:xfrm>
          <a:off x="3048000" y="4800600"/>
          <a:ext cx="469900" cy="469900"/>
        </p:xfrm>
        <a:graphic>
          <a:graphicData uri="http://schemas.openxmlformats.org/presentationml/2006/ole">
            <mc:AlternateContent xmlns:mc="http://schemas.openxmlformats.org/markup-compatibility/2006">
              <mc:Choice xmlns:v="urn:schemas-microsoft-com:vml" Requires="v">
                <p:oleObj spid="_x0000_s35912" name="Equation" r:id="rId11" imgW="469900" imgH="469900" progId="Equation.3">
                  <p:embed/>
                </p:oleObj>
              </mc:Choice>
              <mc:Fallback>
                <p:oleObj name="Equation" r:id="rId11" imgW="469900" imgH="469900" progId="Equation.3">
                  <p:embed/>
                  <p:pic>
                    <p:nvPicPr>
                      <p:cNvPr id="0" name="Object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48000" y="4800600"/>
                        <a:ext cx="469900" cy="4699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5867" name="Object 34"/>
          <p:cNvGraphicFramePr>
            <a:graphicFrameLocks noChangeAspect="1"/>
          </p:cNvGraphicFramePr>
          <p:nvPr/>
        </p:nvGraphicFramePr>
        <p:xfrm>
          <a:off x="7315200" y="4800600"/>
          <a:ext cx="482600" cy="482600"/>
        </p:xfrm>
        <a:graphic>
          <a:graphicData uri="http://schemas.openxmlformats.org/presentationml/2006/ole">
            <mc:AlternateContent xmlns:mc="http://schemas.openxmlformats.org/markup-compatibility/2006">
              <mc:Choice xmlns:v="urn:schemas-microsoft-com:vml" Requires="v">
                <p:oleObj spid="_x0000_s35913" name="Equation" r:id="rId13" imgW="482391" imgH="482391" progId="Equation.3">
                  <p:embed/>
                </p:oleObj>
              </mc:Choice>
              <mc:Fallback>
                <p:oleObj name="Equation" r:id="rId13" imgW="482391" imgH="482391" progId="Equation.3">
                  <p:embed/>
                  <p:pic>
                    <p:nvPicPr>
                      <p:cNvPr id="0" name="Object 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15200" y="4800600"/>
                        <a:ext cx="482600" cy="482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90852" name="Freeform 36"/>
          <p:cNvSpPr>
            <a:spLocks/>
          </p:cNvSpPr>
          <p:nvPr/>
        </p:nvSpPr>
        <p:spPr bwMode="auto">
          <a:xfrm>
            <a:off x="914400" y="3721100"/>
            <a:ext cx="7010400" cy="1435100"/>
          </a:xfrm>
          <a:custGeom>
            <a:avLst/>
            <a:gdLst>
              <a:gd name="T0" fmla="*/ 0 w 4416"/>
              <a:gd name="T1" fmla="*/ 776 h 904"/>
              <a:gd name="T2" fmla="*/ 912 w 4416"/>
              <a:gd name="T3" fmla="*/ 728 h 904"/>
              <a:gd name="T4" fmla="*/ 1824 w 4416"/>
              <a:gd name="T5" fmla="*/ 728 h 904"/>
              <a:gd name="T6" fmla="*/ 2592 w 4416"/>
              <a:gd name="T7" fmla="*/ 824 h 904"/>
              <a:gd name="T8" fmla="*/ 2928 w 4416"/>
              <a:gd name="T9" fmla="*/ 680 h 904"/>
              <a:gd name="T10" fmla="*/ 3216 w 4416"/>
              <a:gd name="T11" fmla="*/ 248 h 904"/>
              <a:gd name="T12" fmla="*/ 2832 w 4416"/>
              <a:gd name="T13" fmla="*/ 8 h 904"/>
              <a:gd name="T14" fmla="*/ 2592 w 4416"/>
              <a:gd name="T15" fmla="*/ 200 h 904"/>
              <a:gd name="T16" fmla="*/ 2688 w 4416"/>
              <a:gd name="T17" fmla="*/ 584 h 904"/>
              <a:gd name="T18" fmla="*/ 3120 w 4416"/>
              <a:gd name="T19" fmla="*/ 872 h 904"/>
              <a:gd name="T20" fmla="*/ 3888 w 4416"/>
              <a:gd name="T21" fmla="*/ 776 h 904"/>
              <a:gd name="T22" fmla="*/ 4416 w 4416"/>
              <a:gd name="T23" fmla="*/ 776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16" h="904">
                <a:moveTo>
                  <a:pt x="0" y="776"/>
                </a:moveTo>
                <a:cubicBezTo>
                  <a:pt x="304" y="756"/>
                  <a:pt x="608" y="736"/>
                  <a:pt x="912" y="728"/>
                </a:cubicBezTo>
                <a:cubicBezTo>
                  <a:pt x="1216" y="720"/>
                  <a:pt x="1544" y="712"/>
                  <a:pt x="1824" y="728"/>
                </a:cubicBezTo>
                <a:cubicBezTo>
                  <a:pt x="2104" y="744"/>
                  <a:pt x="2408" y="832"/>
                  <a:pt x="2592" y="824"/>
                </a:cubicBezTo>
                <a:cubicBezTo>
                  <a:pt x="2776" y="816"/>
                  <a:pt x="2824" y="776"/>
                  <a:pt x="2928" y="680"/>
                </a:cubicBezTo>
                <a:cubicBezTo>
                  <a:pt x="3032" y="584"/>
                  <a:pt x="3232" y="360"/>
                  <a:pt x="3216" y="248"/>
                </a:cubicBezTo>
                <a:cubicBezTo>
                  <a:pt x="3200" y="136"/>
                  <a:pt x="2936" y="16"/>
                  <a:pt x="2832" y="8"/>
                </a:cubicBezTo>
                <a:cubicBezTo>
                  <a:pt x="2728" y="0"/>
                  <a:pt x="2616" y="104"/>
                  <a:pt x="2592" y="200"/>
                </a:cubicBezTo>
                <a:cubicBezTo>
                  <a:pt x="2568" y="296"/>
                  <a:pt x="2600" y="472"/>
                  <a:pt x="2688" y="584"/>
                </a:cubicBezTo>
                <a:cubicBezTo>
                  <a:pt x="2776" y="696"/>
                  <a:pt x="2920" y="840"/>
                  <a:pt x="3120" y="872"/>
                </a:cubicBezTo>
                <a:cubicBezTo>
                  <a:pt x="3320" y="904"/>
                  <a:pt x="3672" y="792"/>
                  <a:pt x="3888" y="776"/>
                </a:cubicBezTo>
                <a:cubicBezTo>
                  <a:pt x="4104" y="760"/>
                  <a:pt x="4260" y="768"/>
                  <a:pt x="4416" y="776"/>
                </a:cubicBezTo>
              </a:path>
            </a:pathLst>
          </a:custGeom>
          <a:noFill/>
          <a:ln w="9525" cap="flat" cmpd="sng">
            <a:solidFill>
              <a:srgbClr val="FF0000"/>
            </a:solidFill>
            <a:prstDash val="solid"/>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spAutoFit/>
          </a:bodyPr>
          <a:lstStyle/>
          <a:p>
            <a:pPr>
              <a:defRPr/>
            </a:pPr>
            <a:endParaRPr lang="en-US">
              <a:cs typeface="+mn-cs"/>
            </a:endParaRPr>
          </a:p>
        </p:txBody>
      </p:sp>
      <p:sp>
        <p:nvSpPr>
          <p:cNvPr id="290854" name="Text Box 38"/>
          <p:cNvSpPr txBox="1">
            <a:spLocks noChangeArrowheads="1"/>
          </p:cNvSpPr>
          <p:nvPr/>
        </p:nvSpPr>
        <p:spPr bwMode="auto">
          <a:xfrm>
            <a:off x="152400" y="228600"/>
            <a:ext cx="513556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Take string              with  </a:t>
            </a:r>
          </a:p>
        </p:txBody>
      </p:sp>
      <p:graphicFrame>
        <p:nvGraphicFramePr>
          <p:cNvPr id="35870" name="Object 40"/>
          <p:cNvGraphicFramePr>
            <a:graphicFrameLocks noChangeAspect="1"/>
          </p:cNvGraphicFramePr>
          <p:nvPr/>
        </p:nvGraphicFramePr>
        <p:xfrm>
          <a:off x="2667000" y="304800"/>
          <a:ext cx="1155700" cy="406400"/>
        </p:xfrm>
        <a:graphic>
          <a:graphicData uri="http://schemas.openxmlformats.org/presentationml/2006/ole">
            <mc:AlternateContent xmlns:mc="http://schemas.openxmlformats.org/markup-compatibility/2006">
              <mc:Choice xmlns:v="urn:schemas-microsoft-com:vml" Requires="v">
                <p:oleObj spid="_x0000_s35914" name="Equation" r:id="rId15" imgW="1155199" imgH="406224" progId="Equation.3">
                  <p:embed/>
                </p:oleObj>
              </mc:Choice>
              <mc:Fallback>
                <p:oleObj name="Equation" r:id="rId15" imgW="1155199" imgH="406224" progId="Equation.3">
                  <p:embed/>
                  <p:pic>
                    <p:nvPicPr>
                      <p:cNvPr id="0" name="Object 4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67000" y="304800"/>
                        <a:ext cx="1155700" cy="406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5871" name="Object 41"/>
          <p:cNvGraphicFramePr>
            <a:graphicFrameLocks noChangeAspect="1"/>
          </p:cNvGraphicFramePr>
          <p:nvPr/>
        </p:nvGraphicFramePr>
        <p:xfrm>
          <a:off x="1828800" y="4114800"/>
          <a:ext cx="2451100" cy="482600"/>
        </p:xfrm>
        <a:graphic>
          <a:graphicData uri="http://schemas.openxmlformats.org/presentationml/2006/ole">
            <mc:AlternateContent xmlns:mc="http://schemas.openxmlformats.org/markup-compatibility/2006">
              <mc:Choice xmlns:v="urn:schemas-microsoft-com:vml" Requires="v">
                <p:oleObj spid="_x0000_s35915" name="Equation" r:id="rId17" imgW="2451100" imgH="482600" progId="Equation.3">
                  <p:embed/>
                </p:oleObj>
              </mc:Choice>
              <mc:Fallback>
                <p:oleObj name="Equation" r:id="rId17" imgW="2451100" imgH="482600" progId="Equation.3">
                  <p:embed/>
                  <p:pic>
                    <p:nvPicPr>
                      <p:cNvPr id="0" name="Object 4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28800" y="4114800"/>
                        <a:ext cx="2451100" cy="482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90858" name="Text Box 42"/>
          <p:cNvSpPr txBox="1">
            <a:spLocks noChangeArrowheads="1"/>
          </p:cNvSpPr>
          <p:nvPr/>
        </p:nvSpPr>
        <p:spPr bwMode="auto">
          <a:xfrm>
            <a:off x="1371600" y="3505200"/>
            <a:ext cx="3095625"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chemeClr val="tx1"/>
                </a:solidFill>
                <a:cs typeface="+mn-cs"/>
              </a:rPr>
              <a:t>Walk in DFA of</a:t>
            </a:r>
          </a:p>
        </p:txBody>
      </p:sp>
      <p:sp>
        <p:nvSpPr>
          <p:cNvPr id="290859" name="Text Box 43"/>
          <p:cNvSpPr txBox="1">
            <a:spLocks noChangeArrowheads="1"/>
          </p:cNvSpPr>
          <p:nvPr/>
        </p:nvSpPr>
        <p:spPr bwMode="auto">
          <a:xfrm>
            <a:off x="3505200" y="5562600"/>
            <a:ext cx="4505325"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rgbClr val="FF3300"/>
                </a:solidFill>
                <a:cs typeface="+mn-cs"/>
              </a:rPr>
              <a:t>Repeated state in DFA</a:t>
            </a:r>
          </a:p>
        </p:txBody>
      </p:sp>
      <p:sp>
        <p:nvSpPr>
          <p:cNvPr id="37" name="Date Placeholder 3"/>
          <p:cNvSpPr>
            <a:spLocks noGrp="1"/>
          </p:cNvSpPr>
          <p:nvPr>
            <p:ph type="dt"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38" name="Footer Placeholder 4"/>
          <p:cNvSpPr>
            <a:spLocks noGrp="1"/>
          </p:cNvSpPr>
          <p:nvPr>
            <p:ph type="ftr" sz="quarter" idx="11"/>
          </p:nvPr>
        </p:nvSpPr>
        <p:spPr>
          <a:xfrm>
            <a:off x="2514600" y="6553200"/>
            <a:ext cx="4572000" cy="228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3"/>
          <p:cNvSpPr>
            <a:spLocks noGrp="1"/>
          </p:cNvSpPr>
          <p:nvPr>
            <p:ph type="sldNum" sz="quarter" idx="12"/>
          </p:nvPr>
        </p:nvSpPr>
        <p:spPr/>
        <p:txBody>
          <a:bodyPr/>
          <a:lstStyle/>
          <a:p>
            <a:pPr>
              <a:defRPr/>
            </a:pPr>
            <a:fld id="{F40DB87B-DB3F-D74C-AADC-3C0794675B47}" type="slidenum">
              <a:rPr lang="en-US"/>
              <a:pPr>
                <a:defRPr/>
              </a:pPr>
              <a:t>22</a:t>
            </a:fld>
            <a:endParaRPr lang="en-US"/>
          </a:p>
        </p:txBody>
      </p:sp>
      <p:sp>
        <p:nvSpPr>
          <p:cNvPr id="359454" name="Text Box 1054"/>
          <p:cNvSpPr txBox="1">
            <a:spLocks noChangeArrowheads="1"/>
          </p:cNvSpPr>
          <p:nvPr/>
        </p:nvSpPr>
        <p:spPr bwMode="auto">
          <a:xfrm>
            <a:off x="533400" y="1447800"/>
            <a:ext cx="773271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rgbClr val="FF3300"/>
                </a:solidFill>
                <a:cs typeface="+mn-cs"/>
              </a:rPr>
              <a:t>Take       to be the first state repeated</a:t>
            </a:r>
          </a:p>
        </p:txBody>
      </p:sp>
      <p:graphicFrame>
        <p:nvGraphicFramePr>
          <p:cNvPr id="36867" name="Object 1031"/>
          <p:cNvGraphicFramePr>
            <a:graphicFrameLocks noChangeAspect="1"/>
          </p:cNvGraphicFramePr>
          <p:nvPr/>
        </p:nvGraphicFramePr>
        <p:xfrm>
          <a:off x="1828800" y="1600200"/>
          <a:ext cx="290513" cy="406400"/>
        </p:xfrm>
        <a:graphic>
          <a:graphicData uri="http://schemas.openxmlformats.org/presentationml/2006/ole">
            <mc:AlternateContent xmlns:mc="http://schemas.openxmlformats.org/markup-compatibility/2006">
              <mc:Choice xmlns:v="urn:schemas-microsoft-com:vml" Requires="v">
                <p:oleObj spid="_x0000_s36949" name="Equation" r:id="rId3" imgW="291847" imgH="406048" progId="Equation.3">
                  <p:embed/>
                </p:oleObj>
              </mc:Choice>
              <mc:Fallback>
                <p:oleObj name="Equation" r:id="rId3" imgW="291847" imgH="406048" progId="Equation.3">
                  <p:embed/>
                  <p:pic>
                    <p:nvPicPr>
                      <p:cNvPr id="0" name="Object 10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600200"/>
                        <a:ext cx="290513" cy="406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59433" name="Oval 1033"/>
          <p:cNvSpPr>
            <a:spLocks noChangeArrowheads="1"/>
          </p:cNvSpPr>
          <p:nvPr/>
        </p:nvSpPr>
        <p:spPr bwMode="auto">
          <a:xfrm>
            <a:off x="547688" y="4659313"/>
            <a:ext cx="422275" cy="427037"/>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59434" name="Oval 1034"/>
          <p:cNvSpPr>
            <a:spLocks noChangeArrowheads="1"/>
          </p:cNvSpPr>
          <p:nvPr/>
        </p:nvSpPr>
        <p:spPr bwMode="auto">
          <a:xfrm>
            <a:off x="3505200" y="4648200"/>
            <a:ext cx="422275" cy="427038"/>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59435" name="Oval 1035"/>
          <p:cNvSpPr>
            <a:spLocks noChangeArrowheads="1"/>
          </p:cNvSpPr>
          <p:nvPr/>
        </p:nvSpPr>
        <p:spPr bwMode="auto">
          <a:xfrm>
            <a:off x="8137525" y="4633913"/>
            <a:ext cx="422275" cy="427037"/>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59436" name="Oval 1036"/>
          <p:cNvSpPr>
            <a:spLocks noChangeArrowheads="1"/>
          </p:cNvSpPr>
          <p:nvPr/>
        </p:nvSpPr>
        <p:spPr bwMode="auto">
          <a:xfrm>
            <a:off x="1452563" y="4659313"/>
            <a:ext cx="423862" cy="427037"/>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59437" name="Line 1037"/>
          <p:cNvSpPr>
            <a:spLocks noChangeShapeType="1"/>
          </p:cNvSpPr>
          <p:nvPr/>
        </p:nvSpPr>
        <p:spPr bwMode="auto">
          <a:xfrm>
            <a:off x="185738" y="4841875"/>
            <a:ext cx="36195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59438" name="Line 1038"/>
          <p:cNvSpPr>
            <a:spLocks noChangeShapeType="1"/>
          </p:cNvSpPr>
          <p:nvPr/>
        </p:nvSpPr>
        <p:spPr bwMode="auto">
          <a:xfrm>
            <a:off x="969963" y="4841875"/>
            <a:ext cx="48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59439" name="Line 1039"/>
          <p:cNvSpPr>
            <a:spLocks noChangeShapeType="1"/>
          </p:cNvSpPr>
          <p:nvPr/>
        </p:nvSpPr>
        <p:spPr bwMode="auto">
          <a:xfrm>
            <a:off x="1876425" y="4841875"/>
            <a:ext cx="48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59440" name="Line 1040"/>
          <p:cNvSpPr>
            <a:spLocks noChangeShapeType="1"/>
          </p:cNvSpPr>
          <p:nvPr/>
        </p:nvSpPr>
        <p:spPr bwMode="auto">
          <a:xfrm>
            <a:off x="3082925" y="4832350"/>
            <a:ext cx="422275"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59441" name="Line 1041"/>
          <p:cNvSpPr>
            <a:spLocks noChangeShapeType="1"/>
          </p:cNvSpPr>
          <p:nvPr/>
        </p:nvSpPr>
        <p:spPr bwMode="auto">
          <a:xfrm>
            <a:off x="3927475" y="4832350"/>
            <a:ext cx="48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59447" name="Line 1047"/>
          <p:cNvSpPr>
            <a:spLocks noChangeShapeType="1"/>
          </p:cNvSpPr>
          <p:nvPr/>
        </p:nvSpPr>
        <p:spPr bwMode="auto">
          <a:xfrm>
            <a:off x="7594600" y="4816475"/>
            <a:ext cx="48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36878" name="Object 1048"/>
          <p:cNvGraphicFramePr>
            <a:graphicFrameLocks noChangeAspect="1"/>
          </p:cNvGraphicFramePr>
          <p:nvPr/>
        </p:nvGraphicFramePr>
        <p:xfrm>
          <a:off x="3625850" y="4710113"/>
          <a:ext cx="209550" cy="293687"/>
        </p:xfrm>
        <a:graphic>
          <a:graphicData uri="http://schemas.openxmlformats.org/presentationml/2006/ole">
            <mc:AlternateContent xmlns:mc="http://schemas.openxmlformats.org/markup-compatibility/2006">
              <mc:Choice xmlns:v="urn:schemas-microsoft-com:vml" Requires="v">
                <p:oleObj spid="_x0000_s36950" name="Equation" r:id="rId5" imgW="266584" imgH="368140" progId="Equation.3">
                  <p:embed/>
                </p:oleObj>
              </mc:Choice>
              <mc:Fallback>
                <p:oleObj name="Equation" r:id="rId5" imgW="266584" imgH="368140" progId="Equation.3">
                  <p:embed/>
                  <p:pic>
                    <p:nvPicPr>
                      <p:cNvPr id="0" name="Object 10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25850" y="4710113"/>
                        <a:ext cx="209550" cy="2936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59449" name="Text Box 1049"/>
          <p:cNvSpPr txBox="1">
            <a:spLocks noChangeArrowheads="1"/>
          </p:cNvSpPr>
          <p:nvPr/>
        </p:nvSpPr>
        <p:spPr bwMode="auto">
          <a:xfrm>
            <a:off x="2471738" y="4460875"/>
            <a:ext cx="720725"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a:solidFill>
                  <a:schemeClr val="tx1"/>
                </a:solidFill>
                <a:cs typeface="+mn-cs"/>
              </a:rPr>
              <a:t>....</a:t>
            </a:r>
          </a:p>
        </p:txBody>
      </p:sp>
      <p:sp>
        <p:nvSpPr>
          <p:cNvPr id="359451" name="Oval 1051"/>
          <p:cNvSpPr>
            <a:spLocks noChangeArrowheads="1"/>
          </p:cNvSpPr>
          <p:nvPr/>
        </p:nvSpPr>
        <p:spPr bwMode="auto">
          <a:xfrm>
            <a:off x="8077200" y="4572000"/>
            <a:ext cx="542925" cy="549275"/>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36881" name="Object 1055"/>
          <p:cNvGraphicFramePr>
            <a:graphicFrameLocks noChangeAspect="1"/>
          </p:cNvGraphicFramePr>
          <p:nvPr/>
        </p:nvGraphicFramePr>
        <p:xfrm>
          <a:off x="7467600" y="2743200"/>
          <a:ext cx="368300" cy="304800"/>
        </p:xfrm>
        <a:graphic>
          <a:graphicData uri="http://schemas.openxmlformats.org/presentationml/2006/ole">
            <mc:AlternateContent xmlns:mc="http://schemas.openxmlformats.org/markup-compatibility/2006">
              <mc:Choice xmlns:v="urn:schemas-microsoft-com:vml" Requires="v">
                <p:oleObj spid="_x0000_s36951" name="Equation" r:id="rId7" imgW="368140" imgH="304668" progId="Equation.3">
                  <p:embed/>
                </p:oleObj>
              </mc:Choice>
              <mc:Fallback>
                <p:oleObj name="Equation" r:id="rId7" imgW="368140" imgH="304668" progId="Equation.3">
                  <p:embed/>
                  <p:pic>
                    <p:nvPicPr>
                      <p:cNvPr id="0" name="Object 10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67600" y="2743200"/>
                        <a:ext cx="3683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59458" name="Text Box 1058"/>
          <p:cNvSpPr txBox="1">
            <a:spLocks noChangeArrowheads="1"/>
          </p:cNvSpPr>
          <p:nvPr/>
        </p:nvSpPr>
        <p:spPr bwMode="auto">
          <a:xfrm>
            <a:off x="533400" y="228600"/>
            <a:ext cx="72707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There could be many states repeated</a:t>
            </a:r>
          </a:p>
        </p:txBody>
      </p:sp>
      <p:sp>
        <p:nvSpPr>
          <p:cNvPr id="359459" name="Oval 1059"/>
          <p:cNvSpPr>
            <a:spLocks noChangeArrowheads="1"/>
          </p:cNvSpPr>
          <p:nvPr/>
        </p:nvSpPr>
        <p:spPr bwMode="auto">
          <a:xfrm>
            <a:off x="6096000" y="4648200"/>
            <a:ext cx="422275" cy="427038"/>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59460" name="Line 1060"/>
          <p:cNvSpPr>
            <a:spLocks noChangeShapeType="1"/>
          </p:cNvSpPr>
          <p:nvPr/>
        </p:nvSpPr>
        <p:spPr bwMode="auto">
          <a:xfrm>
            <a:off x="5673725" y="4832350"/>
            <a:ext cx="422275"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59461" name="Line 1061"/>
          <p:cNvSpPr>
            <a:spLocks noChangeShapeType="1"/>
          </p:cNvSpPr>
          <p:nvPr/>
        </p:nvSpPr>
        <p:spPr bwMode="auto">
          <a:xfrm>
            <a:off x="6518275" y="4832350"/>
            <a:ext cx="48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36886" name="Object 1062"/>
          <p:cNvGraphicFramePr>
            <a:graphicFrameLocks noChangeAspect="1"/>
          </p:cNvGraphicFramePr>
          <p:nvPr/>
        </p:nvGraphicFramePr>
        <p:xfrm>
          <a:off x="6216650" y="4710113"/>
          <a:ext cx="209550" cy="293687"/>
        </p:xfrm>
        <a:graphic>
          <a:graphicData uri="http://schemas.openxmlformats.org/presentationml/2006/ole">
            <mc:AlternateContent xmlns:mc="http://schemas.openxmlformats.org/markup-compatibility/2006">
              <mc:Choice xmlns:v="urn:schemas-microsoft-com:vml" Requires="v">
                <p:oleObj spid="_x0000_s36952" name="Equation" r:id="rId9" imgW="266584" imgH="368140" progId="Equation.3">
                  <p:embed/>
                </p:oleObj>
              </mc:Choice>
              <mc:Fallback>
                <p:oleObj name="Equation" r:id="rId9" imgW="266584" imgH="368140" progId="Equation.3">
                  <p:embed/>
                  <p:pic>
                    <p:nvPicPr>
                      <p:cNvPr id="0" name="Object 10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16650" y="4710113"/>
                        <a:ext cx="209550" cy="2936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59463" name="Text Box 1063"/>
          <p:cNvSpPr txBox="1">
            <a:spLocks noChangeArrowheads="1"/>
          </p:cNvSpPr>
          <p:nvPr/>
        </p:nvSpPr>
        <p:spPr bwMode="auto">
          <a:xfrm>
            <a:off x="4419600" y="4419600"/>
            <a:ext cx="720725"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a:solidFill>
                  <a:schemeClr val="tx1"/>
                </a:solidFill>
                <a:cs typeface="+mn-cs"/>
              </a:rPr>
              <a:t>....</a:t>
            </a:r>
          </a:p>
        </p:txBody>
      </p:sp>
      <p:sp>
        <p:nvSpPr>
          <p:cNvPr id="359464" name="Text Box 1064"/>
          <p:cNvSpPr txBox="1">
            <a:spLocks noChangeArrowheads="1"/>
          </p:cNvSpPr>
          <p:nvPr/>
        </p:nvSpPr>
        <p:spPr bwMode="auto">
          <a:xfrm>
            <a:off x="7010400" y="4419600"/>
            <a:ext cx="720725"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a:solidFill>
                  <a:schemeClr val="tx1"/>
                </a:solidFill>
                <a:cs typeface="+mn-cs"/>
              </a:rPr>
              <a:t>....</a:t>
            </a:r>
          </a:p>
        </p:txBody>
      </p:sp>
      <p:sp>
        <p:nvSpPr>
          <p:cNvPr id="359465" name="AutoShape 1065"/>
          <p:cNvSpPr>
            <a:spLocks/>
          </p:cNvSpPr>
          <p:nvPr/>
        </p:nvSpPr>
        <p:spPr bwMode="auto">
          <a:xfrm rot="5426482" flipV="1">
            <a:off x="2857500" y="2705100"/>
            <a:ext cx="533400" cy="5181600"/>
          </a:xfrm>
          <a:prstGeom prst="rightBrace">
            <a:avLst>
              <a:gd name="adj1" fmla="val 80952"/>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59470" name="Text Box 1070"/>
          <p:cNvSpPr txBox="1">
            <a:spLocks noChangeArrowheads="1"/>
          </p:cNvSpPr>
          <p:nvPr/>
        </p:nvSpPr>
        <p:spPr bwMode="auto">
          <a:xfrm>
            <a:off x="5638800" y="3505200"/>
            <a:ext cx="1882775" cy="1041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a:cs typeface="+mn-cs"/>
              </a:rPr>
              <a:t>Second </a:t>
            </a:r>
          </a:p>
          <a:p>
            <a:pPr>
              <a:defRPr/>
            </a:pPr>
            <a:r>
              <a:rPr lang="en-US" sz="2400">
                <a:cs typeface="+mn-cs"/>
              </a:rPr>
              <a:t>occurrence</a:t>
            </a:r>
            <a:r>
              <a:rPr lang="en-US">
                <a:cs typeface="+mn-cs"/>
              </a:rPr>
              <a:t> </a:t>
            </a:r>
          </a:p>
        </p:txBody>
      </p:sp>
      <p:sp>
        <p:nvSpPr>
          <p:cNvPr id="359471" name="Text Box 1071"/>
          <p:cNvSpPr txBox="1">
            <a:spLocks noChangeArrowheads="1"/>
          </p:cNvSpPr>
          <p:nvPr/>
        </p:nvSpPr>
        <p:spPr bwMode="auto">
          <a:xfrm>
            <a:off x="3200400" y="3429000"/>
            <a:ext cx="1882775" cy="1041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a:cs typeface="+mn-cs"/>
              </a:rPr>
              <a:t>First </a:t>
            </a:r>
          </a:p>
          <a:p>
            <a:pPr>
              <a:defRPr/>
            </a:pPr>
            <a:r>
              <a:rPr lang="en-US" sz="2400">
                <a:cs typeface="+mn-cs"/>
              </a:rPr>
              <a:t>occurrence</a:t>
            </a:r>
            <a:r>
              <a:rPr lang="en-US">
                <a:cs typeface="+mn-cs"/>
              </a:rPr>
              <a:t> </a:t>
            </a:r>
          </a:p>
        </p:txBody>
      </p:sp>
      <p:sp>
        <p:nvSpPr>
          <p:cNvPr id="359472" name="Text Box 1072"/>
          <p:cNvSpPr txBox="1">
            <a:spLocks noChangeArrowheads="1"/>
          </p:cNvSpPr>
          <p:nvPr/>
        </p:nvSpPr>
        <p:spPr bwMode="auto">
          <a:xfrm>
            <a:off x="1828800" y="5486400"/>
            <a:ext cx="2789238"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Unique states</a:t>
            </a:r>
          </a:p>
        </p:txBody>
      </p:sp>
      <p:sp>
        <p:nvSpPr>
          <p:cNvPr id="359473" name="Text Box 1073"/>
          <p:cNvSpPr txBox="1">
            <a:spLocks noChangeArrowheads="1"/>
          </p:cNvSpPr>
          <p:nvPr/>
        </p:nvSpPr>
        <p:spPr bwMode="auto">
          <a:xfrm>
            <a:off x="609600" y="2590800"/>
            <a:ext cx="7642225"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One dimensional projection of walk     : </a:t>
            </a:r>
          </a:p>
        </p:txBody>
      </p:sp>
      <p:sp>
        <p:nvSpPr>
          <p:cNvPr id="359474" name="Oval 1074"/>
          <p:cNvSpPr>
            <a:spLocks noChangeArrowheads="1"/>
          </p:cNvSpPr>
          <p:nvPr/>
        </p:nvSpPr>
        <p:spPr bwMode="auto">
          <a:xfrm>
            <a:off x="5257800" y="4648200"/>
            <a:ext cx="423863" cy="427038"/>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59475" name="Line 1075"/>
          <p:cNvSpPr>
            <a:spLocks noChangeShapeType="1"/>
          </p:cNvSpPr>
          <p:nvPr/>
        </p:nvSpPr>
        <p:spPr bwMode="auto">
          <a:xfrm>
            <a:off x="5029200" y="4800600"/>
            <a:ext cx="2286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graphicFrame>
        <p:nvGraphicFramePr>
          <p:cNvPr id="36896" name="Object 1076"/>
          <p:cNvGraphicFramePr>
            <a:graphicFrameLocks noChangeAspect="1"/>
          </p:cNvGraphicFramePr>
          <p:nvPr/>
        </p:nvGraphicFramePr>
        <p:xfrm>
          <a:off x="990600" y="4495800"/>
          <a:ext cx="330200" cy="381000"/>
        </p:xfrm>
        <a:graphic>
          <a:graphicData uri="http://schemas.openxmlformats.org/presentationml/2006/ole">
            <mc:AlternateContent xmlns:mc="http://schemas.openxmlformats.org/markup-compatibility/2006">
              <mc:Choice xmlns:v="urn:schemas-microsoft-com:vml" Requires="v">
                <p:oleObj spid="_x0000_s36953" name="Equation" r:id="rId10" imgW="406224" imgH="469696" progId="Equation.3">
                  <p:embed/>
                </p:oleObj>
              </mc:Choice>
              <mc:Fallback>
                <p:oleObj name="Equation" r:id="rId10" imgW="406224" imgH="469696" progId="Equation.3">
                  <p:embed/>
                  <p:pic>
                    <p:nvPicPr>
                      <p:cNvPr id="0" name="Object 107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0600" y="4495800"/>
                        <a:ext cx="330200" cy="381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6897" name="Object 1077"/>
          <p:cNvGraphicFramePr>
            <a:graphicFrameLocks noChangeAspect="1"/>
          </p:cNvGraphicFramePr>
          <p:nvPr/>
        </p:nvGraphicFramePr>
        <p:xfrm>
          <a:off x="1905000" y="4495800"/>
          <a:ext cx="381000" cy="381000"/>
        </p:xfrm>
        <a:graphic>
          <a:graphicData uri="http://schemas.openxmlformats.org/presentationml/2006/ole">
            <mc:AlternateContent xmlns:mc="http://schemas.openxmlformats.org/markup-compatibility/2006">
              <mc:Choice xmlns:v="urn:schemas-microsoft-com:vml" Requires="v">
                <p:oleObj spid="_x0000_s36954" name="Equation" r:id="rId12" imgW="469900" imgH="469900" progId="Equation.3">
                  <p:embed/>
                </p:oleObj>
              </mc:Choice>
              <mc:Fallback>
                <p:oleObj name="Equation" r:id="rId12" imgW="469900" imgH="469900" progId="Equation.3">
                  <p:embed/>
                  <p:pic>
                    <p:nvPicPr>
                      <p:cNvPr id="0" name="Object 107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4495800"/>
                        <a:ext cx="381000" cy="381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6898" name="Object 1078"/>
          <p:cNvGraphicFramePr>
            <a:graphicFrameLocks noChangeAspect="1"/>
          </p:cNvGraphicFramePr>
          <p:nvPr/>
        </p:nvGraphicFramePr>
        <p:xfrm>
          <a:off x="7620000" y="4419600"/>
          <a:ext cx="390525" cy="392113"/>
        </p:xfrm>
        <a:graphic>
          <a:graphicData uri="http://schemas.openxmlformats.org/presentationml/2006/ole">
            <mc:AlternateContent xmlns:mc="http://schemas.openxmlformats.org/markup-compatibility/2006">
              <mc:Choice xmlns:v="urn:schemas-microsoft-com:vml" Requires="v">
                <p:oleObj spid="_x0000_s36955" name="Equation" r:id="rId14" imgW="482391" imgH="482391" progId="Equation.3">
                  <p:embed/>
                </p:oleObj>
              </mc:Choice>
              <mc:Fallback>
                <p:oleObj name="Equation" r:id="rId14" imgW="482391" imgH="482391" progId="Equation.3">
                  <p:embed/>
                  <p:pic>
                    <p:nvPicPr>
                      <p:cNvPr id="0" name="Object 107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20000" y="4419600"/>
                        <a:ext cx="390525" cy="3921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6899" name="Object 1079"/>
          <p:cNvGraphicFramePr>
            <a:graphicFrameLocks noChangeAspect="1"/>
          </p:cNvGraphicFramePr>
          <p:nvPr/>
        </p:nvGraphicFramePr>
        <p:xfrm>
          <a:off x="3078163" y="4491038"/>
          <a:ext cx="319087" cy="390525"/>
        </p:xfrm>
        <a:graphic>
          <a:graphicData uri="http://schemas.openxmlformats.org/presentationml/2006/ole">
            <mc:AlternateContent xmlns:mc="http://schemas.openxmlformats.org/markup-compatibility/2006">
              <mc:Choice xmlns:v="urn:schemas-microsoft-com:vml" Requires="v">
                <p:oleObj spid="_x0000_s36956" name="Equation" r:id="rId16" imgW="393529" imgH="482391" progId="Equation.3">
                  <p:embed/>
                </p:oleObj>
              </mc:Choice>
              <mc:Fallback>
                <p:oleObj name="Equation" r:id="rId16" imgW="393529" imgH="482391" progId="Equation.3">
                  <p:embed/>
                  <p:pic>
                    <p:nvPicPr>
                      <p:cNvPr id="0" name="Object 107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78163" y="4491038"/>
                        <a:ext cx="319087" cy="3905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6900" name="Object 1080"/>
          <p:cNvGraphicFramePr>
            <a:graphicFrameLocks noChangeAspect="1"/>
          </p:cNvGraphicFramePr>
          <p:nvPr/>
        </p:nvGraphicFramePr>
        <p:xfrm>
          <a:off x="5715000" y="4343400"/>
          <a:ext cx="390525" cy="450850"/>
        </p:xfrm>
        <a:graphic>
          <a:graphicData uri="http://schemas.openxmlformats.org/presentationml/2006/ole">
            <mc:AlternateContent xmlns:mc="http://schemas.openxmlformats.org/markup-compatibility/2006">
              <mc:Choice xmlns:v="urn:schemas-microsoft-com:vml" Requires="v">
                <p:oleObj spid="_x0000_s36957" name="Equation" r:id="rId18" imgW="482391" imgH="558558" progId="Equation.3">
                  <p:embed/>
                </p:oleObj>
              </mc:Choice>
              <mc:Fallback>
                <p:oleObj name="Equation" r:id="rId18" imgW="482391" imgH="558558" progId="Equation.3">
                  <p:embed/>
                  <p:pic>
                    <p:nvPicPr>
                      <p:cNvPr id="0" name="Object 108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715000" y="4343400"/>
                        <a:ext cx="390525" cy="4508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6901" name="Object 1081"/>
          <p:cNvGraphicFramePr>
            <a:graphicFrameLocks noChangeAspect="1"/>
          </p:cNvGraphicFramePr>
          <p:nvPr/>
        </p:nvGraphicFramePr>
        <p:xfrm>
          <a:off x="3829050" y="4419600"/>
          <a:ext cx="587375" cy="390525"/>
        </p:xfrm>
        <a:graphic>
          <a:graphicData uri="http://schemas.openxmlformats.org/presentationml/2006/ole">
            <mc:AlternateContent xmlns:mc="http://schemas.openxmlformats.org/markup-compatibility/2006">
              <mc:Choice xmlns:v="urn:schemas-microsoft-com:vml" Requires="v">
                <p:oleObj spid="_x0000_s36958" name="Equation" r:id="rId20" imgW="723586" imgH="482391" progId="Equation.3">
                  <p:embed/>
                </p:oleObj>
              </mc:Choice>
              <mc:Fallback>
                <p:oleObj name="Equation" r:id="rId20" imgW="723586" imgH="482391" progId="Equation.3">
                  <p:embed/>
                  <p:pic>
                    <p:nvPicPr>
                      <p:cNvPr id="0" name="Object 108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829050" y="4419600"/>
                        <a:ext cx="587375" cy="3905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6902" name="Object 1082"/>
          <p:cNvGraphicFramePr>
            <a:graphicFrameLocks noChangeAspect="1"/>
          </p:cNvGraphicFramePr>
          <p:nvPr/>
        </p:nvGraphicFramePr>
        <p:xfrm>
          <a:off x="6477000" y="4419600"/>
          <a:ext cx="658813" cy="450850"/>
        </p:xfrm>
        <a:graphic>
          <a:graphicData uri="http://schemas.openxmlformats.org/presentationml/2006/ole">
            <mc:AlternateContent xmlns:mc="http://schemas.openxmlformats.org/markup-compatibility/2006">
              <mc:Choice xmlns:v="urn:schemas-microsoft-com:vml" Requires="v">
                <p:oleObj spid="_x0000_s36959" name="Equation" r:id="rId22" imgW="812447" imgH="558558" progId="Equation.3">
                  <p:embed/>
                </p:oleObj>
              </mc:Choice>
              <mc:Fallback>
                <p:oleObj name="Equation" r:id="rId22" imgW="812447" imgH="558558" progId="Equation.3">
                  <p:embed/>
                  <p:pic>
                    <p:nvPicPr>
                      <p:cNvPr id="0" name="Object 108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477000" y="4419600"/>
                        <a:ext cx="658813" cy="4508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2" name="Date Placeholder 3"/>
          <p:cNvSpPr>
            <a:spLocks noGrp="1"/>
          </p:cNvSpPr>
          <p:nvPr>
            <p:ph type="dt"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43" name="Footer Placeholder 4"/>
          <p:cNvSpPr>
            <a:spLocks noGrp="1"/>
          </p:cNvSpPr>
          <p:nvPr>
            <p:ph type="ftr" sz="quarter" idx="11"/>
          </p:nvPr>
        </p:nvSpPr>
        <p:spPr>
          <a:xfrm>
            <a:off x="2514600" y="6553200"/>
            <a:ext cx="4572000" cy="228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3"/>
          <p:cNvSpPr>
            <a:spLocks noGrp="1"/>
          </p:cNvSpPr>
          <p:nvPr>
            <p:ph type="sldNum" sz="quarter" idx="12"/>
          </p:nvPr>
        </p:nvSpPr>
        <p:spPr/>
        <p:txBody>
          <a:bodyPr/>
          <a:lstStyle/>
          <a:p>
            <a:pPr>
              <a:defRPr/>
            </a:pPr>
            <a:fld id="{DF291511-389B-A44D-8FA7-200E86848385}" type="slidenum">
              <a:rPr lang="en-US"/>
              <a:pPr>
                <a:defRPr/>
              </a:pPr>
              <a:t>23</a:t>
            </a:fld>
            <a:endParaRPr lang="en-US"/>
          </a:p>
        </p:txBody>
      </p:sp>
      <p:sp>
        <p:nvSpPr>
          <p:cNvPr id="377859" name="Oval 3"/>
          <p:cNvSpPr>
            <a:spLocks noChangeArrowheads="1"/>
          </p:cNvSpPr>
          <p:nvPr/>
        </p:nvSpPr>
        <p:spPr bwMode="auto">
          <a:xfrm>
            <a:off x="547688" y="4659313"/>
            <a:ext cx="422275" cy="427037"/>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77860" name="Oval 4"/>
          <p:cNvSpPr>
            <a:spLocks noChangeArrowheads="1"/>
          </p:cNvSpPr>
          <p:nvPr/>
        </p:nvSpPr>
        <p:spPr bwMode="auto">
          <a:xfrm>
            <a:off x="3505200" y="4648200"/>
            <a:ext cx="422275" cy="427038"/>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77861" name="Oval 5"/>
          <p:cNvSpPr>
            <a:spLocks noChangeArrowheads="1"/>
          </p:cNvSpPr>
          <p:nvPr/>
        </p:nvSpPr>
        <p:spPr bwMode="auto">
          <a:xfrm>
            <a:off x="8137525" y="4633913"/>
            <a:ext cx="422275" cy="427037"/>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77862" name="Oval 6"/>
          <p:cNvSpPr>
            <a:spLocks noChangeArrowheads="1"/>
          </p:cNvSpPr>
          <p:nvPr/>
        </p:nvSpPr>
        <p:spPr bwMode="auto">
          <a:xfrm>
            <a:off x="1452563" y="4659313"/>
            <a:ext cx="423862" cy="427037"/>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77863" name="Line 7"/>
          <p:cNvSpPr>
            <a:spLocks noChangeShapeType="1"/>
          </p:cNvSpPr>
          <p:nvPr/>
        </p:nvSpPr>
        <p:spPr bwMode="auto">
          <a:xfrm>
            <a:off x="185738" y="4841875"/>
            <a:ext cx="36195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77864" name="Line 8"/>
          <p:cNvSpPr>
            <a:spLocks noChangeShapeType="1"/>
          </p:cNvSpPr>
          <p:nvPr/>
        </p:nvSpPr>
        <p:spPr bwMode="auto">
          <a:xfrm>
            <a:off x="969963" y="4841875"/>
            <a:ext cx="48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77865" name="Line 9"/>
          <p:cNvSpPr>
            <a:spLocks noChangeShapeType="1"/>
          </p:cNvSpPr>
          <p:nvPr/>
        </p:nvSpPr>
        <p:spPr bwMode="auto">
          <a:xfrm>
            <a:off x="1876425" y="4841875"/>
            <a:ext cx="48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77866" name="Line 10"/>
          <p:cNvSpPr>
            <a:spLocks noChangeShapeType="1"/>
          </p:cNvSpPr>
          <p:nvPr/>
        </p:nvSpPr>
        <p:spPr bwMode="auto">
          <a:xfrm>
            <a:off x="3082925" y="4832350"/>
            <a:ext cx="422275"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77867" name="Line 11"/>
          <p:cNvSpPr>
            <a:spLocks noChangeShapeType="1"/>
          </p:cNvSpPr>
          <p:nvPr/>
        </p:nvSpPr>
        <p:spPr bwMode="auto">
          <a:xfrm>
            <a:off x="3927475" y="4832350"/>
            <a:ext cx="48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77868" name="Line 12"/>
          <p:cNvSpPr>
            <a:spLocks noChangeShapeType="1"/>
          </p:cNvSpPr>
          <p:nvPr/>
        </p:nvSpPr>
        <p:spPr bwMode="auto">
          <a:xfrm>
            <a:off x="7594600" y="4816475"/>
            <a:ext cx="48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37900" name="Object 13"/>
          <p:cNvGraphicFramePr>
            <a:graphicFrameLocks noChangeAspect="1"/>
          </p:cNvGraphicFramePr>
          <p:nvPr/>
        </p:nvGraphicFramePr>
        <p:xfrm>
          <a:off x="3625850" y="4710113"/>
          <a:ext cx="209550" cy="293687"/>
        </p:xfrm>
        <a:graphic>
          <a:graphicData uri="http://schemas.openxmlformats.org/presentationml/2006/ole">
            <mc:AlternateContent xmlns:mc="http://schemas.openxmlformats.org/markup-compatibility/2006">
              <mc:Choice xmlns:v="urn:schemas-microsoft-com:vml" Requires="v">
                <p:oleObj spid="_x0000_s37996" name="Equation" r:id="rId3" imgW="266584" imgH="368140" progId="Equation.3">
                  <p:embed/>
                </p:oleObj>
              </mc:Choice>
              <mc:Fallback>
                <p:oleObj name="Equation" r:id="rId3" imgW="266584" imgH="36814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5850" y="4710113"/>
                        <a:ext cx="209550" cy="2936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77870" name="Text Box 14"/>
          <p:cNvSpPr txBox="1">
            <a:spLocks noChangeArrowheads="1"/>
          </p:cNvSpPr>
          <p:nvPr/>
        </p:nvSpPr>
        <p:spPr bwMode="auto">
          <a:xfrm>
            <a:off x="2471738" y="4460875"/>
            <a:ext cx="720725"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a:solidFill>
                  <a:schemeClr val="tx1"/>
                </a:solidFill>
                <a:cs typeface="+mn-cs"/>
              </a:rPr>
              <a:t>....</a:t>
            </a:r>
          </a:p>
        </p:txBody>
      </p:sp>
      <p:sp>
        <p:nvSpPr>
          <p:cNvPr id="377871" name="Oval 15"/>
          <p:cNvSpPr>
            <a:spLocks noChangeArrowheads="1"/>
          </p:cNvSpPr>
          <p:nvPr/>
        </p:nvSpPr>
        <p:spPr bwMode="auto">
          <a:xfrm>
            <a:off x="8077200" y="4572000"/>
            <a:ext cx="542925" cy="549275"/>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77875" name="Oval 19"/>
          <p:cNvSpPr>
            <a:spLocks noChangeArrowheads="1"/>
          </p:cNvSpPr>
          <p:nvPr/>
        </p:nvSpPr>
        <p:spPr bwMode="auto">
          <a:xfrm>
            <a:off x="6096000" y="4648200"/>
            <a:ext cx="422275" cy="427038"/>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77876" name="Line 20"/>
          <p:cNvSpPr>
            <a:spLocks noChangeShapeType="1"/>
          </p:cNvSpPr>
          <p:nvPr/>
        </p:nvSpPr>
        <p:spPr bwMode="auto">
          <a:xfrm>
            <a:off x="5673725" y="4832350"/>
            <a:ext cx="422275"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77877" name="Line 21"/>
          <p:cNvSpPr>
            <a:spLocks noChangeShapeType="1"/>
          </p:cNvSpPr>
          <p:nvPr/>
        </p:nvSpPr>
        <p:spPr bwMode="auto">
          <a:xfrm>
            <a:off x="6518275" y="4832350"/>
            <a:ext cx="48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37906" name="Object 22"/>
          <p:cNvGraphicFramePr>
            <a:graphicFrameLocks noChangeAspect="1"/>
          </p:cNvGraphicFramePr>
          <p:nvPr/>
        </p:nvGraphicFramePr>
        <p:xfrm>
          <a:off x="6216650" y="4710113"/>
          <a:ext cx="209550" cy="293687"/>
        </p:xfrm>
        <a:graphic>
          <a:graphicData uri="http://schemas.openxmlformats.org/presentationml/2006/ole">
            <mc:AlternateContent xmlns:mc="http://schemas.openxmlformats.org/markup-compatibility/2006">
              <mc:Choice xmlns:v="urn:schemas-microsoft-com:vml" Requires="v">
                <p:oleObj spid="_x0000_s37997" name="Equation" r:id="rId5" imgW="266584" imgH="368140" progId="Equation.3">
                  <p:embed/>
                </p:oleObj>
              </mc:Choice>
              <mc:Fallback>
                <p:oleObj name="Equation" r:id="rId5" imgW="266584" imgH="368140" progId="Equation.3">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6650" y="4710113"/>
                        <a:ext cx="209550" cy="2936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77879" name="Text Box 23"/>
          <p:cNvSpPr txBox="1">
            <a:spLocks noChangeArrowheads="1"/>
          </p:cNvSpPr>
          <p:nvPr/>
        </p:nvSpPr>
        <p:spPr bwMode="auto">
          <a:xfrm>
            <a:off x="4419600" y="4419600"/>
            <a:ext cx="720725"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a:solidFill>
                  <a:schemeClr val="tx1"/>
                </a:solidFill>
                <a:cs typeface="+mn-cs"/>
              </a:rPr>
              <a:t>....</a:t>
            </a:r>
          </a:p>
        </p:txBody>
      </p:sp>
      <p:sp>
        <p:nvSpPr>
          <p:cNvPr id="377880" name="Text Box 24"/>
          <p:cNvSpPr txBox="1">
            <a:spLocks noChangeArrowheads="1"/>
          </p:cNvSpPr>
          <p:nvPr/>
        </p:nvSpPr>
        <p:spPr bwMode="auto">
          <a:xfrm>
            <a:off x="7010400" y="4419600"/>
            <a:ext cx="720725"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a:solidFill>
                  <a:schemeClr val="tx1"/>
                </a:solidFill>
                <a:cs typeface="+mn-cs"/>
              </a:rPr>
              <a:t>....</a:t>
            </a:r>
          </a:p>
        </p:txBody>
      </p:sp>
      <p:sp>
        <p:nvSpPr>
          <p:cNvPr id="377882" name="Text Box 26"/>
          <p:cNvSpPr txBox="1">
            <a:spLocks noChangeArrowheads="1"/>
          </p:cNvSpPr>
          <p:nvPr/>
        </p:nvSpPr>
        <p:spPr bwMode="auto">
          <a:xfrm>
            <a:off x="5638800" y="3505200"/>
            <a:ext cx="1882775" cy="1041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a:cs typeface="+mn-cs"/>
              </a:rPr>
              <a:t>Second </a:t>
            </a:r>
          </a:p>
          <a:p>
            <a:pPr>
              <a:defRPr/>
            </a:pPr>
            <a:r>
              <a:rPr lang="en-US" sz="2400">
                <a:cs typeface="+mn-cs"/>
              </a:rPr>
              <a:t>occurrence</a:t>
            </a:r>
            <a:r>
              <a:rPr lang="en-US">
                <a:cs typeface="+mn-cs"/>
              </a:rPr>
              <a:t> </a:t>
            </a:r>
          </a:p>
        </p:txBody>
      </p:sp>
      <p:sp>
        <p:nvSpPr>
          <p:cNvPr id="377883" name="Text Box 27"/>
          <p:cNvSpPr txBox="1">
            <a:spLocks noChangeArrowheads="1"/>
          </p:cNvSpPr>
          <p:nvPr/>
        </p:nvSpPr>
        <p:spPr bwMode="auto">
          <a:xfrm>
            <a:off x="3200400" y="3429000"/>
            <a:ext cx="1882775" cy="1041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a:cs typeface="+mn-cs"/>
              </a:rPr>
              <a:t>First </a:t>
            </a:r>
          </a:p>
          <a:p>
            <a:pPr>
              <a:defRPr/>
            </a:pPr>
            <a:r>
              <a:rPr lang="en-US" sz="2400">
                <a:cs typeface="+mn-cs"/>
              </a:rPr>
              <a:t>occurrence</a:t>
            </a:r>
            <a:r>
              <a:rPr lang="en-US">
                <a:cs typeface="+mn-cs"/>
              </a:rPr>
              <a:t> </a:t>
            </a:r>
          </a:p>
        </p:txBody>
      </p:sp>
      <p:sp>
        <p:nvSpPr>
          <p:cNvPr id="377886" name="Oval 30"/>
          <p:cNvSpPr>
            <a:spLocks noChangeArrowheads="1"/>
          </p:cNvSpPr>
          <p:nvPr/>
        </p:nvSpPr>
        <p:spPr bwMode="auto">
          <a:xfrm>
            <a:off x="5257800" y="4648200"/>
            <a:ext cx="423863" cy="427038"/>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77887" name="Line 31"/>
          <p:cNvSpPr>
            <a:spLocks noChangeShapeType="1"/>
          </p:cNvSpPr>
          <p:nvPr/>
        </p:nvSpPr>
        <p:spPr bwMode="auto">
          <a:xfrm>
            <a:off x="5029200" y="4800600"/>
            <a:ext cx="2286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graphicFrame>
        <p:nvGraphicFramePr>
          <p:cNvPr id="37913" name="Object 32"/>
          <p:cNvGraphicFramePr>
            <a:graphicFrameLocks noChangeAspect="1"/>
          </p:cNvGraphicFramePr>
          <p:nvPr/>
        </p:nvGraphicFramePr>
        <p:xfrm>
          <a:off x="990600" y="4495800"/>
          <a:ext cx="330200" cy="381000"/>
        </p:xfrm>
        <a:graphic>
          <a:graphicData uri="http://schemas.openxmlformats.org/presentationml/2006/ole">
            <mc:AlternateContent xmlns:mc="http://schemas.openxmlformats.org/markup-compatibility/2006">
              <mc:Choice xmlns:v="urn:schemas-microsoft-com:vml" Requires="v">
                <p:oleObj spid="_x0000_s37998" name="Equation" r:id="rId6" imgW="406224" imgH="469696" progId="Equation.3">
                  <p:embed/>
                </p:oleObj>
              </mc:Choice>
              <mc:Fallback>
                <p:oleObj name="Equation" r:id="rId6" imgW="406224" imgH="469696" progId="Equation.3">
                  <p:embed/>
                  <p:pic>
                    <p:nvPicPr>
                      <p:cNvPr id="0" name="Object 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4495800"/>
                        <a:ext cx="330200" cy="381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7914" name="Object 33"/>
          <p:cNvGraphicFramePr>
            <a:graphicFrameLocks noChangeAspect="1"/>
          </p:cNvGraphicFramePr>
          <p:nvPr/>
        </p:nvGraphicFramePr>
        <p:xfrm>
          <a:off x="1905000" y="4495800"/>
          <a:ext cx="381000" cy="381000"/>
        </p:xfrm>
        <a:graphic>
          <a:graphicData uri="http://schemas.openxmlformats.org/presentationml/2006/ole">
            <mc:AlternateContent xmlns:mc="http://schemas.openxmlformats.org/markup-compatibility/2006">
              <mc:Choice xmlns:v="urn:schemas-microsoft-com:vml" Requires="v">
                <p:oleObj spid="_x0000_s37999" name="Equation" r:id="rId8" imgW="469900" imgH="469900" progId="Equation.3">
                  <p:embed/>
                </p:oleObj>
              </mc:Choice>
              <mc:Fallback>
                <p:oleObj name="Equation" r:id="rId8" imgW="469900" imgH="469900" progId="Equation.3">
                  <p:embed/>
                  <p:pic>
                    <p:nvPicPr>
                      <p:cNvPr id="0" name="Object 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5000" y="4495800"/>
                        <a:ext cx="381000" cy="381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7915" name="Object 34"/>
          <p:cNvGraphicFramePr>
            <a:graphicFrameLocks noChangeAspect="1"/>
          </p:cNvGraphicFramePr>
          <p:nvPr/>
        </p:nvGraphicFramePr>
        <p:xfrm>
          <a:off x="7620000" y="4495800"/>
          <a:ext cx="390525" cy="392113"/>
        </p:xfrm>
        <a:graphic>
          <a:graphicData uri="http://schemas.openxmlformats.org/presentationml/2006/ole">
            <mc:AlternateContent xmlns:mc="http://schemas.openxmlformats.org/markup-compatibility/2006">
              <mc:Choice xmlns:v="urn:schemas-microsoft-com:vml" Requires="v">
                <p:oleObj spid="_x0000_s38000" name="Equation" r:id="rId10" imgW="482391" imgH="482391" progId="Equation.3">
                  <p:embed/>
                </p:oleObj>
              </mc:Choice>
              <mc:Fallback>
                <p:oleObj name="Equation" r:id="rId10" imgW="482391" imgH="482391" progId="Equation.3">
                  <p:embed/>
                  <p:pic>
                    <p:nvPicPr>
                      <p:cNvPr id="0" name="Object 3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00" y="4495800"/>
                        <a:ext cx="390525" cy="3921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7916" name="Object 35"/>
          <p:cNvGraphicFramePr>
            <a:graphicFrameLocks noChangeAspect="1"/>
          </p:cNvGraphicFramePr>
          <p:nvPr/>
        </p:nvGraphicFramePr>
        <p:xfrm>
          <a:off x="3078163" y="4491038"/>
          <a:ext cx="319087" cy="390525"/>
        </p:xfrm>
        <a:graphic>
          <a:graphicData uri="http://schemas.openxmlformats.org/presentationml/2006/ole">
            <mc:AlternateContent xmlns:mc="http://schemas.openxmlformats.org/markup-compatibility/2006">
              <mc:Choice xmlns:v="urn:schemas-microsoft-com:vml" Requires="v">
                <p:oleObj spid="_x0000_s38001" name="Equation" r:id="rId12" imgW="393529" imgH="482391" progId="Equation.3">
                  <p:embed/>
                </p:oleObj>
              </mc:Choice>
              <mc:Fallback>
                <p:oleObj name="Equation" r:id="rId12" imgW="393529" imgH="482391" progId="Equation.3">
                  <p:embed/>
                  <p:pic>
                    <p:nvPicPr>
                      <p:cNvPr id="0" name="Object 3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78163" y="4491038"/>
                        <a:ext cx="319087" cy="3905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7917" name="Object 36"/>
          <p:cNvGraphicFramePr>
            <a:graphicFrameLocks noChangeAspect="1"/>
          </p:cNvGraphicFramePr>
          <p:nvPr/>
        </p:nvGraphicFramePr>
        <p:xfrm>
          <a:off x="5715000" y="4343400"/>
          <a:ext cx="390525" cy="450850"/>
        </p:xfrm>
        <a:graphic>
          <a:graphicData uri="http://schemas.openxmlformats.org/presentationml/2006/ole">
            <mc:AlternateContent xmlns:mc="http://schemas.openxmlformats.org/markup-compatibility/2006">
              <mc:Choice xmlns:v="urn:schemas-microsoft-com:vml" Requires="v">
                <p:oleObj spid="_x0000_s38002" name="Equation" r:id="rId14" imgW="482391" imgH="558558" progId="Equation.3">
                  <p:embed/>
                </p:oleObj>
              </mc:Choice>
              <mc:Fallback>
                <p:oleObj name="Equation" r:id="rId14" imgW="482391" imgH="558558" progId="Equation.3">
                  <p:embed/>
                  <p:pic>
                    <p:nvPicPr>
                      <p:cNvPr id="0" name="Object 3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15000" y="4343400"/>
                        <a:ext cx="390525" cy="4508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7918" name="Object 37"/>
          <p:cNvGraphicFramePr>
            <a:graphicFrameLocks noChangeAspect="1"/>
          </p:cNvGraphicFramePr>
          <p:nvPr/>
        </p:nvGraphicFramePr>
        <p:xfrm>
          <a:off x="3829050" y="4419600"/>
          <a:ext cx="587375" cy="390525"/>
        </p:xfrm>
        <a:graphic>
          <a:graphicData uri="http://schemas.openxmlformats.org/presentationml/2006/ole">
            <mc:AlternateContent xmlns:mc="http://schemas.openxmlformats.org/markup-compatibility/2006">
              <mc:Choice xmlns:v="urn:schemas-microsoft-com:vml" Requires="v">
                <p:oleObj spid="_x0000_s38003" name="Equation" r:id="rId16" imgW="723586" imgH="482391" progId="Equation.3">
                  <p:embed/>
                </p:oleObj>
              </mc:Choice>
              <mc:Fallback>
                <p:oleObj name="Equation" r:id="rId16" imgW="723586" imgH="482391" progId="Equation.3">
                  <p:embed/>
                  <p:pic>
                    <p:nvPicPr>
                      <p:cNvPr id="0" name="Object 3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29050" y="4419600"/>
                        <a:ext cx="587375" cy="3905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7919" name="Object 38"/>
          <p:cNvGraphicFramePr>
            <a:graphicFrameLocks noChangeAspect="1"/>
          </p:cNvGraphicFramePr>
          <p:nvPr/>
        </p:nvGraphicFramePr>
        <p:xfrm>
          <a:off x="6477000" y="4419600"/>
          <a:ext cx="658813" cy="450850"/>
        </p:xfrm>
        <a:graphic>
          <a:graphicData uri="http://schemas.openxmlformats.org/presentationml/2006/ole">
            <mc:AlternateContent xmlns:mc="http://schemas.openxmlformats.org/markup-compatibility/2006">
              <mc:Choice xmlns:v="urn:schemas-microsoft-com:vml" Requires="v">
                <p:oleObj spid="_x0000_s38004" name="Equation" r:id="rId18" imgW="812447" imgH="558558" progId="Equation.3">
                  <p:embed/>
                </p:oleObj>
              </mc:Choice>
              <mc:Fallback>
                <p:oleObj name="Equation" r:id="rId18" imgW="812447" imgH="558558" progId="Equation.3">
                  <p:embed/>
                  <p:pic>
                    <p:nvPicPr>
                      <p:cNvPr id="0" name="Object 3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477000" y="4419600"/>
                        <a:ext cx="658813" cy="4508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77895" name="AutoShape 39"/>
          <p:cNvSpPr>
            <a:spLocks/>
          </p:cNvSpPr>
          <p:nvPr/>
        </p:nvSpPr>
        <p:spPr bwMode="auto">
          <a:xfrm rot="5400000">
            <a:off x="2057400" y="4191000"/>
            <a:ext cx="457200" cy="2438400"/>
          </a:xfrm>
          <a:prstGeom prst="rightBrace">
            <a:avLst>
              <a:gd name="adj1" fmla="val 44444"/>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77896" name="AutoShape 40"/>
          <p:cNvSpPr>
            <a:spLocks/>
          </p:cNvSpPr>
          <p:nvPr/>
        </p:nvSpPr>
        <p:spPr bwMode="auto">
          <a:xfrm rot="27000000">
            <a:off x="4800600" y="4343400"/>
            <a:ext cx="381000" cy="2057400"/>
          </a:xfrm>
          <a:prstGeom prst="rightBrace">
            <a:avLst>
              <a:gd name="adj1" fmla="val 45000"/>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77897" name="AutoShape 41"/>
          <p:cNvSpPr>
            <a:spLocks/>
          </p:cNvSpPr>
          <p:nvPr/>
        </p:nvSpPr>
        <p:spPr bwMode="auto">
          <a:xfrm rot="5400000">
            <a:off x="7124700" y="4610100"/>
            <a:ext cx="381000" cy="1524000"/>
          </a:xfrm>
          <a:prstGeom prst="rightBrace">
            <a:avLst>
              <a:gd name="adj1" fmla="val 33333"/>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37923" name="Object 42"/>
          <p:cNvGraphicFramePr>
            <a:graphicFrameLocks noChangeAspect="1"/>
          </p:cNvGraphicFramePr>
          <p:nvPr/>
        </p:nvGraphicFramePr>
        <p:xfrm>
          <a:off x="7467600" y="3048000"/>
          <a:ext cx="368300" cy="304800"/>
        </p:xfrm>
        <a:graphic>
          <a:graphicData uri="http://schemas.openxmlformats.org/presentationml/2006/ole">
            <mc:AlternateContent xmlns:mc="http://schemas.openxmlformats.org/markup-compatibility/2006">
              <mc:Choice xmlns:v="urn:schemas-microsoft-com:vml" Requires="v">
                <p:oleObj spid="_x0000_s38005" name="Equation" r:id="rId20" imgW="368140" imgH="304668" progId="Equation.3">
                  <p:embed/>
                </p:oleObj>
              </mc:Choice>
              <mc:Fallback>
                <p:oleObj name="Equation" r:id="rId20" imgW="368140" imgH="304668" progId="Equation.3">
                  <p:embed/>
                  <p:pic>
                    <p:nvPicPr>
                      <p:cNvPr id="0" name="Object 4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467600" y="3048000"/>
                        <a:ext cx="3683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77899" name="Text Box 43"/>
          <p:cNvSpPr txBox="1">
            <a:spLocks noChangeArrowheads="1"/>
          </p:cNvSpPr>
          <p:nvPr/>
        </p:nvSpPr>
        <p:spPr bwMode="auto">
          <a:xfrm>
            <a:off x="609600" y="2895600"/>
            <a:ext cx="7642225"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One dimensional projection of walk     : </a:t>
            </a:r>
          </a:p>
        </p:txBody>
      </p:sp>
      <p:graphicFrame>
        <p:nvGraphicFramePr>
          <p:cNvPr id="37925" name="Object 44"/>
          <p:cNvGraphicFramePr>
            <a:graphicFrameLocks noChangeAspect="1"/>
          </p:cNvGraphicFramePr>
          <p:nvPr/>
        </p:nvGraphicFramePr>
        <p:xfrm>
          <a:off x="1295400" y="5715000"/>
          <a:ext cx="1752600" cy="461963"/>
        </p:xfrm>
        <a:graphic>
          <a:graphicData uri="http://schemas.openxmlformats.org/presentationml/2006/ole">
            <mc:AlternateContent xmlns:mc="http://schemas.openxmlformats.org/markup-compatibility/2006">
              <mc:Choice xmlns:v="urn:schemas-microsoft-com:vml" Requires="v">
                <p:oleObj spid="_x0000_s38006" name="Equation" r:id="rId22" imgW="1841500" imgH="482600" progId="Equation.3">
                  <p:embed/>
                </p:oleObj>
              </mc:Choice>
              <mc:Fallback>
                <p:oleObj name="Equation" r:id="rId22" imgW="1841500" imgH="482600" progId="Equation.3">
                  <p:embed/>
                  <p:pic>
                    <p:nvPicPr>
                      <p:cNvPr id="0" name="Object 4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295400" y="5715000"/>
                        <a:ext cx="1752600" cy="4619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7926" name="Object 45"/>
          <p:cNvGraphicFramePr>
            <a:graphicFrameLocks noChangeAspect="1"/>
          </p:cNvGraphicFramePr>
          <p:nvPr/>
        </p:nvGraphicFramePr>
        <p:xfrm>
          <a:off x="3810000" y="5715000"/>
          <a:ext cx="1981200" cy="490538"/>
        </p:xfrm>
        <a:graphic>
          <a:graphicData uri="http://schemas.openxmlformats.org/presentationml/2006/ole">
            <mc:AlternateContent xmlns:mc="http://schemas.openxmlformats.org/markup-compatibility/2006">
              <mc:Choice xmlns:v="urn:schemas-microsoft-com:vml" Requires="v">
                <p:oleObj spid="_x0000_s38007" name="Equation" r:id="rId24" imgW="2273300" imgH="558800" progId="Equation.3">
                  <p:embed/>
                </p:oleObj>
              </mc:Choice>
              <mc:Fallback>
                <p:oleObj name="Equation" r:id="rId24" imgW="2273300" imgH="558800" progId="Equation.3">
                  <p:embed/>
                  <p:pic>
                    <p:nvPicPr>
                      <p:cNvPr id="0" name="Object 4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810000" y="5715000"/>
                        <a:ext cx="1981200" cy="4905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7927" name="Object 46"/>
          <p:cNvGraphicFramePr>
            <a:graphicFrameLocks noChangeAspect="1"/>
          </p:cNvGraphicFramePr>
          <p:nvPr/>
        </p:nvGraphicFramePr>
        <p:xfrm>
          <a:off x="6324600" y="5715000"/>
          <a:ext cx="2006600" cy="485775"/>
        </p:xfrm>
        <a:graphic>
          <a:graphicData uri="http://schemas.openxmlformats.org/presentationml/2006/ole">
            <mc:AlternateContent xmlns:mc="http://schemas.openxmlformats.org/markup-compatibility/2006">
              <mc:Choice xmlns:v="urn:schemas-microsoft-com:vml" Requires="v">
                <p:oleObj spid="_x0000_s38008" name="Equation" r:id="rId26" imgW="2324100" imgH="558800" progId="Equation.3">
                  <p:embed/>
                </p:oleObj>
              </mc:Choice>
              <mc:Fallback>
                <p:oleObj name="Equation" r:id="rId26" imgW="2324100" imgH="558800" progId="Equation.3">
                  <p:embed/>
                  <p:pic>
                    <p:nvPicPr>
                      <p:cNvPr id="0" name="Object 4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324600" y="5715000"/>
                        <a:ext cx="2006600" cy="485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7928" name="Object 47"/>
          <p:cNvGraphicFramePr>
            <a:graphicFrameLocks noChangeAspect="1"/>
          </p:cNvGraphicFramePr>
          <p:nvPr/>
        </p:nvGraphicFramePr>
        <p:xfrm>
          <a:off x="3733800" y="1219200"/>
          <a:ext cx="1600200" cy="420688"/>
        </p:xfrm>
        <a:graphic>
          <a:graphicData uri="http://schemas.openxmlformats.org/presentationml/2006/ole">
            <mc:AlternateContent xmlns:mc="http://schemas.openxmlformats.org/markup-compatibility/2006">
              <mc:Choice xmlns:v="urn:schemas-microsoft-com:vml" Requires="v">
                <p:oleObj spid="_x0000_s38009" name="Equation" r:id="rId28" imgW="1257300" imgH="330200" progId="Equation.3">
                  <p:embed/>
                </p:oleObj>
              </mc:Choice>
              <mc:Fallback>
                <p:oleObj name="Equation" r:id="rId28" imgW="1257300" imgH="330200" progId="Equation.3">
                  <p:embed/>
                  <p:pic>
                    <p:nvPicPr>
                      <p:cNvPr id="0" name="Object 4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733800" y="1219200"/>
                        <a:ext cx="1600200" cy="4206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77904" name="Text Box 48"/>
          <p:cNvSpPr txBox="1">
            <a:spLocks noChangeArrowheads="1"/>
          </p:cNvSpPr>
          <p:nvPr/>
        </p:nvSpPr>
        <p:spPr bwMode="auto">
          <a:xfrm>
            <a:off x="593725" y="1092200"/>
            <a:ext cx="270510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We can write</a:t>
            </a:r>
          </a:p>
        </p:txBody>
      </p:sp>
      <p:sp>
        <p:nvSpPr>
          <p:cNvPr id="377906" name="Freeform 50"/>
          <p:cNvSpPr>
            <a:spLocks/>
          </p:cNvSpPr>
          <p:nvPr/>
        </p:nvSpPr>
        <p:spPr bwMode="auto">
          <a:xfrm>
            <a:off x="990600" y="5080000"/>
            <a:ext cx="2438400" cy="177800"/>
          </a:xfrm>
          <a:custGeom>
            <a:avLst/>
            <a:gdLst>
              <a:gd name="T0" fmla="*/ 0 w 1536"/>
              <a:gd name="T1" fmla="*/ 16 h 112"/>
              <a:gd name="T2" fmla="*/ 672 w 1536"/>
              <a:gd name="T3" fmla="*/ 112 h 112"/>
              <a:gd name="T4" fmla="*/ 1248 w 1536"/>
              <a:gd name="T5" fmla="*/ 16 h 112"/>
              <a:gd name="T6" fmla="*/ 1536 w 1536"/>
              <a:gd name="T7" fmla="*/ 16 h 112"/>
            </a:gdLst>
            <a:ahLst/>
            <a:cxnLst>
              <a:cxn ang="0">
                <a:pos x="T0" y="T1"/>
              </a:cxn>
              <a:cxn ang="0">
                <a:pos x="T2" y="T3"/>
              </a:cxn>
              <a:cxn ang="0">
                <a:pos x="T4" y="T5"/>
              </a:cxn>
              <a:cxn ang="0">
                <a:pos x="T6" y="T7"/>
              </a:cxn>
            </a:cxnLst>
            <a:rect l="0" t="0" r="r" b="b"/>
            <a:pathLst>
              <a:path w="1536" h="112">
                <a:moveTo>
                  <a:pt x="0" y="16"/>
                </a:moveTo>
                <a:cubicBezTo>
                  <a:pt x="232" y="64"/>
                  <a:pt x="464" y="112"/>
                  <a:pt x="672" y="112"/>
                </a:cubicBezTo>
                <a:cubicBezTo>
                  <a:pt x="880" y="112"/>
                  <a:pt x="1104" y="32"/>
                  <a:pt x="1248" y="16"/>
                </a:cubicBezTo>
                <a:cubicBezTo>
                  <a:pt x="1392" y="0"/>
                  <a:pt x="1464" y="8"/>
                  <a:pt x="1536" y="16"/>
                </a:cubicBezTo>
              </a:path>
            </a:pathLst>
          </a:custGeom>
          <a:noFill/>
          <a:ln w="9525" cap="flat" cmpd="sng">
            <a:solidFill>
              <a:srgbClr val="FF0000"/>
            </a:solidFill>
            <a:prstDash val="solid"/>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spAutoFit/>
          </a:bodyPr>
          <a:lstStyle/>
          <a:p>
            <a:pPr>
              <a:defRPr/>
            </a:pPr>
            <a:endParaRPr lang="en-US">
              <a:cs typeface="+mn-cs"/>
            </a:endParaRPr>
          </a:p>
        </p:txBody>
      </p:sp>
      <p:sp>
        <p:nvSpPr>
          <p:cNvPr id="377907" name="Freeform 51"/>
          <p:cNvSpPr>
            <a:spLocks/>
          </p:cNvSpPr>
          <p:nvPr/>
        </p:nvSpPr>
        <p:spPr bwMode="auto">
          <a:xfrm>
            <a:off x="4038600" y="5105400"/>
            <a:ext cx="1981200" cy="76200"/>
          </a:xfrm>
          <a:custGeom>
            <a:avLst/>
            <a:gdLst>
              <a:gd name="T0" fmla="*/ 0 w 1248"/>
              <a:gd name="T1" fmla="*/ 0 h 48"/>
              <a:gd name="T2" fmla="*/ 672 w 1248"/>
              <a:gd name="T3" fmla="*/ 48 h 48"/>
              <a:gd name="T4" fmla="*/ 1248 w 1248"/>
              <a:gd name="T5" fmla="*/ 0 h 48"/>
            </a:gdLst>
            <a:ahLst/>
            <a:cxnLst>
              <a:cxn ang="0">
                <a:pos x="T0" y="T1"/>
              </a:cxn>
              <a:cxn ang="0">
                <a:pos x="T2" y="T3"/>
              </a:cxn>
              <a:cxn ang="0">
                <a:pos x="T4" y="T5"/>
              </a:cxn>
            </a:cxnLst>
            <a:rect l="0" t="0" r="r" b="b"/>
            <a:pathLst>
              <a:path w="1248" h="48">
                <a:moveTo>
                  <a:pt x="0" y="0"/>
                </a:moveTo>
                <a:cubicBezTo>
                  <a:pt x="232" y="24"/>
                  <a:pt x="464" y="48"/>
                  <a:pt x="672" y="48"/>
                </a:cubicBezTo>
                <a:cubicBezTo>
                  <a:pt x="880" y="48"/>
                  <a:pt x="1064" y="24"/>
                  <a:pt x="1248" y="0"/>
                </a:cubicBezTo>
              </a:path>
            </a:pathLst>
          </a:custGeom>
          <a:noFill/>
          <a:ln w="9525" cap="flat" cmpd="sng">
            <a:solidFill>
              <a:srgbClr val="FF0000"/>
            </a:solidFill>
            <a:prstDash val="solid"/>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spAutoFit/>
          </a:bodyPr>
          <a:lstStyle/>
          <a:p>
            <a:pPr>
              <a:defRPr/>
            </a:pPr>
            <a:endParaRPr lang="en-US">
              <a:cs typeface="+mn-cs"/>
            </a:endParaRPr>
          </a:p>
        </p:txBody>
      </p:sp>
      <p:sp>
        <p:nvSpPr>
          <p:cNvPr id="377908" name="Freeform 52"/>
          <p:cNvSpPr>
            <a:spLocks/>
          </p:cNvSpPr>
          <p:nvPr/>
        </p:nvSpPr>
        <p:spPr bwMode="auto">
          <a:xfrm>
            <a:off x="6553200" y="5105400"/>
            <a:ext cx="1447800" cy="76200"/>
          </a:xfrm>
          <a:custGeom>
            <a:avLst/>
            <a:gdLst>
              <a:gd name="T0" fmla="*/ 0 w 1248"/>
              <a:gd name="T1" fmla="*/ 0 h 48"/>
              <a:gd name="T2" fmla="*/ 672 w 1248"/>
              <a:gd name="T3" fmla="*/ 48 h 48"/>
              <a:gd name="T4" fmla="*/ 1248 w 1248"/>
              <a:gd name="T5" fmla="*/ 0 h 48"/>
            </a:gdLst>
            <a:ahLst/>
            <a:cxnLst>
              <a:cxn ang="0">
                <a:pos x="T0" y="T1"/>
              </a:cxn>
              <a:cxn ang="0">
                <a:pos x="T2" y="T3"/>
              </a:cxn>
              <a:cxn ang="0">
                <a:pos x="T4" y="T5"/>
              </a:cxn>
            </a:cxnLst>
            <a:rect l="0" t="0" r="r" b="b"/>
            <a:pathLst>
              <a:path w="1248" h="48">
                <a:moveTo>
                  <a:pt x="0" y="0"/>
                </a:moveTo>
                <a:cubicBezTo>
                  <a:pt x="232" y="24"/>
                  <a:pt x="464" y="48"/>
                  <a:pt x="672" y="48"/>
                </a:cubicBezTo>
                <a:cubicBezTo>
                  <a:pt x="880" y="48"/>
                  <a:pt x="1064" y="24"/>
                  <a:pt x="1248" y="0"/>
                </a:cubicBezTo>
              </a:path>
            </a:pathLst>
          </a:custGeom>
          <a:noFill/>
          <a:ln w="9525" cap="flat" cmpd="sng">
            <a:solidFill>
              <a:srgbClr val="FF0000"/>
            </a:solidFill>
            <a:prstDash val="solid"/>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a:spAutoFit/>
          </a:bodyPr>
          <a:lstStyle/>
          <a:p>
            <a:pPr>
              <a:defRPr/>
            </a:pPr>
            <a:endParaRPr lang="en-US">
              <a:cs typeface="+mn-cs"/>
            </a:endParaRPr>
          </a:p>
        </p:txBody>
      </p:sp>
      <p:graphicFrame>
        <p:nvGraphicFramePr>
          <p:cNvPr id="37933" name="Object 5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8010" name="Equation" r:id="rId30" imgW="114151" imgH="215619" progId="Equation.3">
                  <p:embed/>
                </p:oleObj>
              </mc:Choice>
              <mc:Fallback>
                <p:oleObj name="Equation" r:id="rId30" imgW="114151" imgH="215619" progId="Equation.3">
                  <p:embed/>
                  <p:pic>
                    <p:nvPicPr>
                      <p:cNvPr id="0" name="Object 53"/>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9" name="Date Placeholder 3"/>
          <p:cNvSpPr>
            <a:spLocks noGrp="1"/>
          </p:cNvSpPr>
          <p:nvPr>
            <p:ph type="dt"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50" name="Footer Placeholder 4"/>
          <p:cNvSpPr>
            <a:spLocks noGrp="1"/>
          </p:cNvSpPr>
          <p:nvPr>
            <p:ph type="ftr" sz="quarter" idx="11"/>
          </p:nvPr>
        </p:nvSpPr>
        <p:spPr>
          <a:xfrm>
            <a:off x="2514600" y="6553200"/>
            <a:ext cx="4572000" cy="228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3"/>
          <p:cNvSpPr>
            <a:spLocks noGrp="1"/>
          </p:cNvSpPr>
          <p:nvPr>
            <p:ph type="sldNum" sz="quarter" idx="12"/>
          </p:nvPr>
        </p:nvSpPr>
        <p:spPr/>
        <p:txBody>
          <a:bodyPr/>
          <a:lstStyle/>
          <a:p>
            <a:pPr>
              <a:defRPr/>
            </a:pPr>
            <a:fld id="{102658A0-21DA-CE45-921C-77A57FDD4552}" type="slidenum">
              <a:rPr lang="en-US"/>
              <a:pPr>
                <a:defRPr/>
              </a:pPr>
              <a:t>24</a:t>
            </a:fld>
            <a:endParaRPr lang="en-US"/>
          </a:p>
        </p:txBody>
      </p:sp>
      <p:graphicFrame>
        <p:nvGraphicFramePr>
          <p:cNvPr id="38914" name="Object 4"/>
          <p:cNvGraphicFramePr>
            <a:graphicFrameLocks noChangeAspect="1"/>
          </p:cNvGraphicFramePr>
          <p:nvPr/>
        </p:nvGraphicFramePr>
        <p:xfrm>
          <a:off x="2667000" y="1066800"/>
          <a:ext cx="1879600" cy="419100"/>
        </p:xfrm>
        <a:graphic>
          <a:graphicData uri="http://schemas.openxmlformats.org/presentationml/2006/ole">
            <mc:AlternateContent xmlns:mc="http://schemas.openxmlformats.org/markup-compatibility/2006">
              <mc:Choice xmlns:v="urn:schemas-microsoft-com:vml" Requires="v">
                <p:oleObj spid="_x0000_s39012" name="Equation" r:id="rId3" imgW="1879600" imgH="419100" progId="Equation.3">
                  <p:embed/>
                </p:oleObj>
              </mc:Choice>
              <mc:Fallback>
                <p:oleObj name="Equation" r:id="rId3" imgW="1879600" imgH="419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066800"/>
                        <a:ext cx="1879600" cy="419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91889" name="Oval 49"/>
          <p:cNvSpPr>
            <a:spLocks noChangeArrowheads="1"/>
          </p:cNvSpPr>
          <p:nvPr/>
        </p:nvSpPr>
        <p:spPr bwMode="auto">
          <a:xfrm>
            <a:off x="533400" y="50292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1890" name="Oval 50"/>
          <p:cNvSpPr>
            <a:spLocks noChangeArrowheads="1"/>
          </p:cNvSpPr>
          <p:nvPr/>
        </p:nvSpPr>
        <p:spPr bwMode="auto">
          <a:xfrm>
            <a:off x="3886200" y="50165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1891" name="Oval 51"/>
          <p:cNvSpPr>
            <a:spLocks noChangeArrowheads="1"/>
          </p:cNvSpPr>
          <p:nvPr/>
        </p:nvSpPr>
        <p:spPr bwMode="auto">
          <a:xfrm>
            <a:off x="8382000" y="50292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1892" name="Oval 52"/>
          <p:cNvSpPr>
            <a:spLocks noChangeArrowheads="1"/>
          </p:cNvSpPr>
          <p:nvPr/>
        </p:nvSpPr>
        <p:spPr bwMode="auto">
          <a:xfrm>
            <a:off x="1676400" y="50292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1893" name="Line 53"/>
          <p:cNvSpPr>
            <a:spLocks noChangeShapeType="1"/>
          </p:cNvSpPr>
          <p:nvPr/>
        </p:nvSpPr>
        <p:spPr bwMode="auto">
          <a:xfrm>
            <a:off x="76200" y="5257800"/>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1894" name="Line 54"/>
          <p:cNvSpPr>
            <a:spLocks noChangeShapeType="1"/>
          </p:cNvSpPr>
          <p:nvPr/>
        </p:nvSpPr>
        <p:spPr bwMode="auto">
          <a:xfrm>
            <a:off x="1066800" y="52578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1895" name="Line 55"/>
          <p:cNvSpPr>
            <a:spLocks noChangeShapeType="1"/>
          </p:cNvSpPr>
          <p:nvPr/>
        </p:nvSpPr>
        <p:spPr bwMode="auto">
          <a:xfrm>
            <a:off x="2209800" y="52578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1896" name="Line 56"/>
          <p:cNvSpPr>
            <a:spLocks noChangeShapeType="1"/>
          </p:cNvSpPr>
          <p:nvPr/>
        </p:nvSpPr>
        <p:spPr bwMode="auto">
          <a:xfrm>
            <a:off x="3352800" y="5245100"/>
            <a:ext cx="533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1897" name="Line 57"/>
          <p:cNvSpPr>
            <a:spLocks noChangeShapeType="1"/>
          </p:cNvSpPr>
          <p:nvPr/>
        </p:nvSpPr>
        <p:spPr bwMode="auto">
          <a:xfrm>
            <a:off x="4419600" y="5245100"/>
            <a:ext cx="381000" cy="127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1898" name="Oval 58"/>
          <p:cNvSpPr>
            <a:spLocks noChangeArrowheads="1"/>
          </p:cNvSpPr>
          <p:nvPr/>
        </p:nvSpPr>
        <p:spPr bwMode="auto">
          <a:xfrm>
            <a:off x="4876800" y="41910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1899" name="Oval 59"/>
          <p:cNvSpPr>
            <a:spLocks noChangeArrowheads="1"/>
          </p:cNvSpPr>
          <p:nvPr/>
        </p:nvSpPr>
        <p:spPr bwMode="auto">
          <a:xfrm>
            <a:off x="2971800" y="41910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1900" name="Line 60"/>
          <p:cNvSpPr>
            <a:spLocks noChangeShapeType="1"/>
          </p:cNvSpPr>
          <p:nvPr/>
        </p:nvSpPr>
        <p:spPr bwMode="auto">
          <a:xfrm flipV="1">
            <a:off x="4343400" y="4648200"/>
            <a:ext cx="60960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1901" name="Line 61"/>
          <p:cNvSpPr>
            <a:spLocks noChangeShapeType="1"/>
          </p:cNvSpPr>
          <p:nvPr/>
        </p:nvSpPr>
        <p:spPr bwMode="auto">
          <a:xfrm>
            <a:off x="3429000" y="4648200"/>
            <a:ext cx="533400" cy="4445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1903" name="Line 63"/>
          <p:cNvSpPr>
            <a:spLocks noChangeShapeType="1"/>
          </p:cNvSpPr>
          <p:nvPr/>
        </p:nvSpPr>
        <p:spPr bwMode="auto">
          <a:xfrm>
            <a:off x="7696200" y="52578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38929" name="Object 64"/>
          <p:cNvGraphicFramePr>
            <a:graphicFrameLocks noChangeAspect="1"/>
          </p:cNvGraphicFramePr>
          <p:nvPr/>
        </p:nvGraphicFramePr>
        <p:xfrm>
          <a:off x="4038600" y="5092700"/>
          <a:ext cx="265113" cy="368300"/>
        </p:xfrm>
        <a:graphic>
          <a:graphicData uri="http://schemas.openxmlformats.org/presentationml/2006/ole">
            <mc:AlternateContent xmlns:mc="http://schemas.openxmlformats.org/markup-compatibility/2006">
              <mc:Choice xmlns:v="urn:schemas-microsoft-com:vml" Requires="v">
                <p:oleObj spid="_x0000_s39013" name="Equation" r:id="rId5" imgW="266584" imgH="368140" progId="Equation.3">
                  <p:embed/>
                </p:oleObj>
              </mc:Choice>
              <mc:Fallback>
                <p:oleObj name="Equation" r:id="rId5" imgW="266584" imgH="368140" progId="Equation.3">
                  <p:embed/>
                  <p:pic>
                    <p:nvPicPr>
                      <p:cNvPr id="0" name="Object 6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5092700"/>
                        <a:ext cx="265113" cy="3683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91905" name="Text Box 65"/>
          <p:cNvSpPr txBox="1">
            <a:spLocks noChangeArrowheads="1"/>
          </p:cNvSpPr>
          <p:nvPr/>
        </p:nvSpPr>
        <p:spPr bwMode="auto">
          <a:xfrm>
            <a:off x="2819400" y="4876800"/>
            <a:ext cx="4889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chemeClr val="tx1"/>
                </a:solidFill>
                <a:cs typeface="+mn-cs"/>
              </a:rPr>
              <a:t>...</a:t>
            </a:r>
          </a:p>
        </p:txBody>
      </p:sp>
      <p:sp>
        <p:nvSpPr>
          <p:cNvPr id="291906" name="Text Box 66"/>
          <p:cNvSpPr txBox="1">
            <a:spLocks noChangeArrowheads="1"/>
          </p:cNvSpPr>
          <p:nvPr/>
        </p:nvSpPr>
        <p:spPr bwMode="auto">
          <a:xfrm>
            <a:off x="4800600" y="4876800"/>
            <a:ext cx="4889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chemeClr val="tx1"/>
                </a:solidFill>
                <a:cs typeface="+mn-cs"/>
              </a:rPr>
              <a:t>...</a:t>
            </a:r>
          </a:p>
        </p:txBody>
      </p:sp>
      <p:sp>
        <p:nvSpPr>
          <p:cNvPr id="291907" name="Oval 67"/>
          <p:cNvSpPr>
            <a:spLocks noChangeArrowheads="1"/>
          </p:cNvSpPr>
          <p:nvPr/>
        </p:nvSpPr>
        <p:spPr bwMode="auto">
          <a:xfrm>
            <a:off x="8305800" y="4953000"/>
            <a:ext cx="685800" cy="685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1908" name="AutoShape 68"/>
          <p:cNvSpPr>
            <a:spLocks/>
          </p:cNvSpPr>
          <p:nvPr/>
        </p:nvSpPr>
        <p:spPr bwMode="auto">
          <a:xfrm rot="5400000">
            <a:off x="2247900" y="4457700"/>
            <a:ext cx="457200" cy="2819400"/>
          </a:xfrm>
          <a:prstGeom prst="rightBrace">
            <a:avLst>
              <a:gd name="adj1" fmla="val 51389"/>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1909" name="AutoShape 69"/>
          <p:cNvSpPr>
            <a:spLocks/>
          </p:cNvSpPr>
          <p:nvPr/>
        </p:nvSpPr>
        <p:spPr bwMode="auto">
          <a:xfrm rot="5400000">
            <a:off x="6134100" y="4000500"/>
            <a:ext cx="381000" cy="3810000"/>
          </a:xfrm>
          <a:prstGeom prst="rightBrace">
            <a:avLst>
              <a:gd name="adj1" fmla="val 83333"/>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1910" name="AutoShape 70"/>
          <p:cNvSpPr>
            <a:spLocks/>
          </p:cNvSpPr>
          <p:nvPr/>
        </p:nvSpPr>
        <p:spPr bwMode="auto">
          <a:xfrm rot="16200000">
            <a:off x="4038600" y="1752600"/>
            <a:ext cx="381000" cy="2514600"/>
          </a:xfrm>
          <a:prstGeom prst="rightBrace">
            <a:avLst>
              <a:gd name="adj1" fmla="val 55000"/>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38936" name="Object 71"/>
          <p:cNvGraphicFramePr>
            <a:graphicFrameLocks noChangeAspect="1"/>
          </p:cNvGraphicFramePr>
          <p:nvPr/>
        </p:nvGraphicFramePr>
        <p:xfrm>
          <a:off x="2501900" y="6311900"/>
          <a:ext cx="290513" cy="304800"/>
        </p:xfrm>
        <a:graphic>
          <a:graphicData uri="http://schemas.openxmlformats.org/presentationml/2006/ole">
            <mc:AlternateContent xmlns:mc="http://schemas.openxmlformats.org/markup-compatibility/2006">
              <mc:Choice xmlns:v="urn:schemas-microsoft-com:vml" Requires="v">
                <p:oleObj spid="_x0000_s39014" name="Equation" r:id="rId7" imgW="291973" imgH="304668" progId="Equation.3">
                  <p:embed/>
                </p:oleObj>
              </mc:Choice>
              <mc:Fallback>
                <p:oleObj name="Equation" r:id="rId7" imgW="291973" imgH="304668" progId="Equation.3">
                  <p:embed/>
                  <p:pic>
                    <p:nvPicPr>
                      <p:cNvPr id="0" name="Object 7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1900" y="6311900"/>
                        <a:ext cx="29051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8937" name="Object 72"/>
          <p:cNvGraphicFramePr>
            <a:graphicFrameLocks noChangeAspect="1"/>
          </p:cNvGraphicFramePr>
          <p:nvPr/>
        </p:nvGraphicFramePr>
        <p:xfrm>
          <a:off x="4114800" y="2362200"/>
          <a:ext cx="315913" cy="406400"/>
        </p:xfrm>
        <a:graphic>
          <a:graphicData uri="http://schemas.openxmlformats.org/presentationml/2006/ole">
            <mc:AlternateContent xmlns:mc="http://schemas.openxmlformats.org/markup-compatibility/2006">
              <mc:Choice xmlns:v="urn:schemas-microsoft-com:vml" Requires="v">
                <p:oleObj spid="_x0000_s39015" name="Equation" r:id="rId9" imgW="317225" imgH="406048" progId="Equation.3">
                  <p:embed/>
                </p:oleObj>
              </mc:Choice>
              <mc:Fallback>
                <p:oleObj name="Equation" r:id="rId9" imgW="317225" imgH="406048" progId="Equation.3">
                  <p:embed/>
                  <p:pic>
                    <p:nvPicPr>
                      <p:cNvPr id="0" name="Object 7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800" y="2362200"/>
                        <a:ext cx="315913" cy="406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8938" name="Object 73"/>
          <p:cNvGraphicFramePr>
            <a:graphicFrameLocks noChangeAspect="1"/>
          </p:cNvGraphicFramePr>
          <p:nvPr/>
        </p:nvGraphicFramePr>
        <p:xfrm>
          <a:off x="5937250" y="6235700"/>
          <a:ext cx="265113" cy="277813"/>
        </p:xfrm>
        <a:graphic>
          <a:graphicData uri="http://schemas.openxmlformats.org/presentationml/2006/ole">
            <mc:AlternateContent xmlns:mc="http://schemas.openxmlformats.org/markup-compatibility/2006">
              <mc:Choice xmlns:v="urn:schemas-microsoft-com:vml" Requires="v">
                <p:oleObj spid="_x0000_s39016" name="Equation" r:id="rId11" imgW="266584" imgH="279279" progId="Equation.3">
                  <p:embed/>
                </p:oleObj>
              </mc:Choice>
              <mc:Fallback>
                <p:oleObj name="Equation" r:id="rId11" imgW="266584" imgH="279279" progId="Equation.3">
                  <p:embed/>
                  <p:pic>
                    <p:nvPicPr>
                      <p:cNvPr id="0" name="Object 7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37250" y="6235700"/>
                        <a:ext cx="265113" cy="2778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91914" name="Text Box 74"/>
          <p:cNvSpPr txBox="1">
            <a:spLocks noChangeArrowheads="1"/>
          </p:cNvSpPr>
          <p:nvPr/>
        </p:nvSpPr>
        <p:spPr bwMode="auto">
          <a:xfrm>
            <a:off x="381000" y="990600"/>
            <a:ext cx="170021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In DFA:</a:t>
            </a:r>
          </a:p>
        </p:txBody>
      </p:sp>
      <p:sp>
        <p:nvSpPr>
          <p:cNvPr id="291915" name="Oval 75"/>
          <p:cNvSpPr>
            <a:spLocks noChangeArrowheads="1"/>
          </p:cNvSpPr>
          <p:nvPr/>
        </p:nvSpPr>
        <p:spPr bwMode="auto">
          <a:xfrm>
            <a:off x="5715000" y="49530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1916" name="Text Box 76"/>
          <p:cNvSpPr txBox="1">
            <a:spLocks noChangeArrowheads="1"/>
          </p:cNvSpPr>
          <p:nvPr/>
        </p:nvSpPr>
        <p:spPr bwMode="auto">
          <a:xfrm>
            <a:off x="6934200" y="4876800"/>
            <a:ext cx="4889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chemeClr val="tx1"/>
                </a:solidFill>
                <a:cs typeface="+mn-cs"/>
              </a:rPr>
              <a:t>...</a:t>
            </a:r>
          </a:p>
        </p:txBody>
      </p:sp>
      <p:sp>
        <p:nvSpPr>
          <p:cNvPr id="291917" name="Line 77"/>
          <p:cNvSpPr>
            <a:spLocks noChangeShapeType="1"/>
          </p:cNvSpPr>
          <p:nvPr/>
        </p:nvSpPr>
        <p:spPr bwMode="auto">
          <a:xfrm flipV="1">
            <a:off x="5257800" y="5257800"/>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1918" name="Oval 78"/>
          <p:cNvSpPr>
            <a:spLocks noChangeArrowheads="1"/>
          </p:cNvSpPr>
          <p:nvPr/>
        </p:nvSpPr>
        <p:spPr bwMode="auto">
          <a:xfrm>
            <a:off x="3124200" y="32004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1919" name="Oval 79"/>
          <p:cNvSpPr>
            <a:spLocks noChangeArrowheads="1"/>
          </p:cNvSpPr>
          <p:nvPr/>
        </p:nvSpPr>
        <p:spPr bwMode="auto">
          <a:xfrm>
            <a:off x="4724400" y="32004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1920" name="Line 80"/>
          <p:cNvSpPr>
            <a:spLocks noChangeShapeType="1"/>
          </p:cNvSpPr>
          <p:nvPr/>
        </p:nvSpPr>
        <p:spPr bwMode="auto">
          <a:xfrm flipV="1">
            <a:off x="6248400" y="5257800"/>
            <a:ext cx="533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1921" name="Line 81"/>
          <p:cNvSpPr>
            <a:spLocks noChangeShapeType="1"/>
          </p:cNvSpPr>
          <p:nvPr/>
        </p:nvSpPr>
        <p:spPr bwMode="auto">
          <a:xfrm flipH="1" flipV="1">
            <a:off x="5029200" y="3733800"/>
            <a:ext cx="7620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291922" name="Line 82"/>
          <p:cNvSpPr>
            <a:spLocks noChangeShapeType="1"/>
          </p:cNvSpPr>
          <p:nvPr/>
        </p:nvSpPr>
        <p:spPr bwMode="auto">
          <a:xfrm flipH="1">
            <a:off x="4419600" y="3429000"/>
            <a:ext cx="304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sp>
        <p:nvSpPr>
          <p:cNvPr id="291923" name="Line 83"/>
          <p:cNvSpPr>
            <a:spLocks noChangeShapeType="1"/>
          </p:cNvSpPr>
          <p:nvPr/>
        </p:nvSpPr>
        <p:spPr bwMode="auto">
          <a:xfrm flipH="1">
            <a:off x="3657600" y="3429000"/>
            <a:ext cx="3810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291924" name="Line 84"/>
          <p:cNvSpPr>
            <a:spLocks noChangeShapeType="1"/>
          </p:cNvSpPr>
          <p:nvPr/>
        </p:nvSpPr>
        <p:spPr bwMode="auto">
          <a:xfrm flipH="1">
            <a:off x="3276600" y="3733800"/>
            <a:ext cx="7620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291925" name="Text Box 85"/>
          <p:cNvSpPr txBox="1">
            <a:spLocks noChangeArrowheads="1"/>
          </p:cNvSpPr>
          <p:nvPr/>
        </p:nvSpPr>
        <p:spPr bwMode="auto">
          <a:xfrm>
            <a:off x="3962400" y="3048000"/>
            <a:ext cx="4889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chemeClr val="tx1"/>
                </a:solidFill>
                <a:cs typeface="+mn-cs"/>
              </a:rPr>
              <a:t>...</a:t>
            </a:r>
          </a:p>
        </p:txBody>
      </p:sp>
      <p:graphicFrame>
        <p:nvGraphicFramePr>
          <p:cNvPr id="38951" name="Object 86"/>
          <p:cNvGraphicFramePr>
            <a:graphicFrameLocks noChangeAspect="1"/>
          </p:cNvGraphicFramePr>
          <p:nvPr/>
        </p:nvGraphicFramePr>
        <p:xfrm>
          <a:off x="1143000" y="4953000"/>
          <a:ext cx="263525" cy="304800"/>
        </p:xfrm>
        <a:graphic>
          <a:graphicData uri="http://schemas.openxmlformats.org/presentationml/2006/ole">
            <mc:AlternateContent xmlns:mc="http://schemas.openxmlformats.org/markup-compatibility/2006">
              <mc:Choice xmlns:v="urn:schemas-microsoft-com:vml" Requires="v">
                <p:oleObj spid="_x0000_s39017" name="Equation" r:id="rId13" imgW="406224" imgH="469696" progId="Equation.3">
                  <p:embed/>
                </p:oleObj>
              </mc:Choice>
              <mc:Fallback>
                <p:oleObj name="Equation" r:id="rId13" imgW="406224" imgH="469696" progId="Equation.3">
                  <p:embed/>
                  <p:pic>
                    <p:nvPicPr>
                      <p:cNvPr id="0" name="Object 8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3000" y="4953000"/>
                        <a:ext cx="2635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8952" name="Object 94"/>
          <p:cNvGraphicFramePr>
            <a:graphicFrameLocks noChangeAspect="1"/>
          </p:cNvGraphicFramePr>
          <p:nvPr/>
        </p:nvGraphicFramePr>
        <p:xfrm>
          <a:off x="7772400" y="4953000"/>
          <a:ext cx="303213" cy="304800"/>
        </p:xfrm>
        <a:graphic>
          <a:graphicData uri="http://schemas.openxmlformats.org/presentationml/2006/ole">
            <mc:AlternateContent xmlns:mc="http://schemas.openxmlformats.org/markup-compatibility/2006">
              <mc:Choice xmlns:v="urn:schemas-microsoft-com:vml" Requires="v">
                <p:oleObj spid="_x0000_s39018" name="Equation" r:id="rId15" imgW="482391" imgH="482391" progId="Equation.3">
                  <p:embed/>
                </p:oleObj>
              </mc:Choice>
              <mc:Fallback>
                <p:oleObj name="Equation" r:id="rId15" imgW="482391" imgH="482391" progId="Equation.3">
                  <p:embed/>
                  <p:pic>
                    <p:nvPicPr>
                      <p:cNvPr id="0" name="Object 9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72400" y="4953000"/>
                        <a:ext cx="30321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91936" name="Freeform 96"/>
          <p:cNvSpPr>
            <a:spLocks/>
          </p:cNvSpPr>
          <p:nvPr/>
        </p:nvSpPr>
        <p:spPr bwMode="auto">
          <a:xfrm>
            <a:off x="1143000" y="5410200"/>
            <a:ext cx="2667000" cy="317500"/>
          </a:xfrm>
          <a:custGeom>
            <a:avLst/>
            <a:gdLst>
              <a:gd name="T0" fmla="*/ 0 w 1680"/>
              <a:gd name="T1" fmla="*/ 0 h 200"/>
              <a:gd name="T2" fmla="*/ 816 w 1680"/>
              <a:gd name="T3" fmla="*/ 192 h 200"/>
              <a:gd name="T4" fmla="*/ 1680 w 1680"/>
              <a:gd name="T5" fmla="*/ 48 h 200"/>
            </a:gdLst>
            <a:ahLst/>
            <a:cxnLst>
              <a:cxn ang="0">
                <a:pos x="T0" y="T1"/>
              </a:cxn>
              <a:cxn ang="0">
                <a:pos x="T2" y="T3"/>
              </a:cxn>
              <a:cxn ang="0">
                <a:pos x="T4" y="T5"/>
              </a:cxn>
            </a:cxnLst>
            <a:rect l="0" t="0" r="r" b="b"/>
            <a:pathLst>
              <a:path w="1680" h="200">
                <a:moveTo>
                  <a:pt x="0" y="0"/>
                </a:moveTo>
                <a:cubicBezTo>
                  <a:pt x="268" y="92"/>
                  <a:pt x="536" y="184"/>
                  <a:pt x="816" y="192"/>
                </a:cubicBezTo>
                <a:cubicBezTo>
                  <a:pt x="1096" y="200"/>
                  <a:pt x="1388" y="124"/>
                  <a:pt x="1680" y="48"/>
                </a:cubicBezTo>
              </a:path>
            </a:pathLst>
          </a:custGeom>
          <a:noFill/>
          <a:ln w="9525" cap="flat" cmpd="sng">
            <a:solidFill>
              <a:srgbClr val="FF0000"/>
            </a:solidFill>
            <a:prstDash val="solid"/>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spAutoFit/>
          </a:bodyPr>
          <a:lstStyle/>
          <a:p>
            <a:pPr>
              <a:defRPr/>
            </a:pPr>
            <a:endParaRPr lang="en-US">
              <a:cs typeface="+mn-cs"/>
            </a:endParaRPr>
          </a:p>
        </p:txBody>
      </p:sp>
      <p:sp>
        <p:nvSpPr>
          <p:cNvPr id="291938" name="Freeform 98"/>
          <p:cNvSpPr>
            <a:spLocks/>
          </p:cNvSpPr>
          <p:nvPr/>
        </p:nvSpPr>
        <p:spPr bwMode="auto">
          <a:xfrm>
            <a:off x="4495800" y="5486400"/>
            <a:ext cx="3733800" cy="228600"/>
          </a:xfrm>
          <a:custGeom>
            <a:avLst/>
            <a:gdLst>
              <a:gd name="T0" fmla="*/ 0 w 2352"/>
              <a:gd name="T1" fmla="*/ 0 h 144"/>
              <a:gd name="T2" fmla="*/ 1248 w 2352"/>
              <a:gd name="T3" fmla="*/ 144 h 144"/>
              <a:gd name="T4" fmla="*/ 2352 w 2352"/>
              <a:gd name="T5" fmla="*/ 0 h 144"/>
            </a:gdLst>
            <a:ahLst/>
            <a:cxnLst>
              <a:cxn ang="0">
                <a:pos x="T0" y="T1"/>
              </a:cxn>
              <a:cxn ang="0">
                <a:pos x="T2" y="T3"/>
              </a:cxn>
              <a:cxn ang="0">
                <a:pos x="T4" y="T5"/>
              </a:cxn>
            </a:cxnLst>
            <a:rect l="0" t="0" r="r" b="b"/>
            <a:pathLst>
              <a:path w="2352" h="144">
                <a:moveTo>
                  <a:pt x="0" y="0"/>
                </a:moveTo>
                <a:cubicBezTo>
                  <a:pt x="428" y="72"/>
                  <a:pt x="856" y="144"/>
                  <a:pt x="1248" y="144"/>
                </a:cubicBezTo>
                <a:cubicBezTo>
                  <a:pt x="1640" y="144"/>
                  <a:pt x="1996" y="72"/>
                  <a:pt x="2352" y="0"/>
                </a:cubicBezTo>
              </a:path>
            </a:pathLst>
          </a:custGeom>
          <a:noFill/>
          <a:ln w="9525" cap="flat" cmpd="sng">
            <a:solidFill>
              <a:srgbClr val="FF0000"/>
            </a:solidFill>
            <a:prstDash val="solid"/>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spAutoFit/>
          </a:bodyPr>
          <a:lstStyle/>
          <a:p>
            <a:pPr>
              <a:defRPr/>
            </a:pPr>
            <a:endParaRPr lang="en-US">
              <a:cs typeface="+mn-cs"/>
            </a:endParaRPr>
          </a:p>
        </p:txBody>
      </p:sp>
      <p:graphicFrame>
        <p:nvGraphicFramePr>
          <p:cNvPr id="38955" name="Object 99"/>
          <p:cNvGraphicFramePr>
            <a:graphicFrameLocks noChangeAspect="1"/>
          </p:cNvGraphicFramePr>
          <p:nvPr/>
        </p:nvGraphicFramePr>
        <p:xfrm>
          <a:off x="3429000" y="4953000"/>
          <a:ext cx="249238" cy="304800"/>
        </p:xfrm>
        <a:graphic>
          <a:graphicData uri="http://schemas.openxmlformats.org/presentationml/2006/ole">
            <mc:AlternateContent xmlns:mc="http://schemas.openxmlformats.org/markup-compatibility/2006">
              <mc:Choice xmlns:v="urn:schemas-microsoft-com:vml" Requires="v">
                <p:oleObj spid="_x0000_s39019" name="Equation" r:id="rId17" imgW="393529" imgH="482391" progId="Equation.3">
                  <p:embed/>
                </p:oleObj>
              </mc:Choice>
              <mc:Fallback>
                <p:oleObj name="Equation" r:id="rId17" imgW="393529" imgH="482391" progId="Equation.3">
                  <p:embed/>
                  <p:pic>
                    <p:nvPicPr>
                      <p:cNvPr id="0" name="Object 9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29000" y="4953000"/>
                        <a:ext cx="249238"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91940" name="Freeform 100"/>
          <p:cNvSpPr>
            <a:spLocks/>
          </p:cNvSpPr>
          <p:nvPr/>
        </p:nvSpPr>
        <p:spPr bwMode="auto">
          <a:xfrm>
            <a:off x="3530600" y="3581400"/>
            <a:ext cx="1308100" cy="1295400"/>
          </a:xfrm>
          <a:custGeom>
            <a:avLst/>
            <a:gdLst>
              <a:gd name="T0" fmla="*/ 560 w 824"/>
              <a:gd name="T1" fmla="*/ 816 h 816"/>
              <a:gd name="T2" fmla="*/ 800 w 824"/>
              <a:gd name="T3" fmla="*/ 480 h 816"/>
              <a:gd name="T4" fmla="*/ 704 w 824"/>
              <a:gd name="T5" fmla="*/ 96 h 816"/>
              <a:gd name="T6" fmla="*/ 128 w 824"/>
              <a:gd name="T7" fmla="*/ 48 h 816"/>
              <a:gd name="T8" fmla="*/ 32 w 824"/>
              <a:gd name="T9" fmla="*/ 384 h 816"/>
              <a:gd name="T10" fmla="*/ 320 w 824"/>
              <a:gd name="T11" fmla="*/ 816 h 816"/>
            </a:gdLst>
            <a:ahLst/>
            <a:cxnLst>
              <a:cxn ang="0">
                <a:pos x="T0" y="T1"/>
              </a:cxn>
              <a:cxn ang="0">
                <a:pos x="T2" y="T3"/>
              </a:cxn>
              <a:cxn ang="0">
                <a:pos x="T4" y="T5"/>
              </a:cxn>
              <a:cxn ang="0">
                <a:pos x="T6" y="T7"/>
              </a:cxn>
              <a:cxn ang="0">
                <a:pos x="T8" y="T9"/>
              </a:cxn>
              <a:cxn ang="0">
                <a:pos x="T10" y="T11"/>
              </a:cxn>
            </a:cxnLst>
            <a:rect l="0" t="0" r="r" b="b"/>
            <a:pathLst>
              <a:path w="824" h="816">
                <a:moveTo>
                  <a:pt x="560" y="816"/>
                </a:moveTo>
                <a:cubicBezTo>
                  <a:pt x="668" y="708"/>
                  <a:pt x="776" y="600"/>
                  <a:pt x="800" y="480"/>
                </a:cubicBezTo>
                <a:cubicBezTo>
                  <a:pt x="824" y="360"/>
                  <a:pt x="816" y="168"/>
                  <a:pt x="704" y="96"/>
                </a:cubicBezTo>
                <a:cubicBezTo>
                  <a:pt x="592" y="24"/>
                  <a:pt x="240" y="0"/>
                  <a:pt x="128" y="48"/>
                </a:cubicBezTo>
                <a:cubicBezTo>
                  <a:pt x="16" y="96"/>
                  <a:pt x="0" y="256"/>
                  <a:pt x="32" y="384"/>
                </a:cubicBezTo>
                <a:cubicBezTo>
                  <a:pt x="64" y="512"/>
                  <a:pt x="192" y="664"/>
                  <a:pt x="320" y="816"/>
                </a:cubicBezTo>
              </a:path>
            </a:pathLst>
          </a:custGeom>
          <a:noFill/>
          <a:ln w="9525" cap="flat" cmpd="sng">
            <a:solidFill>
              <a:srgbClr val="FF0000"/>
            </a:solidFill>
            <a:prstDash val="solid"/>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spAutoFit/>
          </a:bodyPr>
          <a:lstStyle/>
          <a:p>
            <a:pPr>
              <a:defRPr/>
            </a:pPr>
            <a:endParaRPr lang="en-US">
              <a:cs typeface="+mn-cs"/>
            </a:endParaRPr>
          </a:p>
        </p:txBody>
      </p:sp>
      <p:graphicFrame>
        <p:nvGraphicFramePr>
          <p:cNvPr id="38957" name="Object 101"/>
          <p:cNvGraphicFramePr>
            <a:graphicFrameLocks noChangeAspect="1"/>
          </p:cNvGraphicFramePr>
          <p:nvPr/>
        </p:nvGraphicFramePr>
        <p:xfrm>
          <a:off x="4267200" y="4572000"/>
          <a:ext cx="457200" cy="304800"/>
        </p:xfrm>
        <a:graphic>
          <a:graphicData uri="http://schemas.openxmlformats.org/presentationml/2006/ole">
            <mc:AlternateContent xmlns:mc="http://schemas.openxmlformats.org/markup-compatibility/2006">
              <mc:Choice xmlns:v="urn:schemas-microsoft-com:vml" Requires="v">
                <p:oleObj spid="_x0000_s39020" name="Equation" r:id="rId19" imgW="723586" imgH="482391" progId="Equation.3">
                  <p:embed/>
                </p:oleObj>
              </mc:Choice>
              <mc:Fallback>
                <p:oleObj name="Equation" r:id="rId19" imgW="723586" imgH="482391" progId="Equation.3">
                  <p:embed/>
                  <p:pic>
                    <p:nvPicPr>
                      <p:cNvPr id="0" name="Object 10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67200" y="4572000"/>
                        <a:ext cx="4572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8958" name="Object 102"/>
          <p:cNvGraphicFramePr>
            <a:graphicFrameLocks noChangeAspect="1"/>
          </p:cNvGraphicFramePr>
          <p:nvPr/>
        </p:nvGraphicFramePr>
        <p:xfrm>
          <a:off x="3581400" y="4572000"/>
          <a:ext cx="263525" cy="304800"/>
        </p:xfrm>
        <a:graphic>
          <a:graphicData uri="http://schemas.openxmlformats.org/presentationml/2006/ole">
            <mc:AlternateContent xmlns:mc="http://schemas.openxmlformats.org/markup-compatibility/2006">
              <mc:Choice xmlns:v="urn:schemas-microsoft-com:vml" Requires="v">
                <p:oleObj spid="_x0000_s39021" name="Equation" r:id="rId21" imgW="482391" imgH="558558" progId="Equation.3">
                  <p:embed/>
                </p:oleObj>
              </mc:Choice>
              <mc:Fallback>
                <p:oleObj name="Equation" r:id="rId21" imgW="482391" imgH="558558" progId="Equation.3">
                  <p:embed/>
                  <p:pic>
                    <p:nvPicPr>
                      <p:cNvPr id="0" name="Object 10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81400" y="4572000"/>
                        <a:ext cx="2635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8959" name="Object 103"/>
          <p:cNvGraphicFramePr>
            <a:graphicFrameLocks noChangeAspect="1"/>
          </p:cNvGraphicFramePr>
          <p:nvPr/>
        </p:nvGraphicFramePr>
        <p:xfrm>
          <a:off x="4419600" y="4953000"/>
          <a:ext cx="457200" cy="312738"/>
        </p:xfrm>
        <a:graphic>
          <a:graphicData uri="http://schemas.openxmlformats.org/presentationml/2006/ole">
            <mc:AlternateContent xmlns:mc="http://schemas.openxmlformats.org/markup-compatibility/2006">
              <mc:Choice xmlns:v="urn:schemas-microsoft-com:vml" Requires="v">
                <p:oleObj spid="_x0000_s39022" name="Equation" r:id="rId23" imgW="812447" imgH="558558" progId="Equation.3">
                  <p:embed/>
                </p:oleObj>
              </mc:Choice>
              <mc:Fallback>
                <p:oleObj name="Equation" r:id="rId23" imgW="812447" imgH="558558" progId="Equation.3">
                  <p:embed/>
                  <p:pic>
                    <p:nvPicPr>
                      <p:cNvPr id="0" name="Object 10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419600" y="4953000"/>
                        <a:ext cx="457200" cy="3127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91944" name="Text Box 104"/>
          <p:cNvSpPr txBox="1">
            <a:spLocks noChangeArrowheads="1"/>
          </p:cNvSpPr>
          <p:nvPr/>
        </p:nvSpPr>
        <p:spPr bwMode="auto">
          <a:xfrm>
            <a:off x="5105400" y="1828800"/>
            <a:ext cx="3397250" cy="1031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800">
                <a:cs typeface="+mn-cs"/>
              </a:rPr>
              <a:t>contains only </a:t>
            </a:r>
          </a:p>
          <a:p>
            <a:pPr>
              <a:defRPr/>
            </a:pPr>
            <a:r>
              <a:rPr lang="en-US" sz="2800">
                <a:cs typeface="+mn-cs"/>
              </a:rPr>
              <a:t>first occurrence of</a:t>
            </a:r>
          </a:p>
        </p:txBody>
      </p:sp>
      <p:graphicFrame>
        <p:nvGraphicFramePr>
          <p:cNvPr id="38961" name="Object 105"/>
          <p:cNvGraphicFramePr>
            <a:graphicFrameLocks noChangeAspect="1"/>
          </p:cNvGraphicFramePr>
          <p:nvPr/>
        </p:nvGraphicFramePr>
        <p:xfrm>
          <a:off x="8458200" y="2438400"/>
          <a:ext cx="336550" cy="457200"/>
        </p:xfrm>
        <a:graphic>
          <a:graphicData uri="http://schemas.openxmlformats.org/presentationml/2006/ole">
            <mc:AlternateContent xmlns:mc="http://schemas.openxmlformats.org/markup-compatibility/2006">
              <mc:Choice xmlns:v="urn:schemas-microsoft-com:vml" Requires="v">
                <p:oleObj spid="_x0000_s39023" name="Equation" r:id="rId25" imgW="139639" imgH="190417" progId="Equation.3">
                  <p:embed/>
                </p:oleObj>
              </mc:Choice>
              <mc:Fallback>
                <p:oleObj name="Equation" r:id="rId25" imgW="139639" imgH="190417" progId="Equation.3">
                  <p:embed/>
                  <p:pic>
                    <p:nvPicPr>
                      <p:cNvPr id="0" name="Object 10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458200" y="2438400"/>
                        <a:ext cx="33655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3" name="Date Placeholder 3"/>
          <p:cNvSpPr>
            <a:spLocks noGrp="1"/>
          </p:cNvSpPr>
          <p:nvPr>
            <p:ph type="dt"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54" name="Footer Placeholder 4"/>
          <p:cNvSpPr>
            <a:spLocks noGrp="1"/>
          </p:cNvSpPr>
          <p:nvPr>
            <p:ph type="ftr" sz="quarter" idx="11"/>
          </p:nvPr>
        </p:nvSpPr>
        <p:spPr>
          <a:xfrm>
            <a:off x="2514600" y="6553200"/>
            <a:ext cx="4572000" cy="228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3"/>
          <p:cNvSpPr>
            <a:spLocks noGrp="1"/>
          </p:cNvSpPr>
          <p:nvPr>
            <p:ph type="sldNum" sz="quarter" idx="12"/>
          </p:nvPr>
        </p:nvSpPr>
        <p:spPr/>
        <p:txBody>
          <a:bodyPr/>
          <a:lstStyle/>
          <a:p>
            <a:pPr>
              <a:defRPr/>
            </a:pPr>
            <a:fld id="{A3F1AF25-FD36-B448-BDFC-2DCDA34B94E3}" type="slidenum">
              <a:rPr lang="en-US"/>
              <a:pPr>
                <a:defRPr/>
              </a:pPr>
              <a:t>25</a:t>
            </a:fld>
            <a:endParaRPr lang="en-US"/>
          </a:p>
        </p:txBody>
      </p:sp>
      <p:sp>
        <p:nvSpPr>
          <p:cNvPr id="378882" name="Text Box 1026"/>
          <p:cNvSpPr txBox="1">
            <a:spLocks noChangeArrowheads="1"/>
          </p:cNvSpPr>
          <p:nvPr/>
        </p:nvSpPr>
        <p:spPr bwMode="auto">
          <a:xfrm>
            <a:off x="0" y="152400"/>
            <a:ext cx="262731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rgbClr val="FF3300"/>
                </a:solidFill>
                <a:cs typeface="+mn-cs"/>
              </a:rPr>
              <a:t>Observation:</a:t>
            </a:r>
          </a:p>
        </p:txBody>
      </p:sp>
      <p:graphicFrame>
        <p:nvGraphicFramePr>
          <p:cNvPr id="39939" name="Object 1027"/>
          <p:cNvGraphicFramePr>
            <a:graphicFrameLocks noChangeAspect="1"/>
          </p:cNvGraphicFramePr>
          <p:nvPr/>
        </p:nvGraphicFramePr>
        <p:xfrm>
          <a:off x="4851400" y="203200"/>
          <a:ext cx="2146300" cy="544513"/>
        </p:xfrm>
        <a:graphic>
          <a:graphicData uri="http://schemas.openxmlformats.org/presentationml/2006/ole">
            <mc:AlternateContent xmlns:mc="http://schemas.openxmlformats.org/markup-compatibility/2006">
              <mc:Choice xmlns:v="urn:schemas-microsoft-com:vml" Requires="v">
                <p:oleObj spid="_x0000_s40013" name="Equation" r:id="rId3" imgW="2145369" imgH="545863" progId="Equation.3">
                  <p:embed/>
                </p:oleObj>
              </mc:Choice>
              <mc:Fallback>
                <p:oleObj name="Equation" r:id="rId3" imgW="2145369" imgH="545863" progId="Equation.3">
                  <p:embed/>
                  <p:pic>
                    <p:nvPicPr>
                      <p:cNvPr id="0"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1400" y="203200"/>
                        <a:ext cx="2146300" cy="544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78884" name="Text Box 1028"/>
          <p:cNvSpPr txBox="1">
            <a:spLocks noChangeArrowheads="1"/>
          </p:cNvSpPr>
          <p:nvPr/>
        </p:nvSpPr>
        <p:spPr bwMode="auto">
          <a:xfrm>
            <a:off x="3352800" y="152400"/>
            <a:ext cx="1373188"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length</a:t>
            </a:r>
          </a:p>
        </p:txBody>
      </p:sp>
      <p:sp>
        <p:nvSpPr>
          <p:cNvPr id="378885" name="Text Box 1029"/>
          <p:cNvSpPr txBox="1">
            <a:spLocks noChangeArrowheads="1"/>
          </p:cNvSpPr>
          <p:nvPr/>
        </p:nvSpPr>
        <p:spPr bwMode="auto">
          <a:xfrm>
            <a:off x="7086600" y="152400"/>
            <a:ext cx="1938338" cy="17478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number</a:t>
            </a:r>
          </a:p>
          <a:p>
            <a:pPr>
              <a:defRPr/>
            </a:pPr>
            <a:r>
              <a:rPr lang="en-US">
                <a:cs typeface="+mn-cs"/>
              </a:rPr>
              <a:t>of states</a:t>
            </a:r>
          </a:p>
          <a:p>
            <a:pPr>
              <a:defRPr/>
            </a:pPr>
            <a:r>
              <a:rPr lang="en-US">
                <a:cs typeface="+mn-cs"/>
              </a:rPr>
              <a:t>of DFA</a:t>
            </a:r>
          </a:p>
        </p:txBody>
      </p:sp>
      <p:sp>
        <p:nvSpPr>
          <p:cNvPr id="378926" name="Text Box 1070"/>
          <p:cNvSpPr txBox="1">
            <a:spLocks noChangeArrowheads="1"/>
          </p:cNvSpPr>
          <p:nvPr/>
        </p:nvSpPr>
        <p:spPr bwMode="auto">
          <a:xfrm>
            <a:off x="5257800" y="4876800"/>
            <a:ext cx="3471863" cy="17478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dirty="0">
                <a:cs typeface="+mn-cs"/>
              </a:rPr>
              <a:t>Since, in       no </a:t>
            </a:r>
          </a:p>
          <a:p>
            <a:pPr>
              <a:defRPr/>
            </a:pPr>
            <a:r>
              <a:rPr lang="en-US" dirty="0">
                <a:cs typeface="+mn-cs"/>
              </a:rPr>
              <a:t>state is repeated</a:t>
            </a:r>
          </a:p>
          <a:p>
            <a:pPr>
              <a:defRPr/>
            </a:pPr>
            <a:r>
              <a:rPr lang="en-US" sz="2000" dirty="0">
                <a:cs typeface="+mn-cs"/>
              </a:rPr>
              <a:t>          </a:t>
            </a:r>
            <a:r>
              <a:rPr lang="en-US" sz="2400" dirty="0">
                <a:cs typeface="+mn-cs"/>
              </a:rPr>
              <a:t>(except q)</a:t>
            </a:r>
            <a:r>
              <a:rPr lang="en-US" dirty="0">
                <a:cs typeface="+mn-cs"/>
              </a:rPr>
              <a:t> </a:t>
            </a:r>
          </a:p>
        </p:txBody>
      </p:sp>
      <p:graphicFrame>
        <p:nvGraphicFramePr>
          <p:cNvPr id="39943" name="Object 1071"/>
          <p:cNvGraphicFramePr>
            <a:graphicFrameLocks noChangeAspect="1"/>
          </p:cNvGraphicFramePr>
          <p:nvPr/>
        </p:nvGraphicFramePr>
        <p:xfrm>
          <a:off x="7086600" y="5029200"/>
          <a:ext cx="533400" cy="420688"/>
        </p:xfrm>
        <a:graphic>
          <a:graphicData uri="http://schemas.openxmlformats.org/presentationml/2006/ole">
            <mc:AlternateContent xmlns:mc="http://schemas.openxmlformats.org/markup-compatibility/2006">
              <mc:Choice xmlns:v="urn:schemas-microsoft-com:vml" Requires="v">
                <p:oleObj spid="_x0000_s40014" name="Equation" r:id="rId5" imgW="419100" imgH="330200" progId="Equation.3">
                  <p:embed/>
                </p:oleObj>
              </mc:Choice>
              <mc:Fallback>
                <p:oleObj name="Equation" r:id="rId5" imgW="419100" imgH="330200" progId="Equation.3">
                  <p:embed/>
                  <p:pic>
                    <p:nvPicPr>
                      <p:cNvPr id="0" name="Object 107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0" y="5029200"/>
                        <a:ext cx="533400" cy="4206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78928" name="Text Box 1072"/>
          <p:cNvSpPr txBox="1">
            <a:spLocks noChangeArrowheads="1"/>
          </p:cNvSpPr>
          <p:nvPr/>
        </p:nvSpPr>
        <p:spPr bwMode="auto">
          <a:xfrm>
            <a:off x="5867400" y="3810000"/>
            <a:ext cx="2873375"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Unique States</a:t>
            </a:r>
          </a:p>
        </p:txBody>
      </p:sp>
      <p:sp>
        <p:nvSpPr>
          <p:cNvPr id="378929" name="Oval 1073"/>
          <p:cNvSpPr>
            <a:spLocks noChangeArrowheads="1"/>
          </p:cNvSpPr>
          <p:nvPr/>
        </p:nvSpPr>
        <p:spPr bwMode="auto">
          <a:xfrm>
            <a:off x="533400" y="50292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78930" name="Oval 1074"/>
          <p:cNvSpPr>
            <a:spLocks noChangeArrowheads="1"/>
          </p:cNvSpPr>
          <p:nvPr/>
        </p:nvSpPr>
        <p:spPr bwMode="auto">
          <a:xfrm>
            <a:off x="3886200" y="50165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78932" name="Oval 1076"/>
          <p:cNvSpPr>
            <a:spLocks noChangeArrowheads="1"/>
          </p:cNvSpPr>
          <p:nvPr/>
        </p:nvSpPr>
        <p:spPr bwMode="auto">
          <a:xfrm>
            <a:off x="1676400" y="50292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78933" name="Line 1077"/>
          <p:cNvSpPr>
            <a:spLocks noChangeShapeType="1"/>
          </p:cNvSpPr>
          <p:nvPr/>
        </p:nvSpPr>
        <p:spPr bwMode="auto">
          <a:xfrm>
            <a:off x="76200" y="5257800"/>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78934" name="Line 1078"/>
          <p:cNvSpPr>
            <a:spLocks noChangeShapeType="1"/>
          </p:cNvSpPr>
          <p:nvPr/>
        </p:nvSpPr>
        <p:spPr bwMode="auto">
          <a:xfrm>
            <a:off x="1066800" y="52578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78935" name="Line 1079"/>
          <p:cNvSpPr>
            <a:spLocks noChangeShapeType="1"/>
          </p:cNvSpPr>
          <p:nvPr/>
        </p:nvSpPr>
        <p:spPr bwMode="auto">
          <a:xfrm>
            <a:off x="2209800" y="52578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78936" name="Line 1080"/>
          <p:cNvSpPr>
            <a:spLocks noChangeShapeType="1"/>
          </p:cNvSpPr>
          <p:nvPr/>
        </p:nvSpPr>
        <p:spPr bwMode="auto">
          <a:xfrm>
            <a:off x="3352800" y="5245100"/>
            <a:ext cx="533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78938" name="Oval 1082"/>
          <p:cNvSpPr>
            <a:spLocks noChangeArrowheads="1"/>
          </p:cNvSpPr>
          <p:nvPr/>
        </p:nvSpPr>
        <p:spPr bwMode="auto">
          <a:xfrm>
            <a:off x="4876800" y="41910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78939" name="Oval 1083"/>
          <p:cNvSpPr>
            <a:spLocks noChangeArrowheads="1"/>
          </p:cNvSpPr>
          <p:nvPr/>
        </p:nvSpPr>
        <p:spPr bwMode="auto">
          <a:xfrm>
            <a:off x="2971800" y="41910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78940" name="Line 1084"/>
          <p:cNvSpPr>
            <a:spLocks noChangeShapeType="1"/>
          </p:cNvSpPr>
          <p:nvPr/>
        </p:nvSpPr>
        <p:spPr bwMode="auto">
          <a:xfrm flipV="1">
            <a:off x="4343400" y="4648200"/>
            <a:ext cx="60960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78941" name="Line 1085"/>
          <p:cNvSpPr>
            <a:spLocks noChangeShapeType="1"/>
          </p:cNvSpPr>
          <p:nvPr/>
        </p:nvSpPr>
        <p:spPr bwMode="auto">
          <a:xfrm>
            <a:off x="3429000" y="4648200"/>
            <a:ext cx="533400" cy="4445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39956" name="Object 1087"/>
          <p:cNvGraphicFramePr>
            <a:graphicFrameLocks noChangeAspect="1"/>
          </p:cNvGraphicFramePr>
          <p:nvPr/>
        </p:nvGraphicFramePr>
        <p:xfrm>
          <a:off x="4038600" y="5092700"/>
          <a:ext cx="265113" cy="368300"/>
        </p:xfrm>
        <a:graphic>
          <a:graphicData uri="http://schemas.openxmlformats.org/presentationml/2006/ole">
            <mc:AlternateContent xmlns:mc="http://schemas.openxmlformats.org/markup-compatibility/2006">
              <mc:Choice xmlns:v="urn:schemas-microsoft-com:vml" Requires="v">
                <p:oleObj spid="_x0000_s40015" name="Equation" r:id="rId7" imgW="266584" imgH="368140" progId="Equation.3">
                  <p:embed/>
                </p:oleObj>
              </mc:Choice>
              <mc:Fallback>
                <p:oleObj name="Equation" r:id="rId7" imgW="266584" imgH="368140" progId="Equation.3">
                  <p:embed/>
                  <p:pic>
                    <p:nvPicPr>
                      <p:cNvPr id="0" name="Object 108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8600" y="5092700"/>
                        <a:ext cx="265113" cy="3683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78944" name="Text Box 1088"/>
          <p:cNvSpPr txBox="1">
            <a:spLocks noChangeArrowheads="1"/>
          </p:cNvSpPr>
          <p:nvPr/>
        </p:nvSpPr>
        <p:spPr bwMode="auto">
          <a:xfrm>
            <a:off x="2819400" y="4876800"/>
            <a:ext cx="4889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chemeClr val="tx1"/>
                </a:solidFill>
                <a:cs typeface="+mn-cs"/>
              </a:rPr>
              <a:t>...</a:t>
            </a:r>
          </a:p>
        </p:txBody>
      </p:sp>
      <p:sp>
        <p:nvSpPr>
          <p:cNvPr id="378947" name="AutoShape 1091"/>
          <p:cNvSpPr>
            <a:spLocks/>
          </p:cNvSpPr>
          <p:nvPr/>
        </p:nvSpPr>
        <p:spPr bwMode="auto">
          <a:xfrm rot="5400000">
            <a:off x="2247900" y="4457700"/>
            <a:ext cx="457200" cy="2819400"/>
          </a:xfrm>
          <a:prstGeom prst="rightBrace">
            <a:avLst>
              <a:gd name="adj1" fmla="val 51389"/>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78949" name="AutoShape 1093"/>
          <p:cNvSpPr>
            <a:spLocks/>
          </p:cNvSpPr>
          <p:nvPr/>
        </p:nvSpPr>
        <p:spPr bwMode="auto">
          <a:xfrm rot="16200000">
            <a:off x="4038600" y="1752600"/>
            <a:ext cx="381000" cy="2514600"/>
          </a:xfrm>
          <a:prstGeom prst="rightBrace">
            <a:avLst>
              <a:gd name="adj1" fmla="val 55000"/>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39960" name="Object 1094"/>
          <p:cNvGraphicFramePr>
            <a:graphicFrameLocks noChangeAspect="1"/>
          </p:cNvGraphicFramePr>
          <p:nvPr/>
        </p:nvGraphicFramePr>
        <p:xfrm>
          <a:off x="2501900" y="6311900"/>
          <a:ext cx="290513" cy="304800"/>
        </p:xfrm>
        <a:graphic>
          <a:graphicData uri="http://schemas.openxmlformats.org/presentationml/2006/ole">
            <mc:AlternateContent xmlns:mc="http://schemas.openxmlformats.org/markup-compatibility/2006">
              <mc:Choice xmlns:v="urn:schemas-microsoft-com:vml" Requires="v">
                <p:oleObj spid="_x0000_s40016" name="Equation" r:id="rId9" imgW="291973" imgH="304668" progId="Equation.3">
                  <p:embed/>
                </p:oleObj>
              </mc:Choice>
              <mc:Fallback>
                <p:oleObj name="Equation" r:id="rId9" imgW="291973" imgH="304668" progId="Equation.3">
                  <p:embed/>
                  <p:pic>
                    <p:nvPicPr>
                      <p:cNvPr id="0" name="Object 109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1900" y="6311900"/>
                        <a:ext cx="29051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9961" name="Object 1095"/>
          <p:cNvGraphicFramePr>
            <a:graphicFrameLocks noChangeAspect="1"/>
          </p:cNvGraphicFramePr>
          <p:nvPr/>
        </p:nvGraphicFramePr>
        <p:xfrm>
          <a:off x="4114800" y="2362200"/>
          <a:ext cx="315913" cy="406400"/>
        </p:xfrm>
        <a:graphic>
          <a:graphicData uri="http://schemas.openxmlformats.org/presentationml/2006/ole">
            <mc:AlternateContent xmlns:mc="http://schemas.openxmlformats.org/markup-compatibility/2006">
              <mc:Choice xmlns:v="urn:schemas-microsoft-com:vml" Requires="v">
                <p:oleObj spid="_x0000_s40017" name="Equation" r:id="rId11" imgW="317225" imgH="406048" progId="Equation.3">
                  <p:embed/>
                </p:oleObj>
              </mc:Choice>
              <mc:Fallback>
                <p:oleObj name="Equation" r:id="rId11" imgW="317225" imgH="406048" progId="Equation.3">
                  <p:embed/>
                  <p:pic>
                    <p:nvPicPr>
                      <p:cNvPr id="0" name="Object 109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14800" y="2362200"/>
                        <a:ext cx="315913" cy="406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78956" name="Oval 1100"/>
          <p:cNvSpPr>
            <a:spLocks noChangeArrowheads="1"/>
          </p:cNvSpPr>
          <p:nvPr/>
        </p:nvSpPr>
        <p:spPr bwMode="auto">
          <a:xfrm>
            <a:off x="3124200" y="32004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78957" name="Oval 1101"/>
          <p:cNvSpPr>
            <a:spLocks noChangeArrowheads="1"/>
          </p:cNvSpPr>
          <p:nvPr/>
        </p:nvSpPr>
        <p:spPr bwMode="auto">
          <a:xfrm>
            <a:off x="4724400" y="32004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78959" name="Line 1103"/>
          <p:cNvSpPr>
            <a:spLocks noChangeShapeType="1"/>
          </p:cNvSpPr>
          <p:nvPr/>
        </p:nvSpPr>
        <p:spPr bwMode="auto">
          <a:xfrm flipH="1" flipV="1">
            <a:off x="5029200" y="3733800"/>
            <a:ext cx="7620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378960" name="Line 1104"/>
          <p:cNvSpPr>
            <a:spLocks noChangeShapeType="1"/>
          </p:cNvSpPr>
          <p:nvPr/>
        </p:nvSpPr>
        <p:spPr bwMode="auto">
          <a:xfrm flipH="1">
            <a:off x="4419600" y="3429000"/>
            <a:ext cx="304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sp>
        <p:nvSpPr>
          <p:cNvPr id="378961" name="Line 1105"/>
          <p:cNvSpPr>
            <a:spLocks noChangeShapeType="1"/>
          </p:cNvSpPr>
          <p:nvPr/>
        </p:nvSpPr>
        <p:spPr bwMode="auto">
          <a:xfrm flipH="1">
            <a:off x="3657600" y="3429000"/>
            <a:ext cx="3810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378962" name="Line 1106"/>
          <p:cNvSpPr>
            <a:spLocks noChangeShapeType="1"/>
          </p:cNvSpPr>
          <p:nvPr/>
        </p:nvSpPr>
        <p:spPr bwMode="auto">
          <a:xfrm flipH="1">
            <a:off x="3276600" y="3733800"/>
            <a:ext cx="7620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378963" name="Text Box 1107"/>
          <p:cNvSpPr txBox="1">
            <a:spLocks noChangeArrowheads="1"/>
          </p:cNvSpPr>
          <p:nvPr/>
        </p:nvSpPr>
        <p:spPr bwMode="auto">
          <a:xfrm>
            <a:off x="3962400" y="3048000"/>
            <a:ext cx="4889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chemeClr val="tx1"/>
                </a:solidFill>
                <a:cs typeface="+mn-cs"/>
              </a:rPr>
              <a:t>...</a:t>
            </a:r>
          </a:p>
        </p:txBody>
      </p:sp>
      <p:graphicFrame>
        <p:nvGraphicFramePr>
          <p:cNvPr id="39969" name="Object 1108"/>
          <p:cNvGraphicFramePr>
            <a:graphicFrameLocks noChangeAspect="1"/>
          </p:cNvGraphicFramePr>
          <p:nvPr/>
        </p:nvGraphicFramePr>
        <p:xfrm>
          <a:off x="1143000" y="4953000"/>
          <a:ext cx="263525" cy="304800"/>
        </p:xfrm>
        <a:graphic>
          <a:graphicData uri="http://schemas.openxmlformats.org/presentationml/2006/ole">
            <mc:AlternateContent xmlns:mc="http://schemas.openxmlformats.org/markup-compatibility/2006">
              <mc:Choice xmlns:v="urn:schemas-microsoft-com:vml" Requires="v">
                <p:oleObj spid="_x0000_s40018" name="Equation" r:id="rId13" imgW="406224" imgH="469696" progId="Equation.3">
                  <p:embed/>
                </p:oleObj>
              </mc:Choice>
              <mc:Fallback>
                <p:oleObj name="Equation" r:id="rId13" imgW="406224" imgH="469696" progId="Equation.3">
                  <p:embed/>
                  <p:pic>
                    <p:nvPicPr>
                      <p:cNvPr id="0" name="Object 110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3000" y="4953000"/>
                        <a:ext cx="2635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78966" name="Freeform 1110"/>
          <p:cNvSpPr>
            <a:spLocks/>
          </p:cNvSpPr>
          <p:nvPr/>
        </p:nvSpPr>
        <p:spPr bwMode="auto">
          <a:xfrm>
            <a:off x="1143000" y="5410200"/>
            <a:ext cx="2667000" cy="317500"/>
          </a:xfrm>
          <a:custGeom>
            <a:avLst/>
            <a:gdLst>
              <a:gd name="T0" fmla="*/ 0 w 1680"/>
              <a:gd name="T1" fmla="*/ 0 h 200"/>
              <a:gd name="T2" fmla="*/ 816 w 1680"/>
              <a:gd name="T3" fmla="*/ 192 h 200"/>
              <a:gd name="T4" fmla="*/ 1680 w 1680"/>
              <a:gd name="T5" fmla="*/ 48 h 200"/>
            </a:gdLst>
            <a:ahLst/>
            <a:cxnLst>
              <a:cxn ang="0">
                <a:pos x="T0" y="T1"/>
              </a:cxn>
              <a:cxn ang="0">
                <a:pos x="T2" y="T3"/>
              </a:cxn>
              <a:cxn ang="0">
                <a:pos x="T4" y="T5"/>
              </a:cxn>
            </a:cxnLst>
            <a:rect l="0" t="0" r="r" b="b"/>
            <a:pathLst>
              <a:path w="1680" h="200">
                <a:moveTo>
                  <a:pt x="0" y="0"/>
                </a:moveTo>
                <a:cubicBezTo>
                  <a:pt x="268" y="92"/>
                  <a:pt x="536" y="184"/>
                  <a:pt x="816" y="192"/>
                </a:cubicBezTo>
                <a:cubicBezTo>
                  <a:pt x="1096" y="200"/>
                  <a:pt x="1388" y="124"/>
                  <a:pt x="1680" y="48"/>
                </a:cubicBezTo>
              </a:path>
            </a:pathLst>
          </a:custGeom>
          <a:noFill/>
          <a:ln w="9525" cap="flat" cmpd="sng">
            <a:solidFill>
              <a:srgbClr val="FF0000"/>
            </a:solidFill>
            <a:prstDash val="solid"/>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spAutoFit/>
          </a:bodyPr>
          <a:lstStyle/>
          <a:p>
            <a:pPr>
              <a:defRPr/>
            </a:pPr>
            <a:endParaRPr lang="en-US">
              <a:cs typeface="+mn-cs"/>
            </a:endParaRPr>
          </a:p>
        </p:txBody>
      </p:sp>
      <p:graphicFrame>
        <p:nvGraphicFramePr>
          <p:cNvPr id="39971" name="Object 1112"/>
          <p:cNvGraphicFramePr>
            <a:graphicFrameLocks noChangeAspect="1"/>
          </p:cNvGraphicFramePr>
          <p:nvPr/>
        </p:nvGraphicFramePr>
        <p:xfrm>
          <a:off x="3429000" y="4953000"/>
          <a:ext cx="249238" cy="304800"/>
        </p:xfrm>
        <a:graphic>
          <a:graphicData uri="http://schemas.openxmlformats.org/presentationml/2006/ole">
            <mc:AlternateContent xmlns:mc="http://schemas.openxmlformats.org/markup-compatibility/2006">
              <mc:Choice xmlns:v="urn:schemas-microsoft-com:vml" Requires="v">
                <p:oleObj spid="_x0000_s40019" name="Equation" r:id="rId15" imgW="393529" imgH="482391" progId="Equation.3">
                  <p:embed/>
                </p:oleObj>
              </mc:Choice>
              <mc:Fallback>
                <p:oleObj name="Equation" r:id="rId15" imgW="393529" imgH="482391" progId="Equation.3">
                  <p:embed/>
                  <p:pic>
                    <p:nvPicPr>
                      <p:cNvPr id="0" name="Object 11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29000" y="4953000"/>
                        <a:ext cx="249238"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78969" name="Freeform 1113"/>
          <p:cNvSpPr>
            <a:spLocks/>
          </p:cNvSpPr>
          <p:nvPr/>
        </p:nvSpPr>
        <p:spPr bwMode="auto">
          <a:xfrm>
            <a:off x="3530600" y="3581400"/>
            <a:ext cx="1308100" cy="1295400"/>
          </a:xfrm>
          <a:custGeom>
            <a:avLst/>
            <a:gdLst>
              <a:gd name="T0" fmla="*/ 560 w 824"/>
              <a:gd name="T1" fmla="*/ 816 h 816"/>
              <a:gd name="T2" fmla="*/ 800 w 824"/>
              <a:gd name="T3" fmla="*/ 480 h 816"/>
              <a:gd name="T4" fmla="*/ 704 w 824"/>
              <a:gd name="T5" fmla="*/ 96 h 816"/>
              <a:gd name="T6" fmla="*/ 128 w 824"/>
              <a:gd name="T7" fmla="*/ 48 h 816"/>
              <a:gd name="T8" fmla="*/ 32 w 824"/>
              <a:gd name="T9" fmla="*/ 384 h 816"/>
              <a:gd name="T10" fmla="*/ 320 w 824"/>
              <a:gd name="T11" fmla="*/ 816 h 816"/>
            </a:gdLst>
            <a:ahLst/>
            <a:cxnLst>
              <a:cxn ang="0">
                <a:pos x="T0" y="T1"/>
              </a:cxn>
              <a:cxn ang="0">
                <a:pos x="T2" y="T3"/>
              </a:cxn>
              <a:cxn ang="0">
                <a:pos x="T4" y="T5"/>
              </a:cxn>
              <a:cxn ang="0">
                <a:pos x="T6" y="T7"/>
              </a:cxn>
              <a:cxn ang="0">
                <a:pos x="T8" y="T9"/>
              </a:cxn>
              <a:cxn ang="0">
                <a:pos x="T10" y="T11"/>
              </a:cxn>
            </a:cxnLst>
            <a:rect l="0" t="0" r="r" b="b"/>
            <a:pathLst>
              <a:path w="824" h="816">
                <a:moveTo>
                  <a:pt x="560" y="816"/>
                </a:moveTo>
                <a:cubicBezTo>
                  <a:pt x="668" y="708"/>
                  <a:pt x="776" y="600"/>
                  <a:pt x="800" y="480"/>
                </a:cubicBezTo>
                <a:cubicBezTo>
                  <a:pt x="824" y="360"/>
                  <a:pt x="816" y="168"/>
                  <a:pt x="704" y="96"/>
                </a:cubicBezTo>
                <a:cubicBezTo>
                  <a:pt x="592" y="24"/>
                  <a:pt x="240" y="0"/>
                  <a:pt x="128" y="48"/>
                </a:cubicBezTo>
                <a:cubicBezTo>
                  <a:pt x="16" y="96"/>
                  <a:pt x="0" y="256"/>
                  <a:pt x="32" y="384"/>
                </a:cubicBezTo>
                <a:cubicBezTo>
                  <a:pt x="64" y="512"/>
                  <a:pt x="192" y="664"/>
                  <a:pt x="320" y="816"/>
                </a:cubicBezTo>
              </a:path>
            </a:pathLst>
          </a:custGeom>
          <a:noFill/>
          <a:ln w="9525" cap="flat" cmpd="sng">
            <a:solidFill>
              <a:srgbClr val="FF0000"/>
            </a:solidFill>
            <a:prstDash val="solid"/>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spAutoFit/>
          </a:bodyPr>
          <a:lstStyle/>
          <a:p>
            <a:pPr>
              <a:defRPr/>
            </a:pPr>
            <a:endParaRPr lang="en-US">
              <a:cs typeface="+mn-cs"/>
            </a:endParaRPr>
          </a:p>
        </p:txBody>
      </p:sp>
      <p:graphicFrame>
        <p:nvGraphicFramePr>
          <p:cNvPr id="39973" name="Object 1114"/>
          <p:cNvGraphicFramePr>
            <a:graphicFrameLocks noChangeAspect="1"/>
          </p:cNvGraphicFramePr>
          <p:nvPr/>
        </p:nvGraphicFramePr>
        <p:xfrm>
          <a:off x="4267200" y="4572000"/>
          <a:ext cx="457200" cy="304800"/>
        </p:xfrm>
        <a:graphic>
          <a:graphicData uri="http://schemas.openxmlformats.org/presentationml/2006/ole">
            <mc:AlternateContent xmlns:mc="http://schemas.openxmlformats.org/markup-compatibility/2006">
              <mc:Choice xmlns:v="urn:schemas-microsoft-com:vml" Requires="v">
                <p:oleObj spid="_x0000_s40020" name="Equation" r:id="rId17" imgW="723586" imgH="482391" progId="Equation.3">
                  <p:embed/>
                </p:oleObj>
              </mc:Choice>
              <mc:Fallback>
                <p:oleObj name="Equation" r:id="rId17" imgW="723586" imgH="482391" progId="Equation.3">
                  <p:embed/>
                  <p:pic>
                    <p:nvPicPr>
                      <p:cNvPr id="0" name="Object 11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67200" y="4572000"/>
                        <a:ext cx="4572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9974" name="Object 1115"/>
          <p:cNvGraphicFramePr>
            <a:graphicFrameLocks noChangeAspect="1"/>
          </p:cNvGraphicFramePr>
          <p:nvPr/>
        </p:nvGraphicFramePr>
        <p:xfrm>
          <a:off x="3581400" y="4572000"/>
          <a:ext cx="263525" cy="304800"/>
        </p:xfrm>
        <a:graphic>
          <a:graphicData uri="http://schemas.openxmlformats.org/presentationml/2006/ole">
            <mc:AlternateContent xmlns:mc="http://schemas.openxmlformats.org/markup-compatibility/2006">
              <mc:Choice xmlns:v="urn:schemas-microsoft-com:vml" Requires="v">
                <p:oleObj spid="_x0000_s40021" name="Equation" r:id="rId19" imgW="482391" imgH="558558" progId="Equation.3">
                  <p:embed/>
                </p:oleObj>
              </mc:Choice>
              <mc:Fallback>
                <p:oleObj name="Equation" r:id="rId19" imgW="482391" imgH="558558" progId="Equation.3">
                  <p:embed/>
                  <p:pic>
                    <p:nvPicPr>
                      <p:cNvPr id="0" name="Object 11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81400" y="4572000"/>
                        <a:ext cx="2635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2" name="Date Placeholder 3"/>
          <p:cNvSpPr>
            <a:spLocks noGrp="1"/>
          </p:cNvSpPr>
          <p:nvPr>
            <p:ph type="dt"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43" name="Footer Placeholder 4"/>
          <p:cNvSpPr>
            <a:spLocks noGrp="1"/>
          </p:cNvSpPr>
          <p:nvPr>
            <p:ph type="ftr" sz="quarter" idx="11"/>
          </p:nvPr>
        </p:nvSpPr>
        <p:spPr>
          <a:xfrm>
            <a:off x="2514600" y="6553200"/>
            <a:ext cx="4572000" cy="228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3"/>
          <p:cNvSpPr>
            <a:spLocks noGrp="1"/>
          </p:cNvSpPr>
          <p:nvPr>
            <p:ph type="sldNum" sz="quarter" idx="12"/>
          </p:nvPr>
        </p:nvSpPr>
        <p:spPr/>
        <p:txBody>
          <a:bodyPr/>
          <a:lstStyle/>
          <a:p>
            <a:pPr>
              <a:defRPr/>
            </a:pPr>
            <a:fld id="{11D57332-978D-3143-BDA0-9EAC8A22D267}" type="slidenum">
              <a:rPr lang="en-US"/>
              <a:pPr>
                <a:defRPr/>
              </a:pPr>
              <a:t>26</a:t>
            </a:fld>
            <a:endParaRPr lang="en-US"/>
          </a:p>
        </p:txBody>
      </p:sp>
      <p:sp>
        <p:nvSpPr>
          <p:cNvPr id="293915" name="Text Box 27"/>
          <p:cNvSpPr txBox="1">
            <a:spLocks noChangeArrowheads="1"/>
          </p:cNvSpPr>
          <p:nvPr/>
        </p:nvSpPr>
        <p:spPr bwMode="auto">
          <a:xfrm>
            <a:off x="0" y="152400"/>
            <a:ext cx="262731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rgbClr val="FF3300"/>
                </a:solidFill>
                <a:cs typeface="+mn-cs"/>
              </a:rPr>
              <a:t>Observation:</a:t>
            </a:r>
          </a:p>
        </p:txBody>
      </p:sp>
      <p:graphicFrame>
        <p:nvGraphicFramePr>
          <p:cNvPr id="40963" name="Object 32"/>
          <p:cNvGraphicFramePr>
            <a:graphicFrameLocks noChangeAspect="1"/>
          </p:cNvGraphicFramePr>
          <p:nvPr/>
        </p:nvGraphicFramePr>
        <p:xfrm>
          <a:off x="4953000" y="228600"/>
          <a:ext cx="1435100" cy="542925"/>
        </p:xfrm>
        <a:graphic>
          <a:graphicData uri="http://schemas.openxmlformats.org/presentationml/2006/ole">
            <mc:AlternateContent xmlns:mc="http://schemas.openxmlformats.org/markup-compatibility/2006">
              <mc:Choice xmlns:v="urn:schemas-microsoft-com:vml" Requires="v">
                <p:oleObj spid="_x0000_s41006" name="Equation" r:id="rId3" imgW="1434477" imgH="545863" progId="Equation.3">
                  <p:embed/>
                </p:oleObj>
              </mc:Choice>
              <mc:Fallback>
                <p:oleObj name="Equation" r:id="rId3" imgW="1434477" imgH="545863" progId="Equation.3">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28600"/>
                        <a:ext cx="1435100" cy="542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93921" name="Text Box 33"/>
          <p:cNvSpPr txBox="1">
            <a:spLocks noChangeArrowheads="1"/>
          </p:cNvSpPr>
          <p:nvPr/>
        </p:nvSpPr>
        <p:spPr bwMode="auto">
          <a:xfrm>
            <a:off x="3429000" y="152400"/>
            <a:ext cx="1373188"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length</a:t>
            </a:r>
          </a:p>
        </p:txBody>
      </p:sp>
      <p:sp>
        <p:nvSpPr>
          <p:cNvPr id="293963" name="Text Box 75"/>
          <p:cNvSpPr txBox="1">
            <a:spLocks noChangeArrowheads="1"/>
          </p:cNvSpPr>
          <p:nvPr/>
        </p:nvSpPr>
        <p:spPr bwMode="auto">
          <a:xfrm>
            <a:off x="457200" y="1143000"/>
            <a:ext cx="85026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Since there is at least one transition in loop</a:t>
            </a:r>
          </a:p>
        </p:txBody>
      </p:sp>
      <p:sp>
        <p:nvSpPr>
          <p:cNvPr id="293964" name="Oval 76"/>
          <p:cNvSpPr>
            <a:spLocks noChangeArrowheads="1"/>
          </p:cNvSpPr>
          <p:nvPr/>
        </p:nvSpPr>
        <p:spPr bwMode="auto">
          <a:xfrm>
            <a:off x="3886200" y="50165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3966" name="Oval 78"/>
          <p:cNvSpPr>
            <a:spLocks noChangeArrowheads="1"/>
          </p:cNvSpPr>
          <p:nvPr/>
        </p:nvSpPr>
        <p:spPr bwMode="auto">
          <a:xfrm>
            <a:off x="4876800" y="41910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3967" name="Oval 79"/>
          <p:cNvSpPr>
            <a:spLocks noChangeArrowheads="1"/>
          </p:cNvSpPr>
          <p:nvPr/>
        </p:nvSpPr>
        <p:spPr bwMode="auto">
          <a:xfrm>
            <a:off x="2971800" y="41910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3968" name="Line 80"/>
          <p:cNvSpPr>
            <a:spLocks noChangeShapeType="1"/>
          </p:cNvSpPr>
          <p:nvPr/>
        </p:nvSpPr>
        <p:spPr bwMode="auto">
          <a:xfrm flipV="1">
            <a:off x="4343400" y="4648200"/>
            <a:ext cx="609600" cy="457200"/>
          </a:xfrm>
          <a:prstGeom prst="line">
            <a:avLst/>
          </a:prstGeom>
          <a:noFill/>
          <a:ln w="53975">
            <a:solidFill>
              <a:srgbClr val="FF0000"/>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3969" name="Line 81"/>
          <p:cNvSpPr>
            <a:spLocks noChangeShapeType="1"/>
          </p:cNvSpPr>
          <p:nvPr/>
        </p:nvSpPr>
        <p:spPr bwMode="auto">
          <a:xfrm>
            <a:off x="3429000" y="4648200"/>
            <a:ext cx="533400" cy="4445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40971" name="Object 82"/>
          <p:cNvGraphicFramePr>
            <a:graphicFrameLocks noChangeAspect="1"/>
          </p:cNvGraphicFramePr>
          <p:nvPr/>
        </p:nvGraphicFramePr>
        <p:xfrm>
          <a:off x="4038600" y="5092700"/>
          <a:ext cx="265113" cy="368300"/>
        </p:xfrm>
        <a:graphic>
          <a:graphicData uri="http://schemas.openxmlformats.org/presentationml/2006/ole">
            <mc:AlternateContent xmlns:mc="http://schemas.openxmlformats.org/markup-compatibility/2006">
              <mc:Choice xmlns:v="urn:schemas-microsoft-com:vml" Requires="v">
                <p:oleObj spid="_x0000_s41007" name="Equation" r:id="rId5" imgW="266584" imgH="368140" progId="Equation.3">
                  <p:embed/>
                </p:oleObj>
              </mc:Choice>
              <mc:Fallback>
                <p:oleObj name="Equation" r:id="rId5" imgW="266584" imgH="368140" progId="Equation.3">
                  <p:embed/>
                  <p:pic>
                    <p:nvPicPr>
                      <p:cNvPr id="0" name="Object 8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5092700"/>
                        <a:ext cx="265113" cy="3683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93972" name="AutoShape 84"/>
          <p:cNvSpPr>
            <a:spLocks/>
          </p:cNvSpPr>
          <p:nvPr/>
        </p:nvSpPr>
        <p:spPr bwMode="auto">
          <a:xfrm rot="16200000">
            <a:off x="4038600" y="1752600"/>
            <a:ext cx="381000" cy="2514600"/>
          </a:xfrm>
          <a:prstGeom prst="rightBrace">
            <a:avLst>
              <a:gd name="adj1" fmla="val 55000"/>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40973" name="Object 85"/>
          <p:cNvGraphicFramePr>
            <a:graphicFrameLocks noChangeAspect="1"/>
          </p:cNvGraphicFramePr>
          <p:nvPr/>
        </p:nvGraphicFramePr>
        <p:xfrm>
          <a:off x="4114800" y="2362200"/>
          <a:ext cx="315913" cy="406400"/>
        </p:xfrm>
        <a:graphic>
          <a:graphicData uri="http://schemas.openxmlformats.org/presentationml/2006/ole">
            <mc:AlternateContent xmlns:mc="http://schemas.openxmlformats.org/markup-compatibility/2006">
              <mc:Choice xmlns:v="urn:schemas-microsoft-com:vml" Requires="v">
                <p:oleObj spid="_x0000_s41008" name="Equation" r:id="rId7" imgW="317225" imgH="406048" progId="Equation.3">
                  <p:embed/>
                </p:oleObj>
              </mc:Choice>
              <mc:Fallback>
                <p:oleObj name="Equation" r:id="rId7" imgW="317225" imgH="406048" progId="Equation.3">
                  <p:embed/>
                  <p:pic>
                    <p:nvPicPr>
                      <p:cNvPr id="0" name="Object 8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4800" y="2362200"/>
                        <a:ext cx="315913" cy="406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93974" name="Oval 86"/>
          <p:cNvSpPr>
            <a:spLocks noChangeArrowheads="1"/>
          </p:cNvSpPr>
          <p:nvPr/>
        </p:nvSpPr>
        <p:spPr bwMode="auto">
          <a:xfrm>
            <a:off x="3124200" y="32004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3975" name="Oval 87"/>
          <p:cNvSpPr>
            <a:spLocks noChangeArrowheads="1"/>
          </p:cNvSpPr>
          <p:nvPr/>
        </p:nvSpPr>
        <p:spPr bwMode="auto">
          <a:xfrm>
            <a:off x="4724400" y="32004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3976" name="Line 88"/>
          <p:cNvSpPr>
            <a:spLocks noChangeShapeType="1"/>
          </p:cNvSpPr>
          <p:nvPr/>
        </p:nvSpPr>
        <p:spPr bwMode="auto">
          <a:xfrm flipH="1" flipV="1">
            <a:off x="5029200" y="3733800"/>
            <a:ext cx="7620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293977" name="Line 89"/>
          <p:cNvSpPr>
            <a:spLocks noChangeShapeType="1"/>
          </p:cNvSpPr>
          <p:nvPr/>
        </p:nvSpPr>
        <p:spPr bwMode="auto">
          <a:xfrm flipH="1">
            <a:off x="4419600" y="3429000"/>
            <a:ext cx="304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sp>
        <p:nvSpPr>
          <p:cNvPr id="293978" name="Line 90"/>
          <p:cNvSpPr>
            <a:spLocks noChangeShapeType="1"/>
          </p:cNvSpPr>
          <p:nvPr/>
        </p:nvSpPr>
        <p:spPr bwMode="auto">
          <a:xfrm flipH="1">
            <a:off x="3657600" y="3429000"/>
            <a:ext cx="3810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293979" name="Line 91"/>
          <p:cNvSpPr>
            <a:spLocks noChangeShapeType="1"/>
          </p:cNvSpPr>
          <p:nvPr/>
        </p:nvSpPr>
        <p:spPr bwMode="auto">
          <a:xfrm flipH="1">
            <a:off x="3276600" y="3733800"/>
            <a:ext cx="7620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293980" name="Text Box 92"/>
          <p:cNvSpPr txBox="1">
            <a:spLocks noChangeArrowheads="1"/>
          </p:cNvSpPr>
          <p:nvPr/>
        </p:nvSpPr>
        <p:spPr bwMode="auto">
          <a:xfrm>
            <a:off x="3962400" y="3048000"/>
            <a:ext cx="4889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chemeClr val="tx1"/>
                </a:solidFill>
                <a:cs typeface="+mn-cs"/>
              </a:rPr>
              <a:t>...</a:t>
            </a:r>
          </a:p>
        </p:txBody>
      </p:sp>
      <p:sp>
        <p:nvSpPr>
          <p:cNvPr id="293982" name="Freeform 94"/>
          <p:cNvSpPr>
            <a:spLocks/>
          </p:cNvSpPr>
          <p:nvPr/>
        </p:nvSpPr>
        <p:spPr bwMode="auto">
          <a:xfrm>
            <a:off x="3530600" y="3581400"/>
            <a:ext cx="1308100" cy="1295400"/>
          </a:xfrm>
          <a:custGeom>
            <a:avLst/>
            <a:gdLst>
              <a:gd name="T0" fmla="*/ 560 w 824"/>
              <a:gd name="T1" fmla="*/ 816 h 816"/>
              <a:gd name="T2" fmla="*/ 800 w 824"/>
              <a:gd name="T3" fmla="*/ 480 h 816"/>
              <a:gd name="T4" fmla="*/ 704 w 824"/>
              <a:gd name="T5" fmla="*/ 96 h 816"/>
              <a:gd name="T6" fmla="*/ 128 w 824"/>
              <a:gd name="T7" fmla="*/ 48 h 816"/>
              <a:gd name="T8" fmla="*/ 32 w 824"/>
              <a:gd name="T9" fmla="*/ 384 h 816"/>
              <a:gd name="T10" fmla="*/ 320 w 824"/>
              <a:gd name="T11" fmla="*/ 816 h 816"/>
            </a:gdLst>
            <a:ahLst/>
            <a:cxnLst>
              <a:cxn ang="0">
                <a:pos x="T0" y="T1"/>
              </a:cxn>
              <a:cxn ang="0">
                <a:pos x="T2" y="T3"/>
              </a:cxn>
              <a:cxn ang="0">
                <a:pos x="T4" y="T5"/>
              </a:cxn>
              <a:cxn ang="0">
                <a:pos x="T6" y="T7"/>
              </a:cxn>
              <a:cxn ang="0">
                <a:pos x="T8" y="T9"/>
              </a:cxn>
              <a:cxn ang="0">
                <a:pos x="T10" y="T11"/>
              </a:cxn>
            </a:cxnLst>
            <a:rect l="0" t="0" r="r" b="b"/>
            <a:pathLst>
              <a:path w="824" h="816">
                <a:moveTo>
                  <a:pt x="560" y="816"/>
                </a:moveTo>
                <a:cubicBezTo>
                  <a:pt x="668" y="708"/>
                  <a:pt x="776" y="600"/>
                  <a:pt x="800" y="480"/>
                </a:cubicBezTo>
                <a:cubicBezTo>
                  <a:pt x="824" y="360"/>
                  <a:pt x="816" y="168"/>
                  <a:pt x="704" y="96"/>
                </a:cubicBezTo>
                <a:cubicBezTo>
                  <a:pt x="592" y="24"/>
                  <a:pt x="240" y="0"/>
                  <a:pt x="128" y="48"/>
                </a:cubicBezTo>
                <a:cubicBezTo>
                  <a:pt x="16" y="96"/>
                  <a:pt x="0" y="256"/>
                  <a:pt x="32" y="384"/>
                </a:cubicBezTo>
                <a:cubicBezTo>
                  <a:pt x="64" y="512"/>
                  <a:pt x="192" y="664"/>
                  <a:pt x="320" y="816"/>
                </a:cubicBezTo>
              </a:path>
            </a:pathLst>
          </a:custGeom>
          <a:noFill/>
          <a:ln w="9525" cap="flat" cmpd="sng">
            <a:solidFill>
              <a:srgbClr val="FF0000"/>
            </a:solidFill>
            <a:prstDash val="solid"/>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spAutoFit/>
          </a:bodyPr>
          <a:lstStyle/>
          <a:p>
            <a:pPr>
              <a:defRPr/>
            </a:pPr>
            <a:endParaRPr lang="en-US">
              <a:cs typeface="+mn-cs"/>
            </a:endParaRPr>
          </a:p>
        </p:txBody>
      </p:sp>
      <p:graphicFrame>
        <p:nvGraphicFramePr>
          <p:cNvPr id="40982" name="Object 95"/>
          <p:cNvGraphicFramePr>
            <a:graphicFrameLocks noChangeAspect="1"/>
          </p:cNvGraphicFramePr>
          <p:nvPr/>
        </p:nvGraphicFramePr>
        <p:xfrm>
          <a:off x="4267200" y="4572000"/>
          <a:ext cx="457200" cy="304800"/>
        </p:xfrm>
        <a:graphic>
          <a:graphicData uri="http://schemas.openxmlformats.org/presentationml/2006/ole">
            <mc:AlternateContent xmlns:mc="http://schemas.openxmlformats.org/markup-compatibility/2006">
              <mc:Choice xmlns:v="urn:schemas-microsoft-com:vml" Requires="v">
                <p:oleObj spid="_x0000_s41009" name="Equation" r:id="rId9" imgW="723586" imgH="482391" progId="Equation.3">
                  <p:embed/>
                </p:oleObj>
              </mc:Choice>
              <mc:Fallback>
                <p:oleObj name="Equation" r:id="rId9" imgW="723586" imgH="482391" progId="Equation.3">
                  <p:embed/>
                  <p:pic>
                    <p:nvPicPr>
                      <p:cNvPr id="0" name="Object 9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7200" y="4572000"/>
                        <a:ext cx="4572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0983" name="Object 96"/>
          <p:cNvGraphicFramePr>
            <a:graphicFrameLocks noChangeAspect="1"/>
          </p:cNvGraphicFramePr>
          <p:nvPr/>
        </p:nvGraphicFramePr>
        <p:xfrm>
          <a:off x="3581400" y="4572000"/>
          <a:ext cx="263525" cy="304800"/>
        </p:xfrm>
        <a:graphic>
          <a:graphicData uri="http://schemas.openxmlformats.org/presentationml/2006/ole">
            <mc:AlternateContent xmlns:mc="http://schemas.openxmlformats.org/markup-compatibility/2006">
              <mc:Choice xmlns:v="urn:schemas-microsoft-com:vml" Requires="v">
                <p:oleObj spid="_x0000_s41010" name="Equation" r:id="rId11" imgW="482391" imgH="558558" progId="Equation.3">
                  <p:embed/>
                </p:oleObj>
              </mc:Choice>
              <mc:Fallback>
                <p:oleObj name="Equation" r:id="rId11" imgW="482391" imgH="558558" progId="Equation.3">
                  <p:embed/>
                  <p:pic>
                    <p:nvPicPr>
                      <p:cNvPr id="0" name="Object 9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81400" y="4572000"/>
                        <a:ext cx="2635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7" name="Date Placeholder 3"/>
          <p:cNvSpPr>
            <a:spLocks noGrp="1"/>
          </p:cNvSpPr>
          <p:nvPr>
            <p:ph type="dt"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28" name="Footer Placeholder 4"/>
          <p:cNvSpPr>
            <a:spLocks noGrp="1"/>
          </p:cNvSpPr>
          <p:nvPr>
            <p:ph type="ftr" sz="quarter" idx="11"/>
          </p:nvPr>
        </p:nvSpPr>
        <p:spPr>
          <a:xfrm>
            <a:off x="2514600" y="6553200"/>
            <a:ext cx="4572000" cy="228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laceholder 3"/>
          <p:cNvSpPr>
            <a:spLocks noGrp="1"/>
          </p:cNvSpPr>
          <p:nvPr>
            <p:ph type="sldNum" sz="quarter" idx="12"/>
          </p:nvPr>
        </p:nvSpPr>
        <p:spPr/>
        <p:txBody>
          <a:bodyPr/>
          <a:lstStyle/>
          <a:p>
            <a:pPr>
              <a:defRPr/>
            </a:pPr>
            <a:fld id="{6AB76003-3C2C-9D4E-A6A4-5D20E8EDD76F}" type="slidenum">
              <a:rPr lang="en-US"/>
              <a:pPr>
                <a:defRPr/>
              </a:pPr>
              <a:t>27</a:t>
            </a:fld>
            <a:endParaRPr lang="en-US"/>
          </a:p>
        </p:txBody>
      </p:sp>
      <p:sp>
        <p:nvSpPr>
          <p:cNvPr id="382980" name="Text Box 4"/>
          <p:cNvSpPr txBox="1">
            <a:spLocks noChangeArrowheads="1"/>
          </p:cNvSpPr>
          <p:nvPr/>
        </p:nvSpPr>
        <p:spPr bwMode="auto">
          <a:xfrm>
            <a:off x="365125" y="330200"/>
            <a:ext cx="791051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We do not care about the form of string</a:t>
            </a:r>
          </a:p>
        </p:txBody>
      </p:sp>
      <p:graphicFrame>
        <p:nvGraphicFramePr>
          <p:cNvPr id="41987" name="Object 5"/>
          <p:cNvGraphicFramePr>
            <a:graphicFrameLocks noChangeAspect="1"/>
          </p:cNvGraphicFramePr>
          <p:nvPr/>
        </p:nvGraphicFramePr>
        <p:xfrm>
          <a:off x="8382000" y="533400"/>
          <a:ext cx="265113" cy="277813"/>
        </p:xfrm>
        <a:graphic>
          <a:graphicData uri="http://schemas.openxmlformats.org/presentationml/2006/ole">
            <mc:AlternateContent xmlns:mc="http://schemas.openxmlformats.org/markup-compatibility/2006">
              <mc:Choice xmlns:v="urn:schemas-microsoft-com:vml" Requires="v">
                <p:oleObj spid="_x0000_s42062" name="Equation" r:id="rId3" imgW="266584" imgH="279279" progId="Equation.3">
                  <p:embed/>
                </p:oleObj>
              </mc:Choice>
              <mc:Fallback>
                <p:oleObj name="Equation" r:id="rId3" imgW="266584" imgH="27927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533400"/>
                        <a:ext cx="265113" cy="2778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82982" name="Oval 6"/>
          <p:cNvSpPr>
            <a:spLocks noChangeArrowheads="1"/>
          </p:cNvSpPr>
          <p:nvPr/>
        </p:nvSpPr>
        <p:spPr bwMode="auto">
          <a:xfrm>
            <a:off x="533400" y="50292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2983" name="Oval 7"/>
          <p:cNvSpPr>
            <a:spLocks noChangeArrowheads="1"/>
          </p:cNvSpPr>
          <p:nvPr/>
        </p:nvSpPr>
        <p:spPr bwMode="auto">
          <a:xfrm>
            <a:off x="3886200" y="50165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2984" name="Oval 8"/>
          <p:cNvSpPr>
            <a:spLocks noChangeArrowheads="1"/>
          </p:cNvSpPr>
          <p:nvPr/>
        </p:nvSpPr>
        <p:spPr bwMode="auto">
          <a:xfrm>
            <a:off x="8382000" y="50292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2985" name="Oval 9"/>
          <p:cNvSpPr>
            <a:spLocks noChangeArrowheads="1"/>
          </p:cNvSpPr>
          <p:nvPr/>
        </p:nvSpPr>
        <p:spPr bwMode="auto">
          <a:xfrm>
            <a:off x="1676400" y="50292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2986" name="Line 10"/>
          <p:cNvSpPr>
            <a:spLocks noChangeShapeType="1"/>
          </p:cNvSpPr>
          <p:nvPr/>
        </p:nvSpPr>
        <p:spPr bwMode="auto">
          <a:xfrm>
            <a:off x="76200" y="5257800"/>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82987" name="Line 11"/>
          <p:cNvSpPr>
            <a:spLocks noChangeShapeType="1"/>
          </p:cNvSpPr>
          <p:nvPr/>
        </p:nvSpPr>
        <p:spPr bwMode="auto">
          <a:xfrm>
            <a:off x="1066800" y="52578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2988" name="Line 12"/>
          <p:cNvSpPr>
            <a:spLocks noChangeShapeType="1"/>
          </p:cNvSpPr>
          <p:nvPr/>
        </p:nvSpPr>
        <p:spPr bwMode="auto">
          <a:xfrm>
            <a:off x="2209800" y="52578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82989" name="Line 13"/>
          <p:cNvSpPr>
            <a:spLocks noChangeShapeType="1"/>
          </p:cNvSpPr>
          <p:nvPr/>
        </p:nvSpPr>
        <p:spPr bwMode="auto">
          <a:xfrm>
            <a:off x="3352800" y="5245100"/>
            <a:ext cx="533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82991" name="Oval 15"/>
          <p:cNvSpPr>
            <a:spLocks noChangeArrowheads="1"/>
          </p:cNvSpPr>
          <p:nvPr/>
        </p:nvSpPr>
        <p:spPr bwMode="auto">
          <a:xfrm>
            <a:off x="4876800" y="41910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2992" name="Oval 16"/>
          <p:cNvSpPr>
            <a:spLocks noChangeArrowheads="1"/>
          </p:cNvSpPr>
          <p:nvPr/>
        </p:nvSpPr>
        <p:spPr bwMode="auto">
          <a:xfrm>
            <a:off x="2971800" y="41910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2993" name="Line 17"/>
          <p:cNvSpPr>
            <a:spLocks noChangeShapeType="1"/>
          </p:cNvSpPr>
          <p:nvPr/>
        </p:nvSpPr>
        <p:spPr bwMode="auto">
          <a:xfrm flipV="1">
            <a:off x="4343400" y="4648200"/>
            <a:ext cx="60960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82994" name="Line 18"/>
          <p:cNvSpPr>
            <a:spLocks noChangeShapeType="1"/>
          </p:cNvSpPr>
          <p:nvPr/>
        </p:nvSpPr>
        <p:spPr bwMode="auto">
          <a:xfrm>
            <a:off x="3429000" y="4648200"/>
            <a:ext cx="533400" cy="4445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42000" name="Object 20"/>
          <p:cNvGraphicFramePr>
            <a:graphicFrameLocks noChangeAspect="1"/>
          </p:cNvGraphicFramePr>
          <p:nvPr/>
        </p:nvGraphicFramePr>
        <p:xfrm>
          <a:off x="4038600" y="5092700"/>
          <a:ext cx="265113" cy="368300"/>
        </p:xfrm>
        <a:graphic>
          <a:graphicData uri="http://schemas.openxmlformats.org/presentationml/2006/ole">
            <mc:AlternateContent xmlns:mc="http://schemas.openxmlformats.org/markup-compatibility/2006">
              <mc:Choice xmlns:v="urn:schemas-microsoft-com:vml" Requires="v">
                <p:oleObj spid="_x0000_s42063" name="Equation" r:id="rId5" imgW="266584" imgH="368140" progId="Equation.3">
                  <p:embed/>
                </p:oleObj>
              </mc:Choice>
              <mc:Fallback>
                <p:oleObj name="Equation" r:id="rId5" imgW="266584" imgH="368140"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5092700"/>
                        <a:ext cx="265113" cy="3683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82997" name="Text Box 21"/>
          <p:cNvSpPr txBox="1">
            <a:spLocks noChangeArrowheads="1"/>
          </p:cNvSpPr>
          <p:nvPr/>
        </p:nvSpPr>
        <p:spPr bwMode="auto">
          <a:xfrm>
            <a:off x="2819400" y="4876800"/>
            <a:ext cx="4889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chemeClr val="tx1"/>
                </a:solidFill>
                <a:cs typeface="+mn-cs"/>
              </a:rPr>
              <a:t>...</a:t>
            </a:r>
          </a:p>
        </p:txBody>
      </p:sp>
      <p:sp>
        <p:nvSpPr>
          <p:cNvPr id="382999" name="Oval 23"/>
          <p:cNvSpPr>
            <a:spLocks noChangeArrowheads="1"/>
          </p:cNvSpPr>
          <p:nvPr/>
        </p:nvSpPr>
        <p:spPr bwMode="auto">
          <a:xfrm>
            <a:off x="8305800" y="4953000"/>
            <a:ext cx="685800" cy="685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83000" name="AutoShape 24"/>
          <p:cNvSpPr>
            <a:spLocks/>
          </p:cNvSpPr>
          <p:nvPr/>
        </p:nvSpPr>
        <p:spPr bwMode="auto">
          <a:xfrm rot="5400000">
            <a:off x="2247900" y="4457700"/>
            <a:ext cx="457200" cy="2819400"/>
          </a:xfrm>
          <a:prstGeom prst="rightBrace">
            <a:avLst>
              <a:gd name="adj1" fmla="val 51389"/>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83002" name="AutoShape 26"/>
          <p:cNvSpPr>
            <a:spLocks/>
          </p:cNvSpPr>
          <p:nvPr/>
        </p:nvSpPr>
        <p:spPr bwMode="auto">
          <a:xfrm rot="16200000">
            <a:off x="4038600" y="1752600"/>
            <a:ext cx="381000" cy="2514600"/>
          </a:xfrm>
          <a:prstGeom prst="rightBrace">
            <a:avLst>
              <a:gd name="adj1" fmla="val 55000"/>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42005" name="Object 27"/>
          <p:cNvGraphicFramePr>
            <a:graphicFrameLocks noChangeAspect="1"/>
          </p:cNvGraphicFramePr>
          <p:nvPr/>
        </p:nvGraphicFramePr>
        <p:xfrm>
          <a:off x="2501900" y="6311900"/>
          <a:ext cx="290513" cy="304800"/>
        </p:xfrm>
        <a:graphic>
          <a:graphicData uri="http://schemas.openxmlformats.org/presentationml/2006/ole">
            <mc:AlternateContent xmlns:mc="http://schemas.openxmlformats.org/markup-compatibility/2006">
              <mc:Choice xmlns:v="urn:schemas-microsoft-com:vml" Requires="v">
                <p:oleObj spid="_x0000_s42064" name="Equation" r:id="rId7" imgW="291973" imgH="304668" progId="Equation.3">
                  <p:embed/>
                </p:oleObj>
              </mc:Choice>
              <mc:Fallback>
                <p:oleObj name="Equation" r:id="rId7" imgW="291973" imgH="304668" progId="Equation.3">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1900" y="6311900"/>
                        <a:ext cx="29051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2006" name="Object 28"/>
          <p:cNvGraphicFramePr>
            <a:graphicFrameLocks noChangeAspect="1"/>
          </p:cNvGraphicFramePr>
          <p:nvPr/>
        </p:nvGraphicFramePr>
        <p:xfrm>
          <a:off x="4114800" y="2362200"/>
          <a:ext cx="315913" cy="406400"/>
        </p:xfrm>
        <a:graphic>
          <a:graphicData uri="http://schemas.openxmlformats.org/presentationml/2006/ole">
            <mc:AlternateContent xmlns:mc="http://schemas.openxmlformats.org/markup-compatibility/2006">
              <mc:Choice xmlns:v="urn:schemas-microsoft-com:vml" Requires="v">
                <p:oleObj spid="_x0000_s42065" name="Equation" r:id="rId9" imgW="317225" imgH="406048" progId="Equation.3">
                  <p:embed/>
                </p:oleObj>
              </mc:Choice>
              <mc:Fallback>
                <p:oleObj name="Equation" r:id="rId9" imgW="317225" imgH="406048"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800" y="2362200"/>
                        <a:ext cx="315913" cy="406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2007" name="Object 29"/>
          <p:cNvGraphicFramePr>
            <a:graphicFrameLocks noChangeAspect="1"/>
          </p:cNvGraphicFramePr>
          <p:nvPr/>
        </p:nvGraphicFramePr>
        <p:xfrm>
          <a:off x="6400800" y="4267200"/>
          <a:ext cx="265113" cy="277813"/>
        </p:xfrm>
        <a:graphic>
          <a:graphicData uri="http://schemas.openxmlformats.org/presentationml/2006/ole">
            <mc:AlternateContent xmlns:mc="http://schemas.openxmlformats.org/markup-compatibility/2006">
              <mc:Choice xmlns:v="urn:schemas-microsoft-com:vml" Requires="v">
                <p:oleObj spid="_x0000_s42066" name="Equation" r:id="rId11" imgW="266584" imgH="279279" progId="Equation.3">
                  <p:embed/>
                </p:oleObj>
              </mc:Choice>
              <mc:Fallback>
                <p:oleObj name="Equation" r:id="rId11" imgW="266584" imgH="279279" progId="Equation.3">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4267200"/>
                        <a:ext cx="265113" cy="2778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83009" name="Oval 33"/>
          <p:cNvSpPr>
            <a:spLocks noChangeArrowheads="1"/>
          </p:cNvSpPr>
          <p:nvPr/>
        </p:nvSpPr>
        <p:spPr bwMode="auto">
          <a:xfrm>
            <a:off x="3124200" y="32004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3010" name="Oval 34"/>
          <p:cNvSpPr>
            <a:spLocks noChangeArrowheads="1"/>
          </p:cNvSpPr>
          <p:nvPr/>
        </p:nvSpPr>
        <p:spPr bwMode="auto">
          <a:xfrm>
            <a:off x="4724400" y="32004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3012" name="Line 36"/>
          <p:cNvSpPr>
            <a:spLocks noChangeShapeType="1"/>
          </p:cNvSpPr>
          <p:nvPr/>
        </p:nvSpPr>
        <p:spPr bwMode="auto">
          <a:xfrm flipH="1" flipV="1">
            <a:off x="5029200" y="3733800"/>
            <a:ext cx="7620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383013" name="Line 37"/>
          <p:cNvSpPr>
            <a:spLocks noChangeShapeType="1"/>
          </p:cNvSpPr>
          <p:nvPr/>
        </p:nvSpPr>
        <p:spPr bwMode="auto">
          <a:xfrm flipH="1">
            <a:off x="4419600" y="3429000"/>
            <a:ext cx="304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sp>
        <p:nvSpPr>
          <p:cNvPr id="383014" name="Line 38"/>
          <p:cNvSpPr>
            <a:spLocks noChangeShapeType="1"/>
          </p:cNvSpPr>
          <p:nvPr/>
        </p:nvSpPr>
        <p:spPr bwMode="auto">
          <a:xfrm flipH="1">
            <a:off x="3657600" y="3429000"/>
            <a:ext cx="3810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383015" name="Line 39"/>
          <p:cNvSpPr>
            <a:spLocks noChangeShapeType="1"/>
          </p:cNvSpPr>
          <p:nvPr/>
        </p:nvSpPr>
        <p:spPr bwMode="auto">
          <a:xfrm flipH="1">
            <a:off x="3276600" y="3733800"/>
            <a:ext cx="7620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383016" name="Text Box 40"/>
          <p:cNvSpPr txBox="1">
            <a:spLocks noChangeArrowheads="1"/>
          </p:cNvSpPr>
          <p:nvPr/>
        </p:nvSpPr>
        <p:spPr bwMode="auto">
          <a:xfrm>
            <a:off x="3962400" y="3048000"/>
            <a:ext cx="4889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chemeClr val="tx1"/>
                </a:solidFill>
                <a:cs typeface="+mn-cs"/>
              </a:rPr>
              <a:t>...</a:t>
            </a:r>
          </a:p>
        </p:txBody>
      </p:sp>
      <p:graphicFrame>
        <p:nvGraphicFramePr>
          <p:cNvPr id="42015" name="Object 50"/>
          <p:cNvGraphicFramePr>
            <a:graphicFrameLocks noChangeAspect="1"/>
          </p:cNvGraphicFramePr>
          <p:nvPr/>
        </p:nvGraphicFramePr>
        <p:xfrm>
          <a:off x="762000" y="1884363"/>
          <a:ext cx="219075" cy="228600"/>
        </p:xfrm>
        <a:graphic>
          <a:graphicData uri="http://schemas.openxmlformats.org/presentationml/2006/ole">
            <mc:AlternateContent xmlns:mc="http://schemas.openxmlformats.org/markup-compatibility/2006">
              <mc:Choice xmlns:v="urn:schemas-microsoft-com:vml" Requires="v">
                <p:oleObj spid="_x0000_s42067" name="Equation" r:id="rId12" imgW="266584" imgH="279279" progId="Equation.3">
                  <p:embed/>
                </p:oleObj>
              </mc:Choice>
              <mc:Fallback>
                <p:oleObj name="Equation" r:id="rId12" imgW="266584" imgH="279279" progId="Equation.3">
                  <p:embed/>
                  <p:pic>
                    <p:nvPicPr>
                      <p:cNvPr id="0" name="Object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884363"/>
                        <a:ext cx="219075" cy="228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83027" name="Text Box 51"/>
          <p:cNvSpPr txBox="1">
            <a:spLocks noChangeArrowheads="1"/>
          </p:cNvSpPr>
          <p:nvPr/>
        </p:nvSpPr>
        <p:spPr bwMode="auto">
          <a:xfrm>
            <a:off x="1066800" y="1752600"/>
            <a:ext cx="69088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a:cs typeface="+mn-cs"/>
              </a:rPr>
              <a:t>may actually overlap with the paths of        and </a:t>
            </a:r>
          </a:p>
        </p:txBody>
      </p:sp>
      <p:graphicFrame>
        <p:nvGraphicFramePr>
          <p:cNvPr id="42017" name="Object 52"/>
          <p:cNvGraphicFramePr>
            <a:graphicFrameLocks noChangeAspect="1"/>
          </p:cNvGraphicFramePr>
          <p:nvPr/>
        </p:nvGraphicFramePr>
        <p:xfrm>
          <a:off x="6781800" y="1884363"/>
          <a:ext cx="217488" cy="228600"/>
        </p:xfrm>
        <a:graphic>
          <a:graphicData uri="http://schemas.openxmlformats.org/presentationml/2006/ole">
            <mc:AlternateContent xmlns:mc="http://schemas.openxmlformats.org/markup-compatibility/2006">
              <mc:Choice xmlns:v="urn:schemas-microsoft-com:vml" Requires="v">
                <p:oleObj spid="_x0000_s42068" name="Equation" r:id="rId13" imgW="291973" imgH="304668" progId="Equation.3">
                  <p:embed/>
                </p:oleObj>
              </mc:Choice>
              <mc:Fallback>
                <p:oleObj name="Equation" r:id="rId13" imgW="291973" imgH="304668" progId="Equation.3">
                  <p:embed/>
                  <p:pic>
                    <p:nvPicPr>
                      <p:cNvPr id="0" name="Object 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81800" y="1884363"/>
                        <a:ext cx="217488" cy="228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2018" name="Object 53"/>
          <p:cNvGraphicFramePr>
            <a:graphicFrameLocks noChangeAspect="1"/>
          </p:cNvGraphicFramePr>
          <p:nvPr/>
        </p:nvGraphicFramePr>
        <p:xfrm>
          <a:off x="7924800" y="1884363"/>
          <a:ext cx="236538" cy="304800"/>
        </p:xfrm>
        <a:graphic>
          <a:graphicData uri="http://schemas.openxmlformats.org/presentationml/2006/ole">
            <mc:AlternateContent xmlns:mc="http://schemas.openxmlformats.org/markup-compatibility/2006">
              <mc:Choice xmlns:v="urn:schemas-microsoft-com:vml" Requires="v">
                <p:oleObj spid="_x0000_s42069" name="Equation" r:id="rId14" imgW="317225" imgH="406048" progId="Equation.3">
                  <p:embed/>
                </p:oleObj>
              </mc:Choice>
              <mc:Fallback>
                <p:oleObj name="Equation" r:id="rId14" imgW="317225" imgH="406048" progId="Equation.3">
                  <p:embed/>
                  <p:pic>
                    <p:nvPicPr>
                      <p:cNvPr id="0" name="Object 5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24800" y="1884363"/>
                        <a:ext cx="236538"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83031" name="Freeform 55"/>
          <p:cNvSpPr>
            <a:spLocks/>
          </p:cNvSpPr>
          <p:nvPr/>
        </p:nvSpPr>
        <p:spPr bwMode="auto">
          <a:xfrm>
            <a:off x="901700" y="3632200"/>
            <a:ext cx="7404100" cy="2882900"/>
          </a:xfrm>
          <a:custGeom>
            <a:avLst/>
            <a:gdLst>
              <a:gd name="T0" fmla="*/ 2216 w 4664"/>
              <a:gd name="T1" fmla="*/ 1024 h 1816"/>
              <a:gd name="T2" fmla="*/ 2600 w 4664"/>
              <a:gd name="T3" fmla="*/ 688 h 1816"/>
              <a:gd name="T4" fmla="*/ 2744 w 4664"/>
              <a:gd name="T5" fmla="*/ 304 h 1816"/>
              <a:gd name="T6" fmla="*/ 2696 w 4664"/>
              <a:gd name="T7" fmla="*/ 16 h 1816"/>
              <a:gd name="T8" fmla="*/ 1640 w 4664"/>
              <a:gd name="T9" fmla="*/ 400 h 1816"/>
              <a:gd name="T10" fmla="*/ 2024 w 4664"/>
              <a:gd name="T11" fmla="*/ 880 h 1816"/>
              <a:gd name="T12" fmla="*/ 488 w 4664"/>
              <a:gd name="T13" fmla="*/ 304 h 1816"/>
              <a:gd name="T14" fmla="*/ 8 w 4664"/>
              <a:gd name="T15" fmla="*/ 880 h 1816"/>
              <a:gd name="T16" fmla="*/ 536 w 4664"/>
              <a:gd name="T17" fmla="*/ 928 h 1816"/>
              <a:gd name="T18" fmla="*/ 1160 w 4664"/>
              <a:gd name="T19" fmla="*/ 928 h 1816"/>
              <a:gd name="T20" fmla="*/ 2456 w 4664"/>
              <a:gd name="T21" fmla="*/ 1744 h 1816"/>
              <a:gd name="T22" fmla="*/ 3272 w 4664"/>
              <a:gd name="T23" fmla="*/ 496 h 1816"/>
              <a:gd name="T24" fmla="*/ 3992 w 4664"/>
              <a:gd name="T25" fmla="*/ 1360 h 1816"/>
              <a:gd name="T26" fmla="*/ 4664 w 4664"/>
              <a:gd name="T27" fmla="*/ 1120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64" h="1816">
                <a:moveTo>
                  <a:pt x="2216" y="1024"/>
                </a:moveTo>
                <a:cubicBezTo>
                  <a:pt x="2364" y="916"/>
                  <a:pt x="2512" y="808"/>
                  <a:pt x="2600" y="688"/>
                </a:cubicBezTo>
                <a:cubicBezTo>
                  <a:pt x="2688" y="568"/>
                  <a:pt x="2728" y="416"/>
                  <a:pt x="2744" y="304"/>
                </a:cubicBezTo>
                <a:cubicBezTo>
                  <a:pt x="2760" y="192"/>
                  <a:pt x="2880" y="0"/>
                  <a:pt x="2696" y="16"/>
                </a:cubicBezTo>
                <a:cubicBezTo>
                  <a:pt x="2512" y="32"/>
                  <a:pt x="1752" y="256"/>
                  <a:pt x="1640" y="400"/>
                </a:cubicBezTo>
                <a:cubicBezTo>
                  <a:pt x="1528" y="544"/>
                  <a:pt x="2216" y="896"/>
                  <a:pt x="2024" y="880"/>
                </a:cubicBezTo>
                <a:cubicBezTo>
                  <a:pt x="1832" y="864"/>
                  <a:pt x="824" y="304"/>
                  <a:pt x="488" y="304"/>
                </a:cubicBezTo>
                <a:cubicBezTo>
                  <a:pt x="152" y="304"/>
                  <a:pt x="0" y="776"/>
                  <a:pt x="8" y="880"/>
                </a:cubicBezTo>
                <a:cubicBezTo>
                  <a:pt x="16" y="984"/>
                  <a:pt x="344" y="920"/>
                  <a:pt x="536" y="928"/>
                </a:cubicBezTo>
                <a:cubicBezTo>
                  <a:pt x="728" y="936"/>
                  <a:pt x="840" y="792"/>
                  <a:pt x="1160" y="928"/>
                </a:cubicBezTo>
                <a:cubicBezTo>
                  <a:pt x="1480" y="1064"/>
                  <a:pt x="2104" y="1816"/>
                  <a:pt x="2456" y="1744"/>
                </a:cubicBezTo>
                <a:cubicBezTo>
                  <a:pt x="2808" y="1672"/>
                  <a:pt x="3016" y="560"/>
                  <a:pt x="3272" y="496"/>
                </a:cubicBezTo>
                <a:cubicBezTo>
                  <a:pt x="3528" y="432"/>
                  <a:pt x="3760" y="1256"/>
                  <a:pt x="3992" y="1360"/>
                </a:cubicBezTo>
                <a:cubicBezTo>
                  <a:pt x="4224" y="1464"/>
                  <a:pt x="4444" y="1292"/>
                  <a:pt x="4664" y="1120"/>
                </a:cubicBezTo>
              </a:path>
            </a:pathLst>
          </a:custGeom>
          <a:noFill/>
          <a:ln w="9525" cap="flat" cmpd="sng">
            <a:solidFill>
              <a:srgbClr val="FF0000"/>
            </a:solidFill>
            <a:prstDash val="solid"/>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spAutoFit/>
          </a:bodyPr>
          <a:lstStyle/>
          <a:p>
            <a:pPr>
              <a:defRPr/>
            </a:pPr>
            <a:endParaRPr lang="en-US">
              <a:cs typeface="+mn-cs"/>
            </a:endParaRPr>
          </a:p>
        </p:txBody>
      </p:sp>
      <p:sp>
        <p:nvSpPr>
          <p:cNvPr id="383032" name="Oval 56"/>
          <p:cNvSpPr>
            <a:spLocks noChangeArrowheads="1"/>
          </p:cNvSpPr>
          <p:nvPr/>
        </p:nvSpPr>
        <p:spPr bwMode="auto">
          <a:xfrm>
            <a:off x="1447800" y="38862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3033" name="Oval 57"/>
          <p:cNvSpPr>
            <a:spLocks noChangeArrowheads="1"/>
          </p:cNvSpPr>
          <p:nvPr/>
        </p:nvSpPr>
        <p:spPr bwMode="auto">
          <a:xfrm>
            <a:off x="5791200" y="41148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3034" name="Oval 58"/>
          <p:cNvSpPr>
            <a:spLocks noChangeArrowheads="1"/>
          </p:cNvSpPr>
          <p:nvPr/>
        </p:nvSpPr>
        <p:spPr bwMode="auto">
          <a:xfrm>
            <a:off x="6858000" y="54864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3035" name="Oval 59"/>
          <p:cNvSpPr>
            <a:spLocks noChangeArrowheads="1"/>
          </p:cNvSpPr>
          <p:nvPr/>
        </p:nvSpPr>
        <p:spPr bwMode="auto">
          <a:xfrm>
            <a:off x="4419600" y="60198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3036" name="Oval 60"/>
          <p:cNvSpPr>
            <a:spLocks noChangeArrowheads="1"/>
          </p:cNvSpPr>
          <p:nvPr/>
        </p:nvSpPr>
        <p:spPr bwMode="auto">
          <a:xfrm>
            <a:off x="5105400" y="51816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3037" name="Oval 61"/>
          <p:cNvSpPr>
            <a:spLocks noChangeArrowheads="1"/>
          </p:cNvSpPr>
          <p:nvPr/>
        </p:nvSpPr>
        <p:spPr bwMode="auto">
          <a:xfrm>
            <a:off x="6324600" y="46482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3038" name="Oval 62"/>
          <p:cNvSpPr>
            <a:spLocks noChangeArrowheads="1"/>
          </p:cNvSpPr>
          <p:nvPr/>
        </p:nvSpPr>
        <p:spPr bwMode="auto">
          <a:xfrm>
            <a:off x="2209800" y="40386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83039" name="Oval 63"/>
          <p:cNvSpPr>
            <a:spLocks noChangeArrowheads="1"/>
          </p:cNvSpPr>
          <p:nvPr/>
        </p:nvSpPr>
        <p:spPr bwMode="auto">
          <a:xfrm>
            <a:off x="685800" y="42672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47" name="Date Placeholder 3"/>
          <p:cNvSpPr>
            <a:spLocks noGrp="1"/>
          </p:cNvSpPr>
          <p:nvPr>
            <p:ph type="dt"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48" name="Footer Placeholder 4"/>
          <p:cNvSpPr>
            <a:spLocks noGrp="1"/>
          </p:cNvSpPr>
          <p:nvPr>
            <p:ph type="ftr" sz="quarter" idx="11"/>
          </p:nvPr>
        </p:nvSpPr>
        <p:spPr>
          <a:xfrm>
            <a:off x="2514600" y="6553200"/>
            <a:ext cx="4572000" cy="228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3"/>
          <p:cNvSpPr>
            <a:spLocks noGrp="1"/>
          </p:cNvSpPr>
          <p:nvPr>
            <p:ph type="sldNum" sz="quarter" idx="12"/>
          </p:nvPr>
        </p:nvSpPr>
        <p:spPr/>
        <p:txBody>
          <a:bodyPr/>
          <a:lstStyle/>
          <a:p>
            <a:pPr>
              <a:defRPr/>
            </a:pPr>
            <a:fld id="{502CBD46-CB10-A046-95B9-18C621E8162F}" type="slidenum">
              <a:rPr lang="en-US"/>
              <a:pPr>
                <a:defRPr/>
              </a:pPr>
              <a:t>28</a:t>
            </a:fld>
            <a:endParaRPr lang="en-US"/>
          </a:p>
        </p:txBody>
      </p:sp>
      <p:sp>
        <p:nvSpPr>
          <p:cNvPr id="292866" name="Text Box 2"/>
          <p:cNvSpPr txBox="1">
            <a:spLocks noChangeArrowheads="1"/>
          </p:cNvSpPr>
          <p:nvPr/>
        </p:nvSpPr>
        <p:spPr bwMode="auto">
          <a:xfrm>
            <a:off x="4114800" y="304800"/>
            <a:ext cx="3268663" cy="11636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The string         </a:t>
            </a:r>
          </a:p>
          <a:p>
            <a:pPr>
              <a:defRPr/>
            </a:pPr>
            <a:r>
              <a:rPr lang="en-US">
                <a:cs typeface="+mn-cs"/>
              </a:rPr>
              <a:t>is accepted </a:t>
            </a:r>
          </a:p>
        </p:txBody>
      </p:sp>
      <p:graphicFrame>
        <p:nvGraphicFramePr>
          <p:cNvPr id="43011" name="Object 3"/>
          <p:cNvGraphicFramePr>
            <a:graphicFrameLocks noChangeAspect="1"/>
          </p:cNvGraphicFramePr>
          <p:nvPr/>
        </p:nvGraphicFramePr>
        <p:xfrm>
          <a:off x="6629400" y="457200"/>
          <a:ext cx="646113" cy="419100"/>
        </p:xfrm>
        <a:graphic>
          <a:graphicData uri="http://schemas.openxmlformats.org/presentationml/2006/ole">
            <mc:AlternateContent xmlns:mc="http://schemas.openxmlformats.org/markup-compatibility/2006">
              <mc:Choice xmlns:v="urn:schemas-microsoft-com:vml" Requires="v">
                <p:oleObj spid="_x0000_s43106" name="Equation" r:id="rId3" imgW="647700" imgH="419100" progId="Equation.3">
                  <p:embed/>
                </p:oleObj>
              </mc:Choice>
              <mc:Fallback>
                <p:oleObj name="Equation" r:id="rId3" imgW="647700" imgH="4191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457200"/>
                        <a:ext cx="646113" cy="419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92868" name="Text Box 4"/>
          <p:cNvSpPr txBox="1">
            <a:spLocks noChangeArrowheads="1"/>
          </p:cNvSpPr>
          <p:nvPr/>
        </p:nvSpPr>
        <p:spPr bwMode="auto">
          <a:xfrm>
            <a:off x="228600" y="228600"/>
            <a:ext cx="349726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rgbClr val="FF3300"/>
                </a:solidFill>
                <a:cs typeface="+mn-cs"/>
              </a:rPr>
              <a:t>Additional string:</a:t>
            </a:r>
          </a:p>
        </p:txBody>
      </p:sp>
      <p:sp>
        <p:nvSpPr>
          <p:cNvPr id="292944" name="Oval 80"/>
          <p:cNvSpPr>
            <a:spLocks noChangeArrowheads="1"/>
          </p:cNvSpPr>
          <p:nvPr/>
        </p:nvSpPr>
        <p:spPr bwMode="auto">
          <a:xfrm>
            <a:off x="533400" y="50292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2945" name="Oval 81"/>
          <p:cNvSpPr>
            <a:spLocks noChangeArrowheads="1"/>
          </p:cNvSpPr>
          <p:nvPr/>
        </p:nvSpPr>
        <p:spPr bwMode="auto">
          <a:xfrm>
            <a:off x="3886200" y="50165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2946" name="Oval 82"/>
          <p:cNvSpPr>
            <a:spLocks noChangeArrowheads="1"/>
          </p:cNvSpPr>
          <p:nvPr/>
        </p:nvSpPr>
        <p:spPr bwMode="auto">
          <a:xfrm>
            <a:off x="8382000" y="50292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2947" name="Oval 83"/>
          <p:cNvSpPr>
            <a:spLocks noChangeArrowheads="1"/>
          </p:cNvSpPr>
          <p:nvPr/>
        </p:nvSpPr>
        <p:spPr bwMode="auto">
          <a:xfrm>
            <a:off x="1676400" y="50292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2948" name="Line 84"/>
          <p:cNvSpPr>
            <a:spLocks noChangeShapeType="1"/>
          </p:cNvSpPr>
          <p:nvPr/>
        </p:nvSpPr>
        <p:spPr bwMode="auto">
          <a:xfrm>
            <a:off x="76200" y="5257800"/>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2949" name="Line 85"/>
          <p:cNvSpPr>
            <a:spLocks noChangeShapeType="1"/>
          </p:cNvSpPr>
          <p:nvPr/>
        </p:nvSpPr>
        <p:spPr bwMode="auto">
          <a:xfrm>
            <a:off x="1066800" y="52578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2950" name="Line 86"/>
          <p:cNvSpPr>
            <a:spLocks noChangeShapeType="1"/>
          </p:cNvSpPr>
          <p:nvPr/>
        </p:nvSpPr>
        <p:spPr bwMode="auto">
          <a:xfrm>
            <a:off x="2209800" y="52578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2951" name="Line 87"/>
          <p:cNvSpPr>
            <a:spLocks noChangeShapeType="1"/>
          </p:cNvSpPr>
          <p:nvPr/>
        </p:nvSpPr>
        <p:spPr bwMode="auto">
          <a:xfrm>
            <a:off x="3352800" y="5245100"/>
            <a:ext cx="533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2952" name="Line 88"/>
          <p:cNvSpPr>
            <a:spLocks noChangeShapeType="1"/>
          </p:cNvSpPr>
          <p:nvPr/>
        </p:nvSpPr>
        <p:spPr bwMode="auto">
          <a:xfrm>
            <a:off x="4419600" y="5245100"/>
            <a:ext cx="381000" cy="127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2957" name="Line 93"/>
          <p:cNvSpPr>
            <a:spLocks noChangeShapeType="1"/>
          </p:cNvSpPr>
          <p:nvPr/>
        </p:nvSpPr>
        <p:spPr bwMode="auto">
          <a:xfrm>
            <a:off x="7696200" y="52578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43023" name="Object 94"/>
          <p:cNvGraphicFramePr>
            <a:graphicFrameLocks noChangeAspect="1"/>
          </p:cNvGraphicFramePr>
          <p:nvPr/>
        </p:nvGraphicFramePr>
        <p:xfrm>
          <a:off x="4038600" y="5092700"/>
          <a:ext cx="265113" cy="368300"/>
        </p:xfrm>
        <a:graphic>
          <a:graphicData uri="http://schemas.openxmlformats.org/presentationml/2006/ole">
            <mc:AlternateContent xmlns:mc="http://schemas.openxmlformats.org/markup-compatibility/2006">
              <mc:Choice xmlns:v="urn:schemas-microsoft-com:vml" Requires="v">
                <p:oleObj spid="_x0000_s43107" name="Equation" r:id="rId5" imgW="266584" imgH="368140" progId="Equation.3">
                  <p:embed/>
                </p:oleObj>
              </mc:Choice>
              <mc:Fallback>
                <p:oleObj name="Equation" r:id="rId5" imgW="266584" imgH="368140" progId="Equation.3">
                  <p:embed/>
                  <p:pic>
                    <p:nvPicPr>
                      <p:cNvPr id="0" name="Object 9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5092700"/>
                        <a:ext cx="265113" cy="3683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92959" name="Text Box 95"/>
          <p:cNvSpPr txBox="1">
            <a:spLocks noChangeArrowheads="1"/>
          </p:cNvSpPr>
          <p:nvPr/>
        </p:nvSpPr>
        <p:spPr bwMode="auto">
          <a:xfrm>
            <a:off x="2819400" y="4876800"/>
            <a:ext cx="4889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chemeClr val="tx1"/>
                </a:solidFill>
                <a:cs typeface="+mn-cs"/>
              </a:rPr>
              <a:t>...</a:t>
            </a:r>
          </a:p>
        </p:txBody>
      </p:sp>
      <p:sp>
        <p:nvSpPr>
          <p:cNvPr id="292960" name="Text Box 96"/>
          <p:cNvSpPr txBox="1">
            <a:spLocks noChangeArrowheads="1"/>
          </p:cNvSpPr>
          <p:nvPr/>
        </p:nvSpPr>
        <p:spPr bwMode="auto">
          <a:xfrm>
            <a:off x="4800600" y="4876800"/>
            <a:ext cx="4889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chemeClr val="tx1"/>
                </a:solidFill>
                <a:cs typeface="+mn-cs"/>
              </a:rPr>
              <a:t>...</a:t>
            </a:r>
          </a:p>
        </p:txBody>
      </p:sp>
      <p:sp>
        <p:nvSpPr>
          <p:cNvPr id="292961" name="Oval 97"/>
          <p:cNvSpPr>
            <a:spLocks noChangeArrowheads="1"/>
          </p:cNvSpPr>
          <p:nvPr/>
        </p:nvSpPr>
        <p:spPr bwMode="auto">
          <a:xfrm>
            <a:off x="8305800" y="4953000"/>
            <a:ext cx="685800" cy="685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2962" name="AutoShape 98"/>
          <p:cNvSpPr>
            <a:spLocks/>
          </p:cNvSpPr>
          <p:nvPr/>
        </p:nvSpPr>
        <p:spPr bwMode="auto">
          <a:xfrm rot="5400000">
            <a:off x="2247900" y="4457700"/>
            <a:ext cx="457200" cy="2819400"/>
          </a:xfrm>
          <a:prstGeom prst="rightBrace">
            <a:avLst>
              <a:gd name="adj1" fmla="val 51389"/>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2963" name="AutoShape 99"/>
          <p:cNvSpPr>
            <a:spLocks/>
          </p:cNvSpPr>
          <p:nvPr/>
        </p:nvSpPr>
        <p:spPr bwMode="auto">
          <a:xfrm rot="5400000">
            <a:off x="6134100" y="4000500"/>
            <a:ext cx="381000" cy="3810000"/>
          </a:xfrm>
          <a:prstGeom prst="rightBrace">
            <a:avLst>
              <a:gd name="adj1" fmla="val 83333"/>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43029" name="Object 101"/>
          <p:cNvGraphicFramePr>
            <a:graphicFrameLocks noChangeAspect="1"/>
          </p:cNvGraphicFramePr>
          <p:nvPr/>
        </p:nvGraphicFramePr>
        <p:xfrm>
          <a:off x="2501900" y="6311900"/>
          <a:ext cx="290513" cy="304800"/>
        </p:xfrm>
        <a:graphic>
          <a:graphicData uri="http://schemas.openxmlformats.org/presentationml/2006/ole">
            <mc:AlternateContent xmlns:mc="http://schemas.openxmlformats.org/markup-compatibility/2006">
              <mc:Choice xmlns:v="urn:schemas-microsoft-com:vml" Requires="v">
                <p:oleObj spid="_x0000_s43108" name="Equation" r:id="rId7" imgW="291973" imgH="304668" progId="Equation.3">
                  <p:embed/>
                </p:oleObj>
              </mc:Choice>
              <mc:Fallback>
                <p:oleObj name="Equation" r:id="rId7" imgW="291973" imgH="304668" progId="Equation.3">
                  <p:embed/>
                  <p:pic>
                    <p:nvPicPr>
                      <p:cNvPr id="0" name="Object 1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1900" y="6311900"/>
                        <a:ext cx="29051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3030" name="Object 103"/>
          <p:cNvGraphicFramePr>
            <a:graphicFrameLocks noChangeAspect="1"/>
          </p:cNvGraphicFramePr>
          <p:nvPr/>
        </p:nvGraphicFramePr>
        <p:xfrm>
          <a:off x="5937250" y="6235700"/>
          <a:ext cx="265113" cy="277813"/>
        </p:xfrm>
        <a:graphic>
          <a:graphicData uri="http://schemas.openxmlformats.org/presentationml/2006/ole">
            <mc:AlternateContent xmlns:mc="http://schemas.openxmlformats.org/markup-compatibility/2006">
              <mc:Choice xmlns:v="urn:schemas-microsoft-com:vml" Requires="v">
                <p:oleObj spid="_x0000_s43109" name="Equation" r:id="rId9" imgW="266584" imgH="279279" progId="Equation.3">
                  <p:embed/>
                </p:oleObj>
              </mc:Choice>
              <mc:Fallback>
                <p:oleObj name="Equation" r:id="rId9" imgW="266584" imgH="279279" progId="Equation.3">
                  <p:embed/>
                  <p:pic>
                    <p:nvPicPr>
                      <p:cNvPr id="0" name="Object 10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37250" y="6235700"/>
                        <a:ext cx="265113" cy="2778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92968" name="Oval 104"/>
          <p:cNvSpPr>
            <a:spLocks noChangeArrowheads="1"/>
          </p:cNvSpPr>
          <p:nvPr/>
        </p:nvSpPr>
        <p:spPr bwMode="auto">
          <a:xfrm>
            <a:off x="5715000" y="49530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2969" name="Text Box 105"/>
          <p:cNvSpPr txBox="1">
            <a:spLocks noChangeArrowheads="1"/>
          </p:cNvSpPr>
          <p:nvPr/>
        </p:nvSpPr>
        <p:spPr bwMode="auto">
          <a:xfrm>
            <a:off x="6934200" y="4876800"/>
            <a:ext cx="4889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chemeClr val="tx1"/>
                </a:solidFill>
                <a:cs typeface="+mn-cs"/>
              </a:rPr>
              <a:t>...</a:t>
            </a:r>
          </a:p>
        </p:txBody>
      </p:sp>
      <p:sp>
        <p:nvSpPr>
          <p:cNvPr id="292970" name="Line 106"/>
          <p:cNvSpPr>
            <a:spLocks noChangeShapeType="1"/>
          </p:cNvSpPr>
          <p:nvPr/>
        </p:nvSpPr>
        <p:spPr bwMode="auto">
          <a:xfrm flipV="1">
            <a:off x="5257800" y="5257800"/>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2973" name="Line 109"/>
          <p:cNvSpPr>
            <a:spLocks noChangeShapeType="1"/>
          </p:cNvSpPr>
          <p:nvPr/>
        </p:nvSpPr>
        <p:spPr bwMode="auto">
          <a:xfrm flipV="1">
            <a:off x="6248400" y="5257800"/>
            <a:ext cx="533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2981" name="Freeform 117"/>
          <p:cNvSpPr>
            <a:spLocks/>
          </p:cNvSpPr>
          <p:nvPr/>
        </p:nvSpPr>
        <p:spPr bwMode="auto">
          <a:xfrm>
            <a:off x="1143000" y="5410200"/>
            <a:ext cx="2667000" cy="317500"/>
          </a:xfrm>
          <a:custGeom>
            <a:avLst/>
            <a:gdLst>
              <a:gd name="T0" fmla="*/ 0 w 1680"/>
              <a:gd name="T1" fmla="*/ 0 h 200"/>
              <a:gd name="T2" fmla="*/ 816 w 1680"/>
              <a:gd name="T3" fmla="*/ 192 h 200"/>
              <a:gd name="T4" fmla="*/ 1680 w 1680"/>
              <a:gd name="T5" fmla="*/ 48 h 200"/>
            </a:gdLst>
            <a:ahLst/>
            <a:cxnLst>
              <a:cxn ang="0">
                <a:pos x="T0" y="T1"/>
              </a:cxn>
              <a:cxn ang="0">
                <a:pos x="T2" y="T3"/>
              </a:cxn>
              <a:cxn ang="0">
                <a:pos x="T4" y="T5"/>
              </a:cxn>
            </a:cxnLst>
            <a:rect l="0" t="0" r="r" b="b"/>
            <a:pathLst>
              <a:path w="1680" h="200">
                <a:moveTo>
                  <a:pt x="0" y="0"/>
                </a:moveTo>
                <a:cubicBezTo>
                  <a:pt x="268" y="92"/>
                  <a:pt x="536" y="184"/>
                  <a:pt x="816" y="192"/>
                </a:cubicBezTo>
                <a:cubicBezTo>
                  <a:pt x="1096" y="200"/>
                  <a:pt x="1388" y="124"/>
                  <a:pt x="1680" y="48"/>
                </a:cubicBezTo>
              </a:path>
            </a:pathLst>
          </a:custGeom>
          <a:noFill/>
          <a:ln w="9525" cap="flat" cmpd="sng">
            <a:solidFill>
              <a:srgbClr val="FF0000"/>
            </a:solidFill>
            <a:prstDash val="solid"/>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spAutoFit/>
          </a:bodyPr>
          <a:lstStyle/>
          <a:p>
            <a:pPr>
              <a:defRPr/>
            </a:pPr>
            <a:endParaRPr lang="en-US">
              <a:cs typeface="+mn-cs"/>
            </a:endParaRPr>
          </a:p>
        </p:txBody>
      </p:sp>
      <p:sp>
        <p:nvSpPr>
          <p:cNvPr id="292983" name="Freeform 119"/>
          <p:cNvSpPr>
            <a:spLocks/>
          </p:cNvSpPr>
          <p:nvPr/>
        </p:nvSpPr>
        <p:spPr bwMode="auto">
          <a:xfrm>
            <a:off x="4495800" y="5486400"/>
            <a:ext cx="3733800" cy="228600"/>
          </a:xfrm>
          <a:custGeom>
            <a:avLst/>
            <a:gdLst>
              <a:gd name="T0" fmla="*/ 0 w 2352"/>
              <a:gd name="T1" fmla="*/ 0 h 144"/>
              <a:gd name="T2" fmla="*/ 1248 w 2352"/>
              <a:gd name="T3" fmla="*/ 144 h 144"/>
              <a:gd name="T4" fmla="*/ 2352 w 2352"/>
              <a:gd name="T5" fmla="*/ 0 h 144"/>
            </a:gdLst>
            <a:ahLst/>
            <a:cxnLst>
              <a:cxn ang="0">
                <a:pos x="T0" y="T1"/>
              </a:cxn>
              <a:cxn ang="0">
                <a:pos x="T2" y="T3"/>
              </a:cxn>
              <a:cxn ang="0">
                <a:pos x="T4" y="T5"/>
              </a:cxn>
            </a:cxnLst>
            <a:rect l="0" t="0" r="r" b="b"/>
            <a:pathLst>
              <a:path w="2352" h="144">
                <a:moveTo>
                  <a:pt x="0" y="0"/>
                </a:moveTo>
                <a:cubicBezTo>
                  <a:pt x="428" y="72"/>
                  <a:pt x="856" y="144"/>
                  <a:pt x="1248" y="144"/>
                </a:cubicBezTo>
                <a:cubicBezTo>
                  <a:pt x="1640" y="144"/>
                  <a:pt x="1996" y="72"/>
                  <a:pt x="2352" y="0"/>
                </a:cubicBezTo>
              </a:path>
            </a:pathLst>
          </a:custGeom>
          <a:noFill/>
          <a:ln w="9525" cap="flat" cmpd="sng">
            <a:solidFill>
              <a:srgbClr val="FF0000"/>
            </a:solidFill>
            <a:prstDash val="solid"/>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spAutoFit/>
          </a:bodyPr>
          <a:lstStyle/>
          <a:p>
            <a:pPr>
              <a:defRPr/>
            </a:pPr>
            <a:endParaRPr lang="en-US">
              <a:cs typeface="+mn-cs"/>
            </a:endParaRPr>
          </a:p>
        </p:txBody>
      </p:sp>
      <p:grpSp>
        <p:nvGrpSpPr>
          <p:cNvPr id="43037" name="Group 153"/>
          <p:cNvGrpSpPr>
            <a:grpSpLocks/>
          </p:cNvGrpSpPr>
          <p:nvPr/>
        </p:nvGrpSpPr>
        <p:grpSpPr bwMode="auto">
          <a:xfrm>
            <a:off x="2514600" y="3048000"/>
            <a:ext cx="3581400" cy="1676400"/>
            <a:chOff x="1776" y="1968"/>
            <a:chExt cx="2832" cy="1056"/>
          </a:xfrm>
        </p:grpSpPr>
        <p:sp>
          <p:nvSpPr>
            <p:cNvPr id="292998" name="Line 134"/>
            <p:cNvSpPr>
              <a:spLocks noChangeShapeType="1"/>
            </p:cNvSpPr>
            <p:nvPr/>
          </p:nvSpPr>
          <p:spPr bwMode="auto">
            <a:xfrm>
              <a:off x="1776" y="1968"/>
              <a:ext cx="2688" cy="1056"/>
            </a:xfrm>
            <a:prstGeom prst="line">
              <a:avLst/>
            </a:prstGeom>
            <a:noFill/>
            <a:ln w="38100">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292999" name="Line 135"/>
            <p:cNvSpPr>
              <a:spLocks noChangeShapeType="1"/>
            </p:cNvSpPr>
            <p:nvPr/>
          </p:nvSpPr>
          <p:spPr bwMode="auto">
            <a:xfrm flipV="1">
              <a:off x="1776" y="2016"/>
              <a:ext cx="2832" cy="912"/>
            </a:xfrm>
            <a:prstGeom prst="line">
              <a:avLst/>
            </a:prstGeom>
            <a:noFill/>
            <a:ln w="38100">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grpSp>
      <p:sp>
        <p:nvSpPr>
          <p:cNvPr id="293000" name="Text Box 136"/>
          <p:cNvSpPr txBox="1">
            <a:spLocks noChangeArrowheads="1"/>
          </p:cNvSpPr>
          <p:nvPr/>
        </p:nvSpPr>
        <p:spPr bwMode="auto">
          <a:xfrm>
            <a:off x="212725" y="1854200"/>
            <a:ext cx="3570288"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Do not follow loop</a:t>
            </a:r>
          </a:p>
        </p:txBody>
      </p:sp>
      <p:sp>
        <p:nvSpPr>
          <p:cNvPr id="293001" name="Oval 137"/>
          <p:cNvSpPr>
            <a:spLocks noChangeArrowheads="1"/>
          </p:cNvSpPr>
          <p:nvPr/>
        </p:nvSpPr>
        <p:spPr bwMode="auto">
          <a:xfrm>
            <a:off x="4876800" y="41910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3002" name="Oval 138"/>
          <p:cNvSpPr>
            <a:spLocks noChangeArrowheads="1"/>
          </p:cNvSpPr>
          <p:nvPr/>
        </p:nvSpPr>
        <p:spPr bwMode="auto">
          <a:xfrm>
            <a:off x="2971800" y="41910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3003" name="Line 139"/>
          <p:cNvSpPr>
            <a:spLocks noChangeShapeType="1"/>
          </p:cNvSpPr>
          <p:nvPr/>
        </p:nvSpPr>
        <p:spPr bwMode="auto">
          <a:xfrm flipV="1">
            <a:off x="4343400" y="4648200"/>
            <a:ext cx="60960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3004" name="Line 140"/>
          <p:cNvSpPr>
            <a:spLocks noChangeShapeType="1"/>
          </p:cNvSpPr>
          <p:nvPr/>
        </p:nvSpPr>
        <p:spPr bwMode="auto">
          <a:xfrm>
            <a:off x="3429000" y="4648200"/>
            <a:ext cx="533400" cy="4445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3005" name="AutoShape 141"/>
          <p:cNvSpPr>
            <a:spLocks/>
          </p:cNvSpPr>
          <p:nvPr/>
        </p:nvSpPr>
        <p:spPr bwMode="auto">
          <a:xfrm rot="16200000">
            <a:off x="4038600" y="1752600"/>
            <a:ext cx="381000" cy="2514600"/>
          </a:xfrm>
          <a:prstGeom prst="rightBrace">
            <a:avLst>
              <a:gd name="adj1" fmla="val 55000"/>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43044" name="Object 142"/>
          <p:cNvGraphicFramePr>
            <a:graphicFrameLocks noChangeAspect="1"/>
          </p:cNvGraphicFramePr>
          <p:nvPr/>
        </p:nvGraphicFramePr>
        <p:xfrm>
          <a:off x="4114800" y="2362200"/>
          <a:ext cx="315913" cy="406400"/>
        </p:xfrm>
        <a:graphic>
          <a:graphicData uri="http://schemas.openxmlformats.org/presentationml/2006/ole">
            <mc:AlternateContent xmlns:mc="http://schemas.openxmlformats.org/markup-compatibility/2006">
              <mc:Choice xmlns:v="urn:schemas-microsoft-com:vml" Requires="v">
                <p:oleObj spid="_x0000_s43110" name="Equation" r:id="rId11" imgW="317225" imgH="406048" progId="Equation.3">
                  <p:embed/>
                </p:oleObj>
              </mc:Choice>
              <mc:Fallback>
                <p:oleObj name="Equation" r:id="rId11" imgW="317225" imgH="406048" progId="Equation.3">
                  <p:embed/>
                  <p:pic>
                    <p:nvPicPr>
                      <p:cNvPr id="0" name="Object 1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14800" y="2362200"/>
                        <a:ext cx="315913" cy="406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93007" name="Oval 143"/>
          <p:cNvSpPr>
            <a:spLocks noChangeArrowheads="1"/>
          </p:cNvSpPr>
          <p:nvPr/>
        </p:nvSpPr>
        <p:spPr bwMode="auto">
          <a:xfrm>
            <a:off x="3124200" y="32004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3008" name="Oval 144"/>
          <p:cNvSpPr>
            <a:spLocks noChangeArrowheads="1"/>
          </p:cNvSpPr>
          <p:nvPr/>
        </p:nvSpPr>
        <p:spPr bwMode="auto">
          <a:xfrm>
            <a:off x="4724400" y="32004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3009" name="Line 145"/>
          <p:cNvSpPr>
            <a:spLocks noChangeShapeType="1"/>
          </p:cNvSpPr>
          <p:nvPr/>
        </p:nvSpPr>
        <p:spPr bwMode="auto">
          <a:xfrm flipH="1" flipV="1">
            <a:off x="5029200" y="3733800"/>
            <a:ext cx="7620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293010" name="Line 146"/>
          <p:cNvSpPr>
            <a:spLocks noChangeShapeType="1"/>
          </p:cNvSpPr>
          <p:nvPr/>
        </p:nvSpPr>
        <p:spPr bwMode="auto">
          <a:xfrm flipH="1">
            <a:off x="4419600" y="3429000"/>
            <a:ext cx="304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sp>
        <p:nvSpPr>
          <p:cNvPr id="293011" name="Line 147"/>
          <p:cNvSpPr>
            <a:spLocks noChangeShapeType="1"/>
          </p:cNvSpPr>
          <p:nvPr/>
        </p:nvSpPr>
        <p:spPr bwMode="auto">
          <a:xfrm flipH="1">
            <a:off x="3657600" y="3429000"/>
            <a:ext cx="3810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293012" name="Line 148"/>
          <p:cNvSpPr>
            <a:spLocks noChangeShapeType="1"/>
          </p:cNvSpPr>
          <p:nvPr/>
        </p:nvSpPr>
        <p:spPr bwMode="auto">
          <a:xfrm flipH="1">
            <a:off x="3276600" y="3733800"/>
            <a:ext cx="7620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293013" name="Text Box 149"/>
          <p:cNvSpPr txBox="1">
            <a:spLocks noChangeArrowheads="1"/>
          </p:cNvSpPr>
          <p:nvPr/>
        </p:nvSpPr>
        <p:spPr bwMode="auto">
          <a:xfrm>
            <a:off x="3962400" y="3048000"/>
            <a:ext cx="4889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chemeClr val="tx1"/>
                </a:solidFill>
                <a:cs typeface="+mn-cs"/>
              </a:rPr>
              <a:t>...</a:t>
            </a:r>
          </a:p>
        </p:txBody>
      </p:sp>
      <p:graphicFrame>
        <p:nvGraphicFramePr>
          <p:cNvPr id="43052" name="Object 154"/>
          <p:cNvGraphicFramePr>
            <a:graphicFrameLocks noChangeAspect="1"/>
          </p:cNvGraphicFramePr>
          <p:nvPr/>
        </p:nvGraphicFramePr>
        <p:xfrm>
          <a:off x="1143000" y="4953000"/>
          <a:ext cx="263525" cy="304800"/>
        </p:xfrm>
        <a:graphic>
          <a:graphicData uri="http://schemas.openxmlformats.org/presentationml/2006/ole">
            <mc:AlternateContent xmlns:mc="http://schemas.openxmlformats.org/markup-compatibility/2006">
              <mc:Choice xmlns:v="urn:schemas-microsoft-com:vml" Requires="v">
                <p:oleObj spid="_x0000_s43111" name="Equation" r:id="rId13" imgW="406224" imgH="469696" progId="Equation.3">
                  <p:embed/>
                </p:oleObj>
              </mc:Choice>
              <mc:Fallback>
                <p:oleObj name="Equation" r:id="rId13" imgW="406224" imgH="469696" progId="Equation.3">
                  <p:embed/>
                  <p:pic>
                    <p:nvPicPr>
                      <p:cNvPr id="0" name="Object 15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3000" y="4953000"/>
                        <a:ext cx="2635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3053" name="Object 155"/>
          <p:cNvGraphicFramePr>
            <a:graphicFrameLocks noChangeAspect="1"/>
          </p:cNvGraphicFramePr>
          <p:nvPr/>
        </p:nvGraphicFramePr>
        <p:xfrm>
          <a:off x="7772400" y="4953000"/>
          <a:ext cx="303213" cy="304800"/>
        </p:xfrm>
        <a:graphic>
          <a:graphicData uri="http://schemas.openxmlformats.org/presentationml/2006/ole">
            <mc:AlternateContent xmlns:mc="http://schemas.openxmlformats.org/markup-compatibility/2006">
              <mc:Choice xmlns:v="urn:schemas-microsoft-com:vml" Requires="v">
                <p:oleObj spid="_x0000_s43112" name="Equation" r:id="rId15" imgW="482391" imgH="482391" progId="Equation.3">
                  <p:embed/>
                </p:oleObj>
              </mc:Choice>
              <mc:Fallback>
                <p:oleObj name="Equation" r:id="rId15" imgW="482391" imgH="482391" progId="Equation.3">
                  <p:embed/>
                  <p:pic>
                    <p:nvPicPr>
                      <p:cNvPr id="0" name="Object 15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72400" y="4953000"/>
                        <a:ext cx="30321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3054" name="Object 156"/>
          <p:cNvGraphicFramePr>
            <a:graphicFrameLocks noChangeAspect="1"/>
          </p:cNvGraphicFramePr>
          <p:nvPr/>
        </p:nvGraphicFramePr>
        <p:xfrm>
          <a:off x="3429000" y="4953000"/>
          <a:ext cx="249238" cy="304800"/>
        </p:xfrm>
        <a:graphic>
          <a:graphicData uri="http://schemas.openxmlformats.org/presentationml/2006/ole">
            <mc:AlternateContent xmlns:mc="http://schemas.openxmlformats.org/markup-compatibility/2006">
              <mc:Choice xmlns:v="urn:schemas-microsoft-com:vml" Requires="v">
                <p:oleObj spid="_x0000_s43113" name="Equation" r:id="rId17" imgW="393529" imgH="482391" progId="Equation.3">
                  <p:embed/>
                </p:oleObj>
              </mc:Choice>
              <mc:Fallback>
                <p:oleObj name="Equation" r:id="rId17" imgW="393529" imgH="482391" progId="Equation.3">
                  <p:embed/>
                  <p:pic>
                    <p:nvPicPr>
                      <p:cNvPr id="0" name="Object 15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29000" y="4953000"/>
                        <a:ext cx="249238"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3055" name="Object 157"/>
          <p:cNvGraphicFramePr>
            <a:graphicFrameLocks noChangeAspect="1"/>
          </p:cNvGraphicFramePr>
          <p:nvPr/>
        </p:nvGraphicFramePr>
        <p:xfrm>
          <a:off x="4267200" y="4572000"/>
          <a:ext cx="457200" cy="304800"/>
        </p:xfrm>
        <a:graphic>
          <a:graphicData uri="http://schemas.openxmlformats.org/presentationml/2006/ole">
            <mc:AlternateContent xmlns:mc="http://schemas.openxmlformats.org/markup-compatibility/2006">
              <mc:Choice xmlns:v="urn:schemas-microsoft-com:vml" Requires="v">
                <p:oleObj spid="_x0000_s43114" name="Equation" r:id="rId19" imgW="723586" imgH="482391" progId="Equation.3">
                  <p:embed/>
                </p:oleObj>
              </mc:Choice>
              <mc:Fallback>
                <p:oleObj name="Equation" r:id="rId19" imgW="723586" imgH="482391" progId="Equation.3">
                  <p:embed/>
                  <p:pic>
                    <p:nvPicPr>
                      <p:cNvPr id="0" name="Object 15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67200" y="4572000"/>
                        <a:ext cx="4572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3056" name="Object 158"/>
          <p:cNvGraphicFramePr>
            <a:graphicFrameLocks noChangeAspect="1"/>
          </p:cNvGraphicFramePr>
          <p:nvPr/>
        </p:nvGraphicFramePr>
        <p:xfrm>
          <a:off x="3581400" y="4572000"/>
          <a:ext cx="263525" cy="304800"/>
        </p:xfrm>
        <a:graphic>
          <a:graphicData uri="http://schemas.openxmlformats.org/presentationml/2006/ole">
            <mc:AlternateContent xmlns:mc="http://schemas.openxmlformats.org/markup-compatibility/2006">
              <mc:Choice xmlns:v="urn:schemas-microsoft-com:vml" Requires="v">
                <p:oleObj spid="_x0000_s43115" name="Equation" r:id="rId21" imgW="482391" imgH="558558" progId="Equation.3">
                  <p:embed/>
                </p:oleObj>
              </mc:Choice>
              <mc:Fallback>
                <p:oleObj name="Equation" r:id="rId21" imgW="482391" imgH="558558" progId="Equation.3">
                  <p:embed/>
                  <p:pic>
                    <p:nvPicPr>
                      <p:cNvPr id="0" name="Object 15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81400" y="4572000"/>
                        <a:ext cx="2635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3057" name="Object 159"/>
          <p:cNvGraphicFramePr>
            <a:graphicFrameLocks noChangeAspect="1"/>
          </p:cNvGraphicFramePr>
          <p:nvPr/>
        </p:nvGraphicFramePr>
        <p:xfrm>
          <a:off x="4419600" y="4953000"/>
          <a:ext cx="457200" cy="312738"/>
        </p:xfrm>
        <a:graphic>
          <a:graphicData uri="http://schemas.openxmlformats.org/presentationml/2006/ole">
            <mc:AlternateContent xmlns:mc="http://schemas.openxmlformats.org/markup-compatibility/2006">
              <mc:Choice xmlns:v="urn:schemas-microsoft-com:vml" Requires="v">
                <p:oleObj spid="_x0000_s43116" name="Equation" r:id="rId23" imgW="812447" imgH="558558" progId="Equation.3">
                  <p:embed/>
                </p:oleObj>
              </mc:Choice>
              <mc:Fallback>
                <p:oleObj name="Equation" r:id="rId23" imgW="812447" imgH="558558" progId="Equation.3">
                  <p:embed/>
                  <p:pic>
                    <p:nvPicPr>
                      <p:cNvPr id="0" name="Object 15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419600" y="4953000"/>
                        <a:ext cx="457200" cy="3127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5" name="Date Placeholder 3"/>
          <p:cNvSpPr>
            <a:spLocks noGrp="1"/>
          </p:cNvSpPr>
          <p:nvPr>
            <p:ph type="dt"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56" name="Footer Placeholder 4"/>
          <p:cNvSpPr>
            <a:spLocks noGrp="1"/>
          </p:cNvSpPr>
          <p:nvPr>
            <p:ph type="ftr" sz="quarter" idx="11"/>
          </p:nvPr>
        </p:nvSpPr>
        <p:spPr>
          <a:xfrm>
            <a:off x="2514600" y="6553200"/>
            <a:ext cx="4572000" cy="228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3"/>
          <p:cNvSpPr>
            <a:spLocks noGrp="1"/>
          </p:cNvSpPr>
          <p:nvPr>
            <p:ph type="sldNum" sz="quarter" idx="12"/>
          </p:nvPr>
        </p:nvSpPr>
        <p:spPr/>
        <p:txBody>
          <a:bodyPr/>
          <a:lstStyle/>
          <a:p>
            <a:pPr>
              <a:defRPr/>
            </a:pPr>
            <a:fld id="{7295E8B2-FD8E-4F4E-A282-E0B054AB727C}" type="slidenum">
              <a:rPr lang="en-US"/>
              <a:pPr>
                <a:defRPr/>
              </a:pPr>
              <a:t>29</a:t>
            </a:fld>
            <a:endParaRPr lang="en-US"/>
          </a:p>
        </p:txBody>
      </p:sp>
      <p:sp>
        <p:nvSpPr>
          <p:cNvPr id="294914" name="Text Box 2"/>
          <p:cNvSpPr txBox="1">
            <a:spLocks noChangeArrowheads="1"/>
          </p:cNvSpPr>
          <p:nvPr/>
        </p:nvSpPr>
        <p:spPr bwMode="auto">
          <a:xfrm>
            <a:off x="4267200" y="228600"/>
            <a:ext cx="3268663" cy="11636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The string         </a:t>
            </a:r>
          </a:p>
          <a:p>
            <a:pPr>
              <a:defRPr/>
            </a:pPr>
            <a:r>
              <a:rPr lang="en-US">
                <a:cs typeface="+mn-cs"/>
              </a:rPr>
              <a:t>is accepted </a:t>
            </a:r>
          </a:p>
        </p:txBody>
      </p:sp>
      <p:graphicFrame>
        <p:nvGraphicFramePr>
          <p:cNvPr id="44035" name="Object 3"/>
          <p:cNvGraphicFramePr>
            <a:graphicFrameLocks noChangeAspect="1"/>
          </p:cNvGraphicFramePr>
          <p:nvPr/>
        </p:nvGraphicFramePr>
        <p:xfrm>
          <a:off x="6711950" y="361950"/>
          <a:ext cx="1435100" cy="419100"/>
        </p:xfrm>
        <a:graphic>
          <a:graphicData uri="http://schemas.openxmlformats.org/presentationml/2006/ole">
            <mc:AlternateContent xmlns:mc="http://schemas.openxmlformats.org/markup-compatibility/2006">
              <mc:Choice xmlns:v="urn:schemas-microsoft-com:vml" Requires="v">
                <p:oleObj spid="_x0000_s44128" name="Equation" r:id="rId3" imgW="1435100" imgH="419100" progId="Equation.3">
                  <p:embed/>
                </p:oleObj>
              </mc:Choice>
              <mc:Fallback>
                <p:oleObj name="Equation" r:id="rId3" imgW="1435100" imgH="4191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1950" y="361950"/>
                        <a:ext cx="1435100" cy="419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94992" name="Oval 80"/>
          <p:cNvSpPr>
            <a:spLocks noChangeArrowheads="1"/>
          </p:cNvSpPr>
          <p:nvPr/>
        </p:nvSpPr>
        <p:spPr bwMode="auto">
          <a:xfrm>
            <a:off x="533400" y="50292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4993" name="Oval 81"/>
          <p:cNvSpPr>
            <a:spLocks noChangeArrowheads="1"/>
          </p:cNvSpPr>
          <p:nvPr/>
        </p:nvSpPr>
        <p:spPr bwMode="auto">
          <a:xfrm>
            <a:off x="3886200" y="50165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4994" name="Oval 82"/>
          <p:cNvSpPr>
            <a:spLocks noChangeArrowheads="1"/>
          </p:cNvSpPr>
          <p:nvPr/>
        </p:nvSpPr>
        <p:spPr bwMode="auto">
          <a:xfrm>
            <a:off x="8382000" y="50292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4995" name="Oval 83"/>
          <p:cNvSpPr>
            <a:spLocks noChangeArrowheads="1"/>
          </p:cNvSpPr>
          <p:nvPr/>
        </p:nvSpPr>
        <p:spPr bwMode="auto">
          <a:xfrm>
            <a:off x="1676400" y="50292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4996" name="Line 84"/>
          <p:cNvSpPr>
            <a:spLocks noChangeShapeType="1"/>
          </p:cNvSpPr>
          <p:nvPr/>
        </p:nvSpPr>
        <p:spPr bwMode="auto">
          <a:xfrm>
            <a:off x="76200" y="5257800"/>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4997" name="Line 85"/>
          <p:cNvSpPr>
            <a:spLocks noChangeShapeType="1"/>
          </p:cNvSpPr>
          <p:nvPr/>
        </p:nvSpPr>
        <p:spPr bwMode="auto">
          <a:xfrm>
            <a:off x="1066800" y="52578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4998" name="Line 86"/>
          <p:cNvSpPr>
            <a:spLocks noChangeShapeType="1"/>
          </p:cNvSpPr>
          <p:nvPr/>
        </p:nvSpPr>
        <p:spPr bwMode="auto">
          <a:xfrm>
            <a:off x="2209800" y="52578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4999" name="Line 87"/>
          <p:cNvSpPr>
            <a:spLocks noChangeShapeType="1"/>
          </p:cNvSpPr>
          <p:nvPr/>
        </p:nvSpPr>
        <p:spPr bwMode="auto">
          <a:xfrm>
            <a:off x="3352800" y="5245100"/>
            <a:ext cx="533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5000" name="Line 88"/>
          <p:cNvSpPr>
            <a:spLocks noChangeShapeType="1"/>
          </p:cNvSpPr>
          <p:nvPr/>
        </p:nvSpPr>
        <p:spPr bwMode="auto">
          <a:xfrm>
            <a:off x="4419600" y="5245100"/>
            <a:ext cx="381000" cy="127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5005" name="Line 93"/>
          <p:cNvSpPr>
            <a:spLocks noChangeShapeType="1"/>
          </p:cNvSpPr>
          <p:nvPr/>
        </p:nvSpPr>
        <p:spPr bwMode="auto">
          <a:xfrm>
            <a:off x="7696200" y="52578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44046" name="Object 94"/>
          <p:cNvGraphicFramePr>
            <a:graphicFrameLocks noChangeAspect="1"/>
          </p:cNvGraphicFramePr>
          <p:nvPr/>
        </p:nvGraphicFramePr>
        <p:xfrm>
          <a:off x="4038600" y="5092700"/>
          <a:ext cx="265113" cy="368300"/>
        </p:xfrm>
        <a:graphic>
          <a:graphicData uri="http://schemas.openxmlformats.org/presentationml/2006/ole">
            <mc:AlternateContent xmlns:mc="http://schemas.openxmlformats.org/markup-compatibility/2006">
              <mc:Choice xmlns:v="urn:schemas-microsoft-com:vml" Requires="v">
                <p:oleObj spid="_x0000_s44129" name="Equation" r:id="rId5" imgW="266584" imgH="368140" progId="Equation.3">
                  <p:embed/>
                </p:oleObj>
              </mc:Choice>
              <mc:Fallback>
                <p:oleObj name="Equation" r:id="rId5" imgW="266584" imgH="368140" progId="Equation.3">
                  <p:embed/>
                  <p:pic>
                    <p:nvPicPr>
                      <p:cNvPr id="0" name="Object 9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5092700"/>
                        <a:ext cx="265113" cy="3683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95007" name="Text Box 95"/>
          <p:cNvSpPr txBox="1">
            <a:spLocks noChangeArrowheads="1"/>
          </p:cNvSpPr>
          <p:nvPr/>
        </p:nvSpPr>
        <p:spPr bwMode="auto">
          <a:xfrm>
            <a:off x="2819400" y="4876800"/>
            <a:ext cx="4889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chemeClr val="tx1"/>
                </a:solidFill>
                <a:cs typeface="+mn-cs"/>
              </a:rPr>
              <a:t>...</a:t>
            </a:r>
          </a:p>
        </p:txBody>
      </p:sp>
      <p:sp>
        <p:nvSpPr>
          <p:cNvPr id="295008" name="Text Box 96"/>
          <p:cNvSpPr txBox="1">
            <a:spLocks noChangeArrowheads="1"/>
          </p:cNvSpPr>
          <p:nvPr/>
        </p:nvSpPr>
        <p:spPr bwMode="auto">
          <a:xfrm>
            <a:off x="4800600" y="4876800"/>
            <a:ext cx="4889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chemeClr val="tx1"/>
                </a:solidFill>
                <a:cs typeface="+mn-cs"/>
              </a:rPr>
              <a:t>...</a:t>
            </a:r>
          </a:p>
        </p:txBody>
      </p:sp>
      <p:sp>
        <p:nvSpPr>
          <p:cNvPr id="295009" name="Oval 97"/>
          <p:cNvSpPr>
            <a:spLocks noChangeArrowheads="1"/>
          </p:cNvSpPr>
          <p:nvPr/>
        </p:nvSpPr>
        <p:spPr bwMode="auto">
          <a:xfrm>
            <a:off x="8305800" y="4953000"/>
            <a:ext cx="685800" cy="685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5010" name="AutoShape 98"/>
          <p:cNvSpPr>
            <a:spLocks/>
          </p:cNvSpPr>
          <p:nvPr/>
        </p:nvSpPr>
        <p:spPr bwMode="auto">
          <a:xfrm rot="5400000">
            <a:off x="2247900" y="4457700"/>
            <a:ext cx="457200" cy="2819400"/>
          </a:xfrm>
          <a:prstGeom prst="rightBrace">
            <a:avLst>
              <a:gd name="adj1" fmla="val 51389"/>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5011" name="AutoShape 99"/>
          <p:cNvSpPr>
            <a:spLocks/>
          </p:cNvSpPr>
          <p:nvPr/>
        </p:nvSpPr>
        <p:spPr bwMode="auto">
          <a:xfrm rot="5400000">
            <a:off x="6134100" y="4000500"/>
            <a:ext cx="381000" cy="3810000"/>
          </a:xfrm>
          <a:prstGeom prst="rightBrace">
            <a:avLst>
              <a:gd name="adj1" fmla="val 83333"/>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5014" name="Oval 102"/>
          <p:cNvSpPr>
            <a:spLocks noChangeArrowheads="1"/>
          </p:cNvSpPr>
          <p:nvPr/>
        </p:nvSpPr>
        <p:spPr bwMode="auto">
          <a:xfrm>
            <a:off x="5715000" y="49530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5015" name="Text Box 103"/>
          <p:cNvSpPr txBox="1">
            <a:spLocks noChangeArrowheads="1"/>
          </p:cNvSpPr>
          <p:nvPr/>
        </p:nvSpPr>
        <p:spPr bwMode="auto">
          <a:xfrm>
            <a:off x="6934200" y="4876800"/>
            <a:ext cx="4889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chemeClr val="tx1"/>
                </a:solidFill>
                <a:cs typeface="+mn-cs"/>
              </a:rPr>
              <a:t>...</a:t>
            </a:r>
          </a:p>
        </p:txBody>
      </p:sp>
      <p:sp>
        <p:nvSpPr>
          <p:cNvPr id="295016" name="Line 104"/>
          <p:cNvSpPr>
            <a:spLocks noChangeShapeType="1"/>
          </p:cNvSpPr>
          <p:nvPr/>
        </p:nvSpPr>
        <p:spPr bwMode="auto">
          <a:xfrm flipV="1">
            <a:off x="5257800" y="5257800"/>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5019" name="Line 107"/>
          <p:cNvSpPr>
            <a:spLocks noChangeShapeType="1"/>
          </p:cNvSpPr>
          <p:nvPr/>
        </p:nvSpPr>
        <p:spPr bwMode="auto">
          <a:xfrm flipV="1">
            <a:off x="6248400" y="5257800"/>
            <a:ext cx="533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5027" name="Freeform 115"/>
          <p:cNvSpPr>
            <a:spLocks/>
          </p:cNvSpPr>
          <p:nvPr/>
        </p:nvSpPr>
        <p:spPr bwMode="auto">
          <a:xfrm>
            <a:off x="1143000" y="5410200"/>
            <a:ext cx="2667000" cy="317500"/>
          </a:xfrm>
          <a:custGeom>
            <a:avLst/>
            <a:gdLst>
              <a:gd name="T0" fmla="*/ 0 w 1680"/>
              <a:gd name="T1" fmla="*/ 0 h 200"/>
              <a:gd name="T2" fmla="*/ 816 w 1680"/>
              <a:gd name="T3" fmla="*/ 192 h 200"/>
              <a:gd name="T4" fmla="*/ 1680 w 1680"/>
              <a:gd name="T5" fmla="*/ 48 h 200"/>
            </a:gdLst>
            <a:ahLst/>
            <a:cxnLst>
              <a:cxn ang="0">
                <a:pos x="T0" y="T1"/>
              </a:cxn>
              <a:cxn ang="0">
                <a:pos x="T2" y="T3"/>
              </a:cxn>
              <a:cxn ang="0">
                <a:pos x="T4" y="T5"/>
              </a:cxn>
            </a:cxnLst>
            <a:rect l="0" t="0" r="r" b="b"/>
            <a:pathLst>
              <a:path w="1680" h="200">
                <a:moveTo>
                  <a:pt x="0" y="0"/>
                </a:moveTo>
                <a:cubicBezTo>
                  <a:pt x="268" y="92"/>
                  <a:pt x="536" y="184"/>
                  <a:pt x="816" y="192"/>
                </a:cubicBezTo>
                <a:cubicBezTo>
                  <a:pt x="1096" y="200"/>
                  <a:pt x="1388" y="124"/>
                  <a:pt x="1680" y="48"/>
                </a:cubicBezTo>
              </a:path>
            </a:pathLst>
          </a:custGeom>
          <a:noFill/>
          <a:ln w="9525" cap="flat" cmpd="sng">
            <a:solidFill>
              <a:srgbClr val="FF0000"/>
            </a:solidFill>
            <a:prstDash val="solid"/>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spAutoFit/>
          </a:bodyPr>
          <a:lstStyle/>
          <a:p>
            <a:pPr>
              <a:defRPr/>
            </a:pPr>
            <a:endParaRPr lang="en-US">
              <a:cs typeface="+mn-cs"/>
            </a:endParaRPr>
          </a:p>
        </p:txBody>
      </p:sp>
      <p:sp>
        <p:nvSpPr>
          <p:cNvPr id="295029" name="Freeform 117"/>
          <p:cNvSpPr>
            <a:spLocks/>
          </p:cNvSpPr>
          <p:nvPr/>
        </p:nvSpPr>
        <p:spPr bwMode="auto">
          <a:xfrm>
            <a:off x="4495800" y="5486400"/>
            <a:ext cx="3733800" cy="228600"/>
          </a:xfrm>
          <a:custGeom>
            <a:avLst/>
            <a:gdLst>
              <a:gd name="T0" fmla="*/ 0 w 2352"/>
              <a:gd name="T1" fmla="*/ 0 h 144"/>
              <a:gd name="T2" fmla="*/ 1248 w 2352"/>
              <a:gd name="T3" fmla="*/ 144 h 144"/>
              <a:gd name="T4" fmla="*/ 2352 w 2352"/>
              <a:gd name="T5" fmla="*/ 0 h 144"/>
            </a:gdLst>
            <a:ahLst/>
            <a:cxnLst>
              <a:cxn ang="0">
                <a:pos x="T0" y="T1"/>
              </a:cxn>
              <a:cxn ang="0">
                <a:pos x="T2" y="T3"/>
              </a:cxn>
              <a:cxn ang="0">
                <a:pos x="T4" y="T5"/>
              </a:cxn>
            </a:cxnLst>
            <a:rect l="0" t="0" r="r" b="b"/>
            <a:pathLst>
              <a:path w="2352" h="144">
                <a:moveTo>
                  <a:pt x="0" y="0"/>
                </a:moveTo>
                <a:cubicBezTo>
                  <a:pt x="428" y="72"/>
                  <a:pt x="856" y="144"/>
                  <a:pt x="1248" y="144"/>
                </a:cubicBezTo>
                <a:cubicBezTo>
                  <a:pt x="1640" y="144"/>
                  <a:pt x="1996" y="72"/>
                  <a:pt x="2352" y="0"/>
                </a:cubicBezTo>
              </a:path>
            </a:pathLst>
          </a:custGeom>
          <a:noFill/>
          <a:ln w="9525" cap="flat" cmpd="sng">
            <a:solidFill>
              <a:srgbClr val="FF0000"/>
            </a:solidFill>
            <a:prstDash val="solid"/>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spAutoFit/>
          </a:bodyPr>
          <a:lstStyle/>
          <a:p>
            <a:pPr>
              <a:defRPr/>
            </a:pPr>
            <a:endParaRPr lang="en-US">
              <a:cs typeface="+mn-cs"/>
            </a:endParaRPr>
          </a:p>
        </p:txBody>
      </p:sp>
      <p:graphicFrame>
        <p:nvGraphicFramePr>
          <p:cNvPr id="44058" name="Object 118"/>
          <p:cNvGraphicFramePr>
            <a:graphicFrameLocks noChangeAspect="1"/>
          </p:cNvGraphicFramePr>
          <p:nvPr/>
        </p:nvGraphicFramePr>
        <p:xfrm>
          <a:off x="2501900" y="6311900"/>
          <a:ext cx="290513" cy="304800"/>
        </p:xfrm>
        <a:graphic>
          <a:graphicData uri="http://schemas.openxmlformats.org/presentationml/2006/ole">
            <mc:AlternateContent xmlns:mc="http://schemas.openxmlformats.org/markup-compatibility/2006">
              <mc:Choice xmlns:v="urn:schemas-microsoft-com:vml" Requires="v">
                <p:oleObj spid="_x0000_s44130" name="Equation" r:id="rId7" imgW="291973" imgH="304668" progId="Equation.3">
                  <p:embed/>
                </p:oleObj>
              </mc:Choice>
              <mc:Fallback>
                <p:oleObj name="Equation" r:id="rId7" imgW="291973" imgH="304668" progId="Equation.3">
                  <p:embed/>
                  <p:pic>
                    <p:nvPicPr>
                      <p:cNvPr id="0" name="Object 1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1900" y="6311900"/>
                        <a:ext cx="29051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4059" name="Object 119"/>
          <p:cNvGraphicFramePr>
            <a:graphicFrameLocks noChangeAspect="1"/>
          </p:cNvGraphicFramePr>
          <p:nvPr/>
        </p:nvGraphicFramePr>
        <p:xfrm>
          <a:off x="5937250" y="6235700"/>
          <a:ext cx="265113" cy="277813"/>
        </p:xfrm>
        <a:graphic>
          <a:graphicData uri="http://schemas.openxmlformats.org/presentationml/2006/ole">
            <mc:AlternateContent xmlns:mc="http://schemas.openxmlformats.org/markup-compatibility/2006">
              <mc:Choice xmlns:v="urn:schemas-microsoft-com:vml" Requires="v">
                <p:oleObj spid="_x0000_s44131" name="Equation" r:id="rId9" imgW="266584" imgH="279279" progId="Equation.3">
                  <p:embed/>
                </p:oleObj>
              </mc:Choice>
              <mc:Fallback>
                <p:oleObj name="Equation" r:id="rId9" imgW="266584" imgH="279279" progId="Equation.3">
                  <p:embed/>
                  <p:pic>
                    <p:nvPicPr>
                      <p:cNvPr id="0" name="Object 1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37250" y="6235700"/>
                        <a:ext cx="265113" cy="2778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95034" name="Text Box 122"/>
          <p:cNvSpPr txBox="1">
            <a:spLocks noChangeArrowheads="1"/>
          </p:cNvSpPr>
          <p:nvPr/>
        </p:nvSpPr>
        <p:spPr bwMode="auto">
          <a:xfrm>
            <a:off x="228600" y="2133600"/>
            <a:ext cx="2238375" cy="11636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Follow loop</a:t>
            </a:r>
          </a:p>
          <a:p>
            <a:pPr>
              <a:defRPr/>
            </a:pPr>
            <a:r>
              <a:rPr lang="en-US">
                <a:cs typeface="+mn-cs"/>
              </a:rPr>
              <a:t>2 times</a:t>
            </a:r>
          </a:p>
        </p:txBody>
      </p:sp>
      <p:sp>
        <p:nvSpPr>
          <p:cNvPr id="295035" name="Text Box 123"/>
          <p:cNvSpPr txBox="1">
            <a:spLocks noChangeArrowheads="1"/>
          </p:cNvSpPr>
          <p:nvPr/>
        </p:nvSpPr>
        <p:spPr bwMode="auto">
          <a:xfrm>
            <a:off x="228600" y="228600"/>
            <a:ext cx="349726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rgbClr val="FF3300"/>
                </a:solidFill>
                <a:cs typeface="+mn-cs"/>
              </a:rPr>
              <a:t>Additional string:</a:t>
            </a:r>
          </a:p>
        </p:txBody>
      </p:sp>
      <p:sp>
        <p:nvSpPr>
          <p:cNvPr id="295036" name="Oval 124"/>
          <p:cNvSpPr>
            <a:spLocks noChangeArrowheads="1"/>
          </p:cNvSpPr>
          <p:nvPr/>
        </p:nvSpPr>
        <p:spPr bwMode="auto">
          <a:xfrm>
            <a:off x="4876800" y="41910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5037" name="Oval 125"/>
          <p:cNvSpPr>
            <a:spLocks noChangeArrowheads="1"/>
          </p:cNvSpPr>
          <p:nvPr/>
        </p:nvSpPr>
        <p:spPr bwMode="auto">
          <a:xfrm>
            <a:off x="2971800" y="41910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5038" name="Line 126"/>
          <p:cNvSpPr>
            <a:spLocks noChangeShapeType="1"/>
          </p:cNvSpPr>
          <p:nvPr/>
        </p:nvSpPr>
        <p:spPr bwMode="auto">
          <a:xfrm flipV="1">
            <a:off x="4343400" y="4648200"/>
            <a:ext cx="60960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5039" name="Line 127"/>
          <p:cNvSpPr>
            <a:spLocks noChangeShapeType="1"/>
          </p:cNvSpPr>
          <p:nvPr/>
        </p:nvSpPr>
        <p:spPr bwMode="auto">
          <a:xfrm>
            <a:off x="3429000" y="4648200"/>
            <a:ext cx="533400" cy="4445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5040" name="AutoShape 128"/>
          <p:cNvSpPr>
            <a:spLocks/>
          </p:cNvSpPr>
          <p:nvPr/>
        </p:nvSpPr>
        <p:spPr bwMode="auto">
          <a:xfrm rot="16200000">
            <a:off x="4038600" y="1752600"/>
            <a:ext cx="381000" cy="2514600"/>
          </a:xfrm>
          <a:prstGeom prst="rightBrace">
            <a:avLst>
              <a:gd name="adj1" fmla="val 55000"/>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44067" name="Object 129"/>
          <p:cNvGraphicFramePr>
            <a:graphicFrameLocks noChangeAspect="1"/>
          </p:cNvGraphicFramePr>
          <p:nvPr/>
        </p:nvGraphicFramePr>
        <p:xfrm>
          <a:off x="4114800" y="2362200"/>
          <a:ext cx="315913" cy="406400"/>
        </p:xfrm>
        <a:graphic>
          <a:graphicData uri="http://schemas.openxmlformats.org/presentationml/2006/ole">
            <mc:AlternateContent xmlns:mc="http://schemas.openxmlformats.org/markup-compatibility/2006">
              <mc:Choice xmlns:v="urn:schemas-microsoft-com:vml" Requires="v">
                <p:oleObj spid="_x0000_s44132" name="Equation" r:id="rId11" imgW="317225" imgH="406048" progId="Equation.3">
                  <p:embed/>
                </p:oleObj>
              </mc:Choice>
              <mc:Fallback>
                <p:oleObj name="Equation" r:id="rId11" imgW="317225" imgH="406048" progId="Equation.3">
                  <p:embed/>
                  <p:pic>
                    <p:nvPicPr>
                      <p:cNvPr id="0" name="Object 1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14800" y="2362200"/>
                        <a:ext cx="315913" cy="406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95042" name="Oval 130"/>
          <p:cNvSpPr>
            <a:spLocks noChangeArrowheads="1"/>
          </p:cNvSpPr>
          <p:nvPr/>
        </p:nvSpPr>
        <p:spPr bwMode="auto">
          <a:xfrm>
            <a:off x="3124200" y="32004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5043" name="Oval 131"/>
          <p:cNvSpPr>
            <a:spLocks noChangeArrowheads="1"/>
          </p:cNvSpPr>
          <p:nvPr/>
        </p:nvSpPr>
        <p:spPr bwMode="auto">
          <a:xfrm>
            <a:off x="4724400" y="32004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5044" name="Line 132"/>
          <p:cNvSpPr>
            <a:spLocks noChangeShapeType="1"/>
          </p:cNvSpPr>
          <p:nvPr/>
        </p:nvSpPr>
        <p:spPr bwMode="auto">
          <a:xfrm flipH="1" flipV="1">
            <a:off x="5029200" y="3733800"/>
            <a:ext cx="7620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295045" name="Line 133"/>
          <p:cNvSpPr>
            <a:spLocks noChangeShapeType="1"/>
          </p:cNvSpPr>
          <p:nvPr/>
        </p:nvSpPr>
        <p:spPr bwMode="auto">
          <a:xfrm flipH="1">
            <a:off x="4419600" y="3429000"/>
            <a:ext cx="304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sp>
        <p:nvSpPr>
          <p:cNvPr id="295046" name="Line 134"/>
          <p:cNvSpPr>
            <a:spLocks noChangeShapeType="1"/>
          </p:cNvSpPr>
          <p:nvPr/>
        </p:nvSpPr>
        <p:spPr bwMode="auto">
          <a:xfrm flipH="1">
            <a:off x="3657600" y="3429000"/>
            <a:ext cx="3810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295047" name="Line 135"/>
          <p:cNvSpPr>
            <a:spLocks noChangeShapeType="1"/>
          </p:cNvSpPr>
          <p:nvPr/>
        </p:nvSpPr>
        <p:spPr bwMode="auto">
          <a:xfrm flipH="1">
            <a:off x="3276600" y="3733800"/>
            <a:ext cx="7620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295048" name="Text Box 136"/>
          <p:cNvSpPr txBox="1">
            <a:spLocks noChangeArrowheads="1"/>
          </p:cNvSpPr>
          <p:nvPr/>
        </p:nvSpPr>
        <p:spPr bwMode="auto">
          <a:xfrm>
            <a:off x="3962400" y="3048000"/>
            <a:ext cx="4889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chemeClr val="tx1"/>
                </a:solidFill>
                <a:cs typeface="+mn-cs"/>
              </a:rPr>
              <a:t>...</a:t>
            </a:r>
          </a:p>
        </p:txBody>
      </p:sp>
      <p:sp>
        <p:nvSpPr>
          <p:cNvPr id="295053" name="Freeform 141"/>
          <p:cNvSpPr>
            <a:spLocks/>
          </p:cNvSpPr>
          <p:nvPr/>
        </p:nvSpPr>
        <p:spPr bwMode="auto">
          <a:xfrm>
            <a:off x="3530600" y="3594100"/>
            <a:ext cx="1435100" cy="1282700"/>
          </a:xfrm>
          <a:custGeom>
            <a:avLst/>
            <a:gdLst>
              <a:gd name="T0" fmla="*/ 512 w 904"/>
              <a:gd name="T1" fmla="*/ 808 h 808"/>
              <a:gd name="T2" fmla="*/ 752 w 904"/>
              <a:gd name="T3" fmla="*/ 568 h 808"/>
              <a:gd name="T4" fmla="*/ 800 w 904"/>
              <a:gd name="T5" fmla="*/ 136 h 808"/>
              <a:gd name="T6" fmla="*/ 128 w 904"/>
              <a:gd name="T7" fmla="*/ 40 h 808"/>
              <a:gd name="T8" fmla="*/ 32 w 904"/>
              <a:gd name="T9" fmla="*/ 376 h 808"/>
              <a:gd name="T10" fmla="*/ 128 w 904"/>
              <a:gd name="T11" fmla="*/ 616 h 808"/>
              <a:gd name="T12" fmla="*/ 320 w 904"/>
              <a:gd name="T13" fmla="*/ 760 h 808"/>
              <a:gd name="T14" fmla="*/ 656 w 904"/>
              <a:gd name="T15" fmla="*/ 616 h 808"/>
              <a:gd name="T16" fmla="*/ 752 w 904"/>
              <a:gd name="T17" fmla="*/ 232 h 808"/>
              <a:gd name="T18" fmla="*/ 176 w 904"/>
              <a:gd name="T19" fmla="*/ 88 h 808"/>
              <a:gd name="T20" fmla="*/ 128 w 904"/>
              <a:gd name="T21" fmla="*/ 472 h 808"/>
              <a:gd name="T22" fmla="*/ 272 w 904"/>
              <a:gd name="T23" fmla="*/ 664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4" h="808">
                <a:moveTo>
                  <a:pt x="512" y="808"/>
                </a:moveTo>
                <a:cubicBezTo>
                  <a:pt x="608" y="744"/>
                  <a:pt x="704" y="680"/>
                  <a:pt x="752" y="568"/>
                </a:cubicBezTo>
                <a:cubicBezTo>
                  <a:pt x="800" y="456"/>
                  <a:pt x="904" y="224"/>
                  <a:pt x="800" y="136"/>
                </a:cubicBezTo>
                <a:cubicBezTo>
                  <a:pt x="696" y="48"/>
                  <a:pt x="256" y="0"/>
                  <a:pt x="128" y="40"/>
                </a:cubicBezTo>
                <a:cubicBezTo>
                  <a:pt x="0" y="80"/>
                  <a:pt x="32" y="280"/>
                  <a:pt x="32" y="376"/>
                </a:cubicBezTo>
                <a:cubicBezTo>
                  <a:pt x="32" y="472"/>
                  <a:pt x="80" y="552"/>
                  <a:pt x="128" y="616"/>
                </a:cubicBezTo>
                <a:cubicBezTo>
                  <a:pt x="176" y="680"/>
                  <a:pt x="232" y="760"/>
                  <a:pt x="320" y="760"/>
                </a:cubicBezTo>
                <a:cubicBezTo>
                  <a:pt x="408" y="760"/>
                  <a:pt x="584" y="704"/>
                  <a:pt x="656" y="616"/>
                </a:cubicBezTo>
                <a:cubicBezTo>
                  <a:pt x="728" y="528"/>
                  <a:pt x="832" y="320"/>
                  <a:pt x="752" y="232"/>
                </a:cubicBezTo>
                <a:cubicBezTo>
                  <a:pt x="672" y="144"/>
                  <a:pt x="280" y="48"/>
                  <a:pt x="176" y="88"/>
                </a:cubicBezTo>
                <a:cubicBezTo>
                  <a:pt x="72" y="128"/>
                  <a:pt x="112" y="376"/>
                  <a:pt x="128" y="472"/>
                </a:cubicBezTo>
                <a:cubicBezTo>
                  <a:pt x="144" y="568"/>
                  <a:pt x="208" y="616"/>
                  <a:pt x="272" y="664"/>
                </a:cubicBezTo>
              </a:path>
            </a:pathLst>
          </a:custGeom>
          <a:noFill/>
          <a:ln w="9525" cap="flat" cmpd="sng">
            <a:solidFill>
              <a:srgbClr val="FF0000"/>
            </a:solidFill>
            <a:prstDash val="solid"/>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spAutoFit/>
          </a:bodyPr>
          <a:lstStyle/>
          <a:p>
            <a:pPr>
              <a:defRPr/>
            </a:pPr>
            <a:endParaRPr lang="en-US">
              <a:cs typeface="+mn-cs"/>
            </a:endParaRPr>
          </a:p>
        </p:txBody>
      </p:sp>
      <p:graphicFrame>
        <p:nvGraphicFramePr>
          <p:cNvPr id="44076" name="Object 142"/>
          <p:cNvGraphicFramePr>
            <a:graphicFrameLocks noChangeAspect="1"/>
          </p:cNvGraphicFramePr>
          <p:nvPr/>
        </p:nvGraphicFramePr>
        <p:xfrm>
          <a:off x="1143000" y="4953000"/>
          <a:ext cx="263525" cy="304800"/>
        </p:xfrm>
        <a:graphic>
          <a:graphicData uri="http://schemas.openxmlformats.org/presentationml/2006/ole">
            <mc:AlternateContent xmlns:mc="http://schemas.openxmlformats.org/markup-compatibility/2006">
              <mc:Choice xmlns:v="urn:schemas-microsoft-com:vml" Requires="v">
                <p:oleObj spid="_x0000_s44133" name="Equation" r:id="rId13" imgW="406224" imgH="469696" progId="Equation.3">
                  <p:embed/>
                </p:oleObj>
              </mc:Choice>
              <mc:Fallback>
                <p:oleObj name="Equation" r:id="rId13" imgW="406224" imgH="469696" progId="Equation.3">
                  <p:embed/>
                  <p:pic>
                    <p:nvPicPr>
                      <p:cNvPr id="0" name="Object 14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3000" y="4953000"/>
                        <a:ext cx="2635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4077" name="Object 143"/>
          <p:cNvGraphicFramePr>
            <a:graphicFrameLocks noChangeAspect="1"/>
          </p:cNvGraphicFramePr>
          <p:nvPr/>
        </p:nvGraphicFramePr>
        <p:xfrm>
          <a:off x="7772400" y="4953000"/>
          <a:ext cx="303213" cy="304800"/>
        </p:xfrm>
        <a:graphic>
          <a:graphicData uri="http://schemas.openxmlformats.org/presentationml/2006/ole">
            <mc:AlternateContent xmlns:mc="http://schemas.openxmlformats.org/markup-compatibility/2006">
              <mc:Choice xmlns:v="urn:schemas-microsoft-com:vml" Requires="v">
                <p:oleObj spid="_x0000_s44134" name="Equation" r:id="rId15" imgW="482391" imgH="482391" progId="Equation.3">
                  <p:embed/>
                </p:oleObj>
              </mc:Choice>
              <mc:Fallback>
                <p:oleObj name="Equation" r:id="rId15" imgW="482391" imgH="482391" progId="Equation.3">
                  <p:embed/>
                  <p:pic>
                    <p:nvPicPr>
                      <p:cNvPr id="0" name="Object 14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72400" y="4953000"/>
                        <a:ext cx="30321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4078" name="Object 144"/>
          <p:cNvGraphicFramePr>
            <a:graphicFrameLocks noChangeAspect="1"/>
          </p:cNvGraphicFramePr>
          <p:nvPr/>
        </p:nvGraphicFramePr>
        <p:xfrm>
          <a:off x="3429000" y="4953000"/>
          <a:ext cx="249238" cy="304800"/>
        </p:xfrm>
        <a:graphic>
          <a:graphicData uri="http://schemas.openxmlformats.org/presentationml/2006/ole">
            <mc:AlternateContent xmlns:mc="http://schemas.openxmlformats.org/markup-compatibility/2006">
              <mc:Choice xmlns:v="urn:schemas-microsoft-com:vml" Requires="v">
                <p:oleObj spid="_x0000_s44135" name="Equation" r:id="rId17" imgW="393529" imgH="482391" progId="Equation.3">
                  <p:embed/>
                </p:oleObj>
              </mc:Choice>
              <mc:Fallback>
                <p:oleObj name="Equation" r:id="rId17" imgW="393529" imgH="482391" progId="Equation.3">
                  <p:embed/>
                  <p:pic>
                    <p:nvPicPr>
                      <p:cNvPr id="0" name="Object 14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29000" y="4953000"/>
                        <a:ext cx="249238"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4079" name="Object 145"/>
          <p:cNvGraphicFramePr>
            <a:graphicFrameLocks noChangeAspect="1"/>
          </p:cNvGraphicFramePr>
          <p:nvPr/>
        </p:nvGraphicFramePr>
        <p:xfrm>
          <a:off x="4267200" y="4572000"/>
          <a:ext cx="457200" cy="304800"/>
        </p:xfrm>
        <a:graphic>
          <a:graphicData uri="http://schemas.openxmlformats.org/presentationml/2006/ole">
            <mc:AlternateContent xmlns:mc="http://schemas.openxmlformats.org/markup-compatibility/2006">
              <mc:Choice xmlns:v="urn:schemas-microsoft-com:vml" Requires="v">
                <p:oleObj spid="_x0000_s44136" name="Equation" r:id="rId19" imgW="723586" imgH="482391" progId="Equation.3">
                  <p:embed/>
                </p:oleObj>
              </mc:Choice>
              <mc:Fallback>
                <p:oleObj name="Equation" r:id="rId19" imgW="723586" imgH="482391" progId="Equation.3">
                  <p:embed/>
                  <p:pic>
                    <p:nvPicPr>
                      <p:cNvPr id="0" name="Object 14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67200" y="4572000"/>
                        <a:ext cx="4572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4080" name="Object 146"/>
          <p:cNvGraphicFramePr>
            <a:graphicFrameLocks noChangeAspect="1"/>
          </p:cNvGraphicFramePr>
          <p:nvPr/>
        </p:nvGraphicFramePr>
        <p:xfrm>
          <a:off x="3581400" y="4572000"/>
          <a:ext cx="263525" cy="304800"/>
        </p:xfrm>
        <a:graphic>
          <a:graphicData uri="http://schemas.openxmlformats.org/presentationml/2006/ole">
            <mc:AlternateContent xmlns:mc="http://schemas.openxmlformats.org/markup-compatibility/2006">
              <mc:Choice xmlns:v="urn:schemas-microsoft-com:vml" Requires="v">
                <p:oleObj spid="_x0000_s44137" name="Equation" r:id="rId21" imgW="482391" imgH="558558" progId="Equation.3">
                  <p:embed/>
                </p:oleObj>
              </mc:Choice>
              <mc:Fallback>
                <p:oleObj name="Equation" r:id="rId21" imgW="482391" imgH="558558" progId="Equation.3">
                  <p:embed/>
                  <p:pic>
                    <p:nvPicPr>
                      <p:cNvPr id="0" name="Object 14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81400" y="4572000"/>
                        <a:ext cx="2635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4081" name="Object 147"/>
          <p:cNvGraphicFramePr>
            <a:graphicFrameLocks noChangeAspect="1"/>
          </p:cNvGraphicFramePr>
          <p:nvPr/>
        </p:nvGraphicFramePr>
        <p:xfrm>
          <a:off x="4419600" y="4953000"/>
          <a:ext cx="457200" cy="312738"/>
        </p:xfrm>
        <a:graphic>
          <a:graphicData uri="http://schemas.openxmlformats.org/presentationml/2006/ole">
            <mc:AlternateContent xmlns:mc="http://schemas.openxmlformats.org/markup-compatibility/2006">
              <mc:Choice xmlns:v="urn:schemas-microsoft-com:vml" Requires="v">
                <p:oleObj spid="_x0000_s44138" name="Equation" r:id="rId23" imgW="812447" imgH="558558" progId="Equation.3">
                  <p:embed/>
                </p:oleObj>
              </mc:Choice>
              <mc:Fallback>
                <p:oleObj name="Equation" r:id="rId23" imgW="812447" imgH="558558" progId="Equation.3">
                  <p:embed/>
                  <p:pic>
                    <p:nvPicPr>
                      <p:cNvPr id="0" name="Object 14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419600" y="4953000"/>
                        <a:ext cx="457200" cy="3127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3" name="Date Placeholder 3"/>
          <p:cNvSpPr>
            <a:spLocks noGrp="1"/>
          </p:cNvSpPr>
          <p:nvPr>
            <p:ph type="dt"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54" name="Footer Placeholder 4"/>
          <p:cNvSpPr>
            <a:spLocks noGrp="1"/>
          </p:cNvSpPr>
          <p:nvPr>
            <p:ph type="ftr" sz="quarter" idx="11"/>
          </p:nvPr>
        </p:nvSpPr>
        <p:spPr>
          <a:xfrm>
            <a:off x="2514600" y="6553200"/>
            <a:ext cx="4572000" cy="228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94BDCF5F-2F58-5345-9C28-3BB4DDDFFC9B}" type="slidenum">
              <a:rPr lang="en-US"/>
              <a:pPr>
                <a:defRPr/>
              </a:pPr>
              <a:t>3</a:t>
            </a:fld>
            <a:endParaRPr lang="en-US"/>
          </a:p>
        </p:txBody>
      </p:sp>
      <p:sp>
        <p:nvSpPr>
          <p:cNvPr id="353282" name="Rectangle 2050"/>
          <p:cNvSpPr>
            <a:spLocks noGrp="1" noChangeArrowheads="1"/>
          </p:cNvSpPr>
          <p:nvPr>
            <p:ph type="ctrTitle"/>
          </p:nvPr>
        </p:nvSpPr>
        <p:spPr>
          <a:xfrm>
            <a:off x="685800" y="2286000"/>
            <a:ext cx="7772400" cy="1143000"/>
          </a:xfrm>
        </p:spPr>
        <p:txBody>
          <a:bodyPr/>
          <a:lstStyle/>
          <a:p>
            <a:pPr>
              <a:defRPr/>
            </a:pPr>
            <a:r>
              <a:rPr lang="en-US" sz="4400">
                <a:cs typeface="+mj-cs"/>
              </a:rPr>
              <a:t>Non-regular languages</a:t>
            </a:r>
          </a:p>
        </p:txBody>
      </p:sp>
      <p:sp>
        <p:nvSpPr>
          <p:cNvPr id="353283" name="Rectangle 2051"/>
          <p:cNvSpPr>
            <a:spLocks noGrp="1" noChangeArrowheads="1"/>
          </p:cNvSpPr>
          <p:nvPr>
            <p:ph type="subTitle" idx="1"/>
          </p:nvPr>
        </p:nvSpPr>
        <p:spPr/>
        <p:txBody>
          <a:bodyPr/>
          <a:lstStyle/>
          <a:p>
            <a:pPr>
              <a:defRPr/>
            </a:pPr>
            <a:r>
              <a:rPr lang="en-US" sz="4000">
                <a:solidFill>
                  <a:srgbClr val="FF3300"/>
                </a:solidFill>
                <a:cs typeface="+mn-cs"/>
              </a:rPr>
              <a:t>(Pumping Lemma)</a:t>
            </a:r>
          </a:p>
        </p:txBody>
      </p:sp>
      <p:sp>
        <p:nvSpPr>
          <p:cNvPr id="7" name="Date Placeholder 3"/>
          <p:cNvSpPr>
            <a:spLocks noGrp="1"/>
          </p:cNvSpPr>
          <p:nvPr>
            <p:ph type="dt"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8" name="Footer Placeholder 4"/>
          <p:cNvSpPr>
            <a:spLocks noGrp="1"/>
          </p:cNvSpPr>
          <p:nvPr>
            <p:ph type="ftr" sz="quarter" idx="11"/>
          </p:nvPr>
        </p:nvSpPr>
        <p:spPr>
          <a:xfrm>
            <a:off x="2514600" y="6553200"/>
            <a:ext cx="4572000" cy="228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3"/>
          <p:cNvSpPr>
            <a:spLocks noGrp="1"/>
          </p:cNvSpPr>
          <p:nvPr>
            <p:ph type="sldNum" sz="quarter" idx="12"/>
          </p:nvPr>
        </p:nvSpPr>
        <p:spPr/>
        <p:txBody>
          <a:bodyPr/>
          <a:lstStyle/>
          <a:p>
            <a:pPr>
              <a:defRPr/>
            </a:pPr>
            <a:fld id="{C3E672A0-2531-4A47-8B87-0672F4938807}" type="slidenum">
              <a:rPr lang="en-US"/>
              <a:pPr>
                <a:defRPr/>
              </a:pPr>
              <a:t>30</a:t>
            </a:fld>
            <a:endParaRPr lang="en-US"/>
          </a:p>
        </p:txBody>
      </p:sp>
      <p:sp>
        <p:nvSpPr>
          <p:cNvPr id="295938" name="Text Box 2"/>
          <p:cNvSpPr txBox="1">
            <a:spLocks noChangeArrowheads="1"/>
          </p:cNvSpPr>
          <p:nvPr/>
        </p:nvSpPr>
        <p:spPr bwMode="auto">
          <a:xfrm>
            <a:off x="4114800" y="152400"/>
            <a:ext cx="3268663" cy="11636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The string         </a:t>
            </a:r>
          </a:p>
          <a:p>
            <a:pPr>
              <a:defRPr/>
            </a:pPr>
            <a:r>
              <a:rPr lang="en-US">
                <a:cs typeface="+mn-cs"/>
              </a:rPr>
              <a:t>is accepted </a:t>
            </a:r>
          </a:p>
        </p:txBody>
      </p:sp>
      <p:graphicFrame>
        <p:nvGraphicFramePr>
          <p:cNvPr id="45059" name="Object 3"/>
          <p:cNvGraphicFramePr>
            <a:graphicFrameLocks noChangeAspect="1"/>
          </p:cNvGraphicFramePr>
          <p:nvPr/>
        </p:nvGraphicFramePr>
        <p:xfrm>
          <a:off x="6629400" y="304800"/>
          <a:ext cx="1841500" cy="419100"/>
        </p:xfrm>
        <a:graphic>
          <a:graphicData uri="http://schemas.openxmlformats.org/presentationml/2006/ole">
            <mc:AlternateContent xmlns:mc="http://schemas.openxmlformats.org/markup-compatibility/2006">
              <mc:Choice xmlns:v="urn:schemas-microsoft-com:vml" Requires="v">
                <p:oleObj spid="_x0000_s45152" name="Equation" r:id="rId3" imgW="1841500" imgH="419100" progId="Equation.3">
                  <p:embed/>
                </p:oleObj>
              </mc:Choice>
              <mc:Fallback>
                <p:oleObj name="Equation" r:id="rId3" imgW="1841500" imgH="4191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304800"/>
                        <a:ext cx="1841500" cy="419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96016" name="Oval 80"/>
          <p:cNvSpPr>
            <a:spLocks noChangeArrowheads="1"/>
          </p:cNvSpPr>
          <p:nvPr/>
        </p:nvSpPr>
        <p:spPr bwMode="auto">
          <a:xfrm>
            <a:off x="533400" y="50292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6017" name="Oval 81"/>
          <p:cNvSpPr>
            <a:spLocks noChangeArrowheads="1"/>
          </p:cNvSpPr>
          <p:nvPr/>
        </p:nvSpPr>
        <p:spPr bwMode="auto">
          <a:xfrm>
            <a:off x="3886200" y="50165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6018" name="Oval 82"/>
          <p:cNvSpPr>
            <a:spLocks noChangeArrowheads="1"/>
          </p:cNvSpPr>
          <p:nvPr/>
        </p:nvSpPr>
        <p:spPr bwMode="auto">
          <a:xfrm>
            <a:off x="8382000" y="50292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6019" name="Oval 83"/>
          <p:cNvSpPr>
            <a:spLocks noChangeArrowheads="1"/>
          </p:cNvSpPr>
          <p:nvPr/>
        </p:nvSpPr>
        <p:spPr bwMode="auto">
          <a:xfrm>
            <a:off x="1676400" y="50292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6020" name="Line 84"/>
          <p:cNvSpPr>
            <a:spLocks noChangeShapeType="1"/>
          </p:cNvSpPr>
          <p:nvPr/>
        </p:nvSpPr>
        <p:spPr bwMode="auto">
          <a:xfrm>
            <a:off x="76200" y="5257800"/>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6021" name="Line 85"/>
          <p:cNvSpPr>
            <a:spLocks noChangeShapeType="1"/>
          </p:cNvSpPr>
          <p:nvPr/>
        </p:nvSpPr>
        <p:spPr bwMode="auto">
          <a:xfrm>
            <a:off x="1066800" y="52578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6022" name="Line 86"/>
          <p:cNvSpPr>
            <a:spLocks noChangeShapeType="1"/>
          </p:cNvSpPr>
          <p:nvPr/>
        </p:nvSpPr>
        <p:spPr bwMode="auto">
          <a:xfrm>
            <a:off x="2209800" y="52578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6023" name="Line 87"/>
          <p:cNvSpPr>
            <a:spLocks noChangeShapeType="1"/>
          </p:cNvSpPr>
          <p:nvPr/>
        </p:nvSpPr>
        <p:spPr bwMode="auto">
          <a:xfrm>
            <a:off x="3352800" y="5245100"/>
            <a:ext cx="533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6024" name="Line 88"/>
          <p:cNvSpPr>
            <a:spLocks noChangeShapeType="1"/>
          </p:cNvSpPr>
          <p:nvPr/>
        </p:nvSpPr>
        <p:spPr bwMode="auto">
          <a:xfrm>
            <a:off x="4419600" y="5245100"/>
            <a:ext cx="381000" cy="127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6029" name="Line 93"/>
          <p:cNvSpPr>
            <a:spLocks noChangeShapeType="1"/>
          </p:cNvSpPr>
          <p:nvPr/>
        </p:nvSpPr>
        <p:spPr bwMode="auto">
          <a:xfrm>
            <a:off x="7696200" y="52578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45070" name="Object 94"/>
          <p:cNvGraphicFramePr>
            <a:graphicFrameLocks noChangeAspect="1"/>
          </p:cNvGraphicFramePr>
          <p:nvPr/>
        </p:nvGraphicFramePr>
        <p:xfrm>
          <a:off x="4038600" y="5092700"/>
          <a:ext cx="265113" cy="368300"/>
        </p:xfrm>
        <a:graphic>
          <a:graphicData uri="http://schemas.openxmlformats.org/presentationml/2006/ole">
            <mc:AlternateContent xmlns:mc="http://schemas.openxmlformats.org/markup-compatibility/2006">
              <mc:Choice xmlns:v="urn:schemas-microsoft-com:vml" Requires="v">
                <p:oleObj spid="_x0000_s45153" name="Equation" r:id="rId5" imgW="266584" imgH="368140" progId="Equation.3">
                  <p:embed/>
                </p:oleObj>
              </mc:Choice>
              <mc:Fallback>
                <p:oleObj name="Equation" r:id="rId5" imgW="266584" imgH="368140" progId="Equation.3">
                  <p:embed/>
                  <p:pic>
                    <p:nvPicPr>
                      <p:cNvPr id="0" name="Object 9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5092700"/>
                        <a:ext cx="265113" cy="3683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96031" name="Text Box 95"/>
          <p:cNvSpPr txBox="1">
            <a:spLocks noChangeArrowheads="1"/>
          </p:cNvSpPr>
          <p:nvPr/>
        </p:nvSpPr>
        <p:spPr bwMode="auto">
          <a:xfrm>
            <a:off x="2819400" y="4876800"/>
            <a:ext cx="4889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chemeClr val="tx1"/>
                </a:solidFill>
                <a:cs typeface="+mn-cs"/>
              </a:rPr>
              <a:t>...</a:t>
            </a:r>
          </a:p>
        </p:txBody>
      </p:sp>
      <p:sp>
        <p:nvSpPr>
          <p:cNvPr id="296032" name="Text Box 96"/>
          <p:cNvSpPr txBox="1">
            <a:spLocks noChangeArrowheads="1"/>
          </p:cNvSpPr>
          <p:nvPr/>
        </p:nvSpPr>
        <p:spPr bwMode="auto">
          <a:xfrm>
            <a:off x="4800600" y="4876800"/>
            <a:ext cx="4889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chemeClr val="tx1"/>
                </a:solidFill>
                <a:cs typeface="+mn-cs"/>
              </a:rPr>
              <a:t>...</a:t>
            </a:r>
          </a:p>
        </p:txBody>
      </p:sp>
      <p:sp>
        <p:nvSpPr>
          <p:cNvPr id="296033" name="Oval 97"/>
          <p:cNvSpPr>
            <a:spLocks noChangeArrowheads="1"/>
          </p:cNvSpPr>
          <p:nvPr/>
        </p:nvSpPr>
        <p:spPr bwMode="auto">
          <a:xfrm>
            <a:off x="8305800" y="4953000"/>
            <a:ext cx="685800" cy="685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6034" name="AutoShape 98"/>
          <p:cNvSpPr>
            <a:spLocks/>
          </p:cNvSpPr>
          <p:nvPr/>
        </p:nvSpPr>
        <p:spPr bwMode="auto">
          <a:xfrm rot="5400000">
            <a:off x="2247900" y="4457700"/>
            <a:ext cx="457200" cy="2819400"/>
          </a:xfrm>
          <a:prstGeom prst="rightBrace">
            <a:avLst>
              <a:gd name="adj1" fmla="val 51389"/>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6035" name="AutoShape 99"/>
          <p:cNvSpPr>
            <a:spLocks/>
          </p:cNvSpPr>
          <p:nvPr/>
        </p:nvSpPr>
        <p:spPr bwMode="auto">
          <a:xfrm rot="5400000">
            <a:off x="6134100" y="4000500"/>
            <a:ext cx="381000" cy="3810000"/>
          </a:xfrm>
          <a:prstGeom prst="rightBrace">
            <a:avLst>
              <a:gd name="adj1" fmla="val 83333"/>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6038" name="Oval 102"/>
          <p:cNvSpPr>
            <a:spLocks noChangeArrowheads="1"/>
          </p:cNvSpPr>
          <p:nvPr/>
        </p:nvSpPr>
        <p:spPr bwMode="auto">
          <a:xfrm>
            <a:off x="5715000" y="49530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6039" name="Text Box 103"/>
          <p:cNvSpPr txBox="1">
            <a:spLocks noChangeArrowheads="1"/>
          </p:cNvSpPr>
          <p:nvPr/>
        </p:nvSpPr>
        <p:spPr bwMode="auto">
          <a:xfrm>
            <a:off x="6934200" y="4876800"/>
            <a:ext cx="4889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chemeClr val="tx1"/>
                </a:solidFill>
                <a:cs typeface="+mn-cs"/>
              </a:rPr>
              <a:t>...</a:t>
            </a:r>
          </a:p>
        </p:txBody>
      </p:sp>
      <p:sp>
        <p:nvSpPr>
          <p:cNvPr id="296040" name="Line 104"/>
          <p:cNvSpPr>
            <a:spLocks noChangeShapeType="1"/>
          </p:cNvSpPr>
          <p:nvPr/>
        </p:nvSpPr>
        <p:spPr bwMode="auto">
          <a:xfrm flipV="1">
            <a:off x="5257800" y="5257800"/>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6043" name="Line 107"/>
          <p:cNvSpPr>
            <a:spLocks noChangeShapeType="1"/>
          </p:cNvSpPr>
          <p:nvPr/>
        </p:nvSpPr>
        <p:spPr bwMode="auto">
          <a:xfrm flipV="1">
            <a:off x="6248400" y="5257800"/>
            <a:ext cx="533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6051" name="Freeform 115"/>
          <p:cNvSpPr>
            <a:spLocks/>
          </p:cNvSpPr>
          <p:nvPr/>
        </p:nvSpPr>
        <p:spPr bwMode="auto">
          <a:xfrm>
            <a:off x="1143000" y="5410200"/>
            <a:ext cx="2667000" cy="317500"/>
          </a:xfrm>
          <a:custGeom>
            <a:avLst/>
            <a:gdLst>
              <a:gd name="T0" fmla="*/ 0 w 1680"/>
              <a:gd name="T1" fmla="*/ 0 h 200"/>
              <a:gd name="T2" fmla="*/ 816 w 1680"/>
              <a:gd name="T3" fmla="*/ 192 h 200"/>
              <a:gd name="T4" fmla="*/ 1680 w 1680"/>
              <a:gd name="T5" fmla="*/ 48 h 200"/>
            </a:gdLst>
            <a:ahLst/>
            <a:cxnLst>
              <a:cxn ang="0">
                <a:pos x="T0" y="T1"/>
              </a:cxn>
              <a:cxn ang="0">
                <a:pos x="T2" y="T3"/>
              </a:cxn>
              <a:cxn ang="0">
                <a:pos x="T4" y="T5"/>
              </a:cxn>
            </a:cxnLst>
            <a:rect l="0" t="0" r="r" b="b"/>
            <a:pathLst>
              <a:path w="1680" h="200">
                <a:moveTo>
                  <a:pt x="0" y="0"/>
                </a:moveTo>
                <a:cubicBezTo>
                  <a:pt x="268" y="92"/>
                  <a:pt x="536" y="184"/>
                  <a:pt x="816" y="192"/>
                </a:cubicBezTo>
                <a:cubicBezTo>
                  <a:pt x="1096" y="200"/>
                  <a:pt x="1388" y="124"/>
                  <a:pt x="1680" y="48"/>
                </a:cubicBezTo>
              </a:path>
            </a:pathLst>
          </a:custGeom>
          <a:noFill/>
          <a:ln w="9525" cap="flat" cmpd="sng">
            <a:solidFill>
              <a:srgbClr val="FF0000"/>
            </a:solidFill>
            <a:prstDash val="solid"/>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spAutoFit/>
          </a:bodyPr>
          <a:lstStyle/>
          <a:p>
            <a:pPr>
              <a:defRPr/>
            </a:pPr>
            <a:endParaRPr lang="en-US">
              <a:cs typeface="+mn-cs"/>
            </a:endParaRPr>
          </a:p>
        </p:txBody>
      </p:sp>
      <p:sp>
        <p:nvSpPr>
          <p:cNvPr id="296052" name="Freeform 116"/>
          <p:cNvSpPr>
            <a:spLocks/>
          </p:cNvSpPr>
          <p:nvPr/>
        </p:nvSpPr>
        <p:spPr bwMode="auto">
          <a:xfrm>
            <a:off x="4495800" y="5486400"/>
            <a:ext cx="3733800" cy="228600"/>
          </a:xfrm>
          <a:custGeom>
            <a:avLst/>
            <a:gdLst>
              <a:gd name="T0" fmla="*/ 0 w 2352"/>
              <a:gd name="T1" fmla="*/ 0 h 144"/>
              <a:gd name="T2" fmla="*/ 1248 w 2352"/>
              <a:gd name="T3" fmla="*/ 144 h 144"/>
              <a:gd name="T4" fmla="*/ 2352 w 2352"/>
              <a:gd name="T5" fmla="*/ 0 h 144"/>
            </a:gdLst>
            <a:ahLst/>
            <a:cxnLst>
              <a:cxn ang="0">
                <a:pos x="T0" y="T1"/>
              </a:cxn>
              <a:cxn ang="0">
                <a:pos x="T2" y="T3"/>
              </a:cxn>
              <a:cxn ang="0">
                <a:pos x="T4" y="T5"/>
              </a:cxn>
            </a:cxnLst>
            <a:rect l="0" t="0" r="r" b="b"/>
            <a:pathLst>
              <a:path w="2352" h="144">
                <a:moveTo>
                  <a:pt x="0" y="0"/>
                </a:moveTo>
                <a:cubicBezTo>
                  <a:pt x="428" y="72"/>
                  <a:pt x="856" y="144"/>
                  <a:pt x="1248" y="144"/>
                </a:cubicBezTo>
                <a:cubicBezTo>
                  <a:pt x="1640" y="144"/>
                  <a:pt x="1996" y="72"/>
                  <a:pt x="2352" y="0"/>
                </a:cubicBezTo>
              </a:path>
            </a:pathLst>
          </a:custGeom>
          <a:noFill/>
          <a:ln w="9525" cap="flat" cmpd="sng">
            <a:solidFill>
              <a:srgbClr val="FF0000"/>
            </a:solidFill>
            <a:prstDash val="solid"/>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spAutoFit/>
          </a:bodyPr>
          <a:lstStyle/>
          <a:p>
            <a:pPr>
              <a:defRPr/>
            </a:pPr>
            <a:endParaRPr lang="en-US">
              <a:cs typeface="+mn-cs"/>
            </a:endParaRPr>
          </a:p>
        </p:txBody>
      </p:sp>
      <p:graphicFrame>
        <p:nvGraphicFramePr>
          <p:cNvPr id="45082" name="Object 117"/>
          <p:cNvGraphicFramePr>
            <a:graphicFrameLocks noChangeAspect="1"/>
          </p:cNvGraphicFramePr>
          <p:nvPr/>
        </p:nvGraphicFramePr>
        <p:xfrm>
          <a:off x="2501900" y="6311900"/>
          <a:ext cx="290513" cy="304800"/>
        </p:xfrm>
        <a:graphic>
          <a:graphicData uri="http://schemas.openxmlformats.org/presentationml/2006/ole">
            <mc:AlternateContent xmlns:mc="http://schemas.openxmlformats.org/markup-compatibility/2006">
              <mc:Choice xmlns:v="urn:schemas-microsoft-com:vml" Requires="v">
                <p:oleObj spid="_x0000_s45154" name="Equation" r:id="rId7" imgW="291973" imgH="304668" progId="Equation.3">
                  <p:embed/>
                </p:oleObj>
              </mc:Choice>
              <mc:Fallback>
                <p:oleObj name="Equation" r:id="rId7" imgW="291973" imgH="304668" progId="Equation.3">
                  <p:embed/>
                  <p:pic>
                    <p:nvPicPr>
                      <p:cNvPr id="0" name="Object 1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1900" y="6311900"/>
                        <a:ext cx="29051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5083" name="Object 118"/>
          <p:cNvGraphicFramePr>
            <a:graphicFrameLocks noChangeAspect="1"/>
          </p:cNvGraphicFramePr>
          <p:nvPr/>
        </p:nvGraphicFramePr>
        <p:xfrm>
          <a:off x="5937250" y="6235700"/>
          <a:ext cx="265113" cy="277813"/>
        </p:xfrm>
        <a:graphic>
          <a:graphicData uri="http://schemas.openxmlformats.org/presentationml/2006/ole">
            <mc:AlternateContent xmlns:mc="http://schemas.openxmlformats.org/markup-compatibility/2006">
              <mc:Choice xmlns:v="urn:schemas-microsoft-com:vml" Requires="v">
                <p:oleObj spid="_x0000_s45155" name="Equation" r:id="rId9" imgW="266584" imgH="279279" progId="Equation.3">
                  <p:embed/>
                </p:oleObj>
              </mc:Choice>
              <mc:Fallback>
                <p:oleObj name="Equation" r:id="rId9" imgW="266584" imgH="279279" progId="Equation.3">
                  <p:embed/>
                  <p:pic>
                    <p:nvPicPr>
                      <p:cNvPr id="0" name="Object 1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37250" y="6235700"/>
                        <a:ext cx="265113" cy="2778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96056" name="Text Box 120"/>
          <p:cNvSpPr txBox="1">
            <a:spLocks noChangeArrowheads="1"/>
          </p:cNvSpPr>
          <p:nvPr/>
        </p:nvSpPr>
        <p:spPr bwMode="auto">
          <a:xfrm>
            <a:off x="228600" y="2133600"/>
            <a:ext cx="2238375" cy="11636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Follow loop</a:t>
            </a:r>
          </a:p>
          <a:p>
            <a:pPr>
              <a:defRPr/>
            </a:pPr>
            <a:r>
              <a:rPr lang="en-US">
                <a:cs typeface="+mn-cs"/>
              </a:rPr>
              <a:t>3 times</a:t>
            </a:r>
          </a:p>
        </p:txBody>
      </p:sp>
      <p:sp>
        <p:nvSpPr>
          <p:cNvPr id="296058" name="Text Box 122"/>
          <p:cNvSpPr txBox="1">
            <a:spLocks noChangeArrowheads="1"/>
          </p:cNvSpPr>
          <p:nvPr/>
        </p:nvSpPr>
        <p:spPr bwMode="auto">
          <a:xfrm>
            <a:off x="228600" y="228600"/>
            <a:ext cx="349726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rgbClr val="FF3300"/>
                </a:solidFill>
                <a:cs typeface="+mn-cs"/>
              </a:rPr>
              <a:t>Additional string:</a:t>
            </a:r>
          </a:p>
        </p:txBody>
      </p:sp>
      <p:sp>
        <p:nvSpPr>
          <p:cNvPr id="296059" name="Oval 123"/>
          <p:cNvSpPr>
            <a:spLocks noChangeArrowheads="1"/>
          </p:cNvSpPr>
          <p:nvPr/>
        </p:nvSpPr>
        <p:spPr bwMode="auto">
          <a:xfrm>
            <a:off x="4876800" y="41910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6060" name="Oval 124"/>
          <p:cNvSpPr>
            <a:spLocks noChangeArrowheads="1"/>
          </p:cNvSpPr>
          <p:nvPr/>
        </p:nvSpPr>
        <p:spPr bwMode="auto">
          <a:xfrm>
            <a:off x="2971800" y="41910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6061" name="Line 125"/>
          <p:cNvSpPr>
            <a:spLocks noChangeShapeType="1"/>
          </p:cNvSpPr>
          <p:nvPr/>
        </p:nvSpPr>
        <p:spPr bwMode="auto">
          <a:xfrm flipV="1">
            <a:off x="4343400" y="4648200"/>
            <a:ext cx="60960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6062" name="Line 126"/>
          <p:cNvSpPr>
            <a:spLocks noChangeShapeType="1"/>
          </p:cNvSpPr>
          <p:nvPr/>
        </p:nvSpPr>
        <p:spPr bwMode="auto">
          <a:xfrm>
            <a:off x="3429000" y="4648200"/>
            <a:ext cx="533400" cy="4445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6063" name="AutoShape 127"/>
          <p:cNvSpPr>
            <a:spLocks/>
          </p:cNvSpPr>
          <p:nvPr/>
        </p:nvSpPr>
        <p:spPr bwMode="auto">
          <a:xfrm rot="16200000">
            <a:off x="4038600" y="1752600"/>
            <a:ext cx="381000" cy="2514600"/>
          </a:xfrm>
          <a:prstGeom prst="rightBrace">
            <a:avLst>
              <a:gd name="adj1" fmla="val 55000"/>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45091" name="Object 128"/>
          <p:cNvGraphicFramePr>
            <a:graphicFrameLocks noChangeAspect="1"/>
          </p:cNvGraphicFramePr>
          <p:nvPr/>
        </p:nvGraphicFramePr>
        <p:xfrm>
          <a:off x="4114800" y="2362200"/>
          <a:ext cx="315913" cy="406400"/>
        </p:xfrm>
        <a:graphic>
          <a:graphicData uri="http://schemas.openxmlformats.org/presentationml/2006/ole">
            <mc:AlternateContent xmlns:mc="http://schemas.openxmlformats.org/markup-compatibility/2006">
              <mc:Choice xmlns:v="urn:schemas-microsoft-com:vml" Requires="v">
                <p:oleObj spid="_x0000_s45156" name="Equation" r:id="rId11" imgW="317225" imgH="406048" progId="Equation.3">
                  <p:embed/>
                </p:oleObj>
              </mc:Choice>
              <mc:Fallback>
                <p:oleObj name="Equation" r:id="rId11" imgW="317225" imgH="406048" progId="Equation.3">
                  <p:embed/>
                  <p:pic>
                    <p:nvPicPr>
                      <p:cNvPr id="0" name="Object 1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14800" y="2362200"/>
                        <a:ext cx="315913" cy="406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96065" name="Oval 129"/>
          <p:cNvSpPr>
            <a:spLocks noChangeArrowheads="1"/>
          </p:cNvSpPr>
          <p:nvPr/>
        </p:nvSpPr>
        <p:spPr bwMode="auto">
          <a:xfrm>
            <a:off x="3124200" y="32004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6066" name="Oval 130"/>
          <p:cNvSpPr>
            <a:spLocks noChangeArrowheads="1"/>
          </p:cNvSpPr>
          <p:nvPr/>
        </p:nvSpPr>
        <p:spPr bwMode="auto">
          <a:xfrm>
            <a:off x="4724400" y="32004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6067" name="Line 131"/>
          <p:cNvSpPr>
            <a:spLocks noChangeShapeType="1"/>
          </p:cNvSpPr>
          <p:nvPr/>
        </p:nvSpPr>
        <p:spPr bwMode="auto">
          <a:xfrm flipH="1" flipV="1">
            <a:off x="5029200" y="3733800"/>
            <a:ext cx="7620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296068" name="Line 132"/>
          <p:cNvSpPr>
            <a:spLocks noChangeShapeType="1"/>
          </p:cNvSpPr>
          <p:nvPr/>
        </p:nvSpPr>
        <p:spPr bwMode="auto">
          <a:xfrm flipH="1">
            <a:off x="4419600" y="3429000"/>
            <a:ext cx="304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sp>
        <p:nvSpPr>
          <p:cNvPr id="296069" name="Line 133"/>
          <p:cNvSpPr>
            <a:spLocks noChangeShapeType="1"/>
          </p:cNvSpPr>
          <p:nvPr/>
        </p:nvSpPr>
        <p:spPr bwMode="auto">
          <a:xfrm flipH="1">
            <a:off x="3657600" y="3429000"/>
            <a:ext cx="3810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296070" name="Line 134"/>
          <p:cNvSpPr>
            <a:spLocks noChangeShapeType="1"/>
          </p:cNvSpPr>
          <p:nvPr/>
        </p:nvSpPr>
        <p:spPr bwMode="auto">
          <a:xfrm flipH="1">
            <a:off x="3276600" y="3733800"/>
            <a:ext cx="7620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296071" name="Text Box 135"/>
          <p:cNvSpPr txBox="1">
            <a:spLocks noChangeArrowheads="1"/>
          </p:cNvSpPr>
          <p:nvPr/>
        </p:nvSpPr>
        <p:spPr bwMode="auto">
          <a:xfrm>
            <a:off x="3962400" y="3048000"/>
            <a:ext cx="4889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chemeClr val="tx1"/>
                </a:solidFill>
                <a:cs typeface="+mn-cs"/>
              </a:rPr>
              <a:t>...</a:t>
            </a:r>
          </a:p>
        </p:txBody>
      </p:sp>
      <p:sp>
        <p:nvSpPr>
          <p:cNvPr id="296074" name="Freeform 138"/>
          <p:cNvSpPr>
            <a:spLocks/>
          </p:cNvSpPr>
          <p:nvPr/>
        </p:nvSpPr>
        <p:spPr bwMode="auto">
          <a:xfrm>
            <a:off x="3479800" y="3492500"/>
            <a:ext cx="1422400" cy="1485900"/>
          </a:xfrm>
          <a:custGeom>
            <a:avLst/>
            <a:gdLst>
              <a:gd name="T0" fmla="*/ 544 w 896"/>
              <a:gd name="T1" fmla="*/ 920 h 936"/>
              <a:gd name="T2" fmla="*/ 832 w 896"/>
              <a:gd name="T3" fmla="*/ 680 h 936"/>
              <a:gd name="T4" fmla="*/ 784 w 896"/>
              <a:gd name="T5" fmla="*/ 104 h 936"/>
              <a:gd name="T6" fmla="*/ 160 w 896"/>
              <a:gd name="T7" fmla="*/ 56 h 936"/>
              <a:gd name="T8" fmla="*/ 16 w 896"/>
              <a:gd name="T9" fmla="*/ 440 h 936"/>
              <a:gd name="T10" fmla="*/ 256 w 896"/>
              <a:gd name="T11" fmla="*/ 872 h 936"/>
              <a:gd name="T12" fmla="*/ 544 w 896"/>
              <a:gd name="T13" fmla="*/ 824 h 936"/>
              <a:gd name="T14" fmla="*/ 736 w 896"/>
              <a:gd name="T15" fmla="*/ 680 h 936"/>
              <a:gd name="T16" fmla="*/ 736 w 896"/>
              <a:gd name="T17" fmla="*/ 200 h 936"/>
              <a:gd name="T18" fmla="*/ 496 w 896"/>
              <a:gd name="T19" fmla="*/ 56 h 936"/>
              <a:gd name="T20" fmla="*/ 112 w 896"/>
              <a:gd name="T21" fmla="*/ 152 h 936"/>
              <a:gd name="T22" fmla="*/ 112 w 896"/>
              <a:gd name="T23" fmla="*/ 536 h 936"/>
              <a:gd name="T24" fmla="*/ 304 w 896"/>
              <a:gd name="T25" fmla="*/ 824 h 936"/>
              <a:gd name="T26" fmla="*/ 640 w 896"/>
              <a:gd name="T27" fmla="*/ 680 h 936"/>
              <a:gd name="T28" fmla="*/ 640 w 896"/>
              <a:gd name="T29" fmla="*/ 200 h 936"/>
              <a:gd name="T30" fmla="*/ 160 w 896"/>
              <a:gd name="T31" fmla="*/ 152 h 936"/>
              <a:gd name="T32" fmla="*/ 256 w 896"/>
              <a:gd name="T33" fmla="*/ 680 h 936"/>
              <a:gd name="T34" fmla="*/ 448 w 896"/>
              <a:gd name="T35" fmla="*/ 77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96" h="936">
                <a:moveTo>
                  <a:pt x="544" y="920"/>
                </a:moveTo>
                <a:cubicBezTo>
                  <a:pt x="668" y="868"/>
                  <a:pt x="792" y="816"/>
                  <a:pt x="832" y="680"/>
                </a:cubicBezTo>
                <a:cubicBezTo>
                  <a:pt x="872" y="544"/>
                  <a:pt x="896" y="208"/>
                  <a:pt x="784" y="104"/>
                </a:cubicBezTo>
                <a:cubicBezTo>
                  <a:pt x="672" y="0"/>
                  <a:pt x="288" y="0"/>
                  <a:pt x="160" y="56"/>
                </a:cubicBezTo>
                <a:cubicBezTo>
                  <a:pt x="32" y="112"/>
                  <a:pt x="0" y="304"/>
                  <a:pt x="16" y="440"/>
                </a:cubicBezTo>
                <a:cubicBezTo>
                  <a:pt x="32" y="576"/>
                  <a:pt x="168" y="808"/>
                  <a:pt x="256" y="872"/>
                </a:cubicBezTo>
                <a:cubicBezTo>
                  <a:pt x="344" y="936"/>
                  <a:pt x="464" y="856"/>
                  <a:pt x="544" y="824"/>
                </a:cubicBezTo>
                <a:cubicBezTo>
                  <a:pt x="624" y="792"/>
                  <a:pt x="704" y="784"/>
                  <a:pt x="736" y="680"/>
                </a:cubicBezTo>
                <a:cubicBezTo>
                  <a:pt x="768" y="576"/>
                  <a:pt x="776" y="304"/>
                  <a:pt x="736" y="200"/>
                </a:cubicBezTo>
                <a:cubicBezTo>
                  <a:pt x="696" y="96"/>
                  <a:pt x="600" y="64"/>
                  <a:pt x="496" y="56"/>
                </a:cubicBezTo>
                <a:cubicBezTo>
                  <a:pt x="392" y="48"/>
                  <a:pt x="176" y="72"/>
                  <a:pt x="112" y="152"/>
                </a:cubicBezTo>
                <a:cubicBezTo>
                  <a:pt x="48" y="232"/>
                  <a:pt x="80" y="424"/>
                  <a:pt x="112" y="536"/>
                </a:cubicBezTo>
                <a:cubicBezTo>
                  <a:pt x="144" y="648"/>
                  <a:pt x="216" y="800"/>
                  <a:pt x="304" y="824"/>
                </a:cubicBezTo>
                <a:cubicBezTo>
                  <a:pt x="392" y="848"/>
                  <a:pt x="584" y="784"/>
                  <a:pt x="640" y="680"/>
                </a:cubicBezTo>
                <a:cubicBezTo>
                  <a:pt x="696" y="576"/>
                  <a:pt x="720" y="288"/>
                  <a:pt x="640" y="200"/>
                </a:cubicBezTo>
                <a:cubicBezTo>
                  <a:pt x="560" y="112"/>
                  <a:pt x="224" y="72"/>
                  <a:pt x="160" y="152"/>
                </a:cubicBezTo>
                <a:cubicBezTo>
                  <a:pt x="96" y="232"/>
                  <a:pt x="208" y="576"/>
                  <a:pt x="256" y="680"/>
                </a:cubicBezTo>
                <a:cubicBezTo>
                  <a:pt x="304" y="784"/>
                  <a:pt x="376" y="780"/>
                  <a:pt x="448" y="776"/>
                </a:cubicBezTo>
              </a:path>
            </a:pathLst>
          </a:custGeom>
          <a:noFill/>
          <a:ln w="9525" cap="flat" cmpd="sng">
            <a:solidFill>
              <a:srgbClr val="FF0000"/>
            </a:solidFill>
            <a:prstDash val="solid"/>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spAutoFit/>
          </a:bodyPr>
          <a:lstStyle/>
          <a:p>
            <a:pPr>
              <a:defRPr/>
            </a:pPr>
            <a:endParaRPr lang="en-US">
              <a:cs typeface="+mn-cs"/>
            </a:endParaRPr>
          </a:p>
        </p:txBody>
      </p:sp>
      <p:graphicFrame>
        <p:nvGraphicFramePr>
          <p:cNvPr id="45100" name="Object 139"/>
          <p:cNvGraphicFramePr>
            <a:graphicFrameLocks noChangeAspect="1"/>
          </p:cNvGraphicFramePr>
          <p:nvPr/>
        </p:nvGraphicFramePr>
        <p:xfrm>
          <a:off x="1143000" y="4953000"/>
          <a:ext cx="263525" cy="304800"/>
        </p:xfrm>
        <a:graphic>
          <a:graphicData uri="http://schemas.openxmlformats.org/presentationml/2006/ole">
            <mc:AlternateContent xmlns:mc="http://schemas.openxmlformats.org/markup-compatibility/2006">
              <mc:Choice xmlns:v="urn:schemas-microsoft-com:vml" Requires="v">
                <p:oleObj spid="_x0000_s45157" name="Equation" r:id="rId13" imgW="406224" imgH="469696" progId="Equation.3">
                  <p:embed/>
                </p:oleObj>
              </mc:Choice>
              <mc:Fallback>
                <p:oleObj name="Equation" r:id="rId13" imgW="406224" imgH="469696" progId="Equation.3">
                  <p:embed/>
                  <p:pic>
                    <p:nvPicPr>
                      <p:cNvPr id="0" name="Object 13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3000" y="4953000"/>
                        <a:ext cx="2635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5101" name="Object 140"/>
          <p:cNvGraphicFramePr>
            <a:graphicFrameLocks noChangeAspect="1"/>
          </p:cNvGraphicFramePr>
          <p:nvPr/>
        </p:nvGraphicFramePr>
        <p:xfrm>
          <a:off x="7772400" y="4953000"/>
          <a:ext cx="303213" cy="304800"/>
        </p:xfrm>
        <a:graphic>
          <a:graphicData uri="http://schemas.openxmlformats.org/presentationml/2006/ole">
            <mc:AlternateContent xmlns:mc="http://schemas.openxmlformats.org/markup-compatibility/2006">
              <mc:Choice xmlns:v="urn:schemas-microsoft-com:vml" Requires="v">
                <p:oleObj spid="_x0000_s45158" name="Equation" r:id="rId15" imgW="482391" imgH="482391" progId="Equation.3">
                  <p:embed/>
                </p:oleObj>
              </mc:Choice>
              <mc:Fallback>
                <p:oleObj name="Equation" r:id="rId15" imgW="482391" imgH="482391" progId="Equation.3">
                  <p:embed/>
                  <p:pic>
                    <p:nvPicPr>
                      <p:cNvPr id="0" name="Object 14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72400" y="4953000"/>
                        <a:ext cx="30321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5102" name="Object 141"/>
          <p:cNvGraphicFramePr>
            <a:graphicFrameLocks noChangeAspect="1"/>
          </p:cNvGraphicFramePr>
          <p:nvPr/>
        </p:nvGraphicFramePr>
        <p:xfrm>
          <a:off x="3429000" y="4953000"/>
          <a:ext cx="249238" cy="304800"/>
        </p:xfrm>
        <a:graphic>
          <a:graphicData uri="http://schemas.openxmlformats.org/presentationml/2006/ole">
            <mc:AlternateContent xmlns:mc="http://schemas.openxmlformats.org/markup-compatibility/2006">
              <mc:Choice xmlns:v="urn:schemas-microsoft-com:vml" Requires="v">
                <p:oleObj spid="_x0000_s45159" name="Equation" r:id="rId17" imgW="393529" imgH="482391" progId="Equation.3">
                  <p:embed/>
                </p:oleObj>
              </mc:Choice>
              <mc:Fallback>
                <p:oleObj name="Equation" r:id="rId17" imgW="393529" imgH="482391" progId="Equation.3">
                  <p:embed/>
                  <p:pic>
                    <p:nvPicPr>
                      <p:cNvPr id="0" name="Object 14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29000" y="4953000"/>
                        <a:ext cx="249238"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5103" name="Object 142"/>
          <p:cNvGraphicFramePr>
            <a:graphicFrameLocks noChangeAspect="1"/>
          </p:cNvGraphicFramePr>
          <p:nvPr/>
        </p:nvGraphicFramePr>
        <p:xfrm>
          <a:off x="4267200" y="4572000"/>
          <a:ext cx="457200" cy="304800"/>
        </p:xfrm>
        <a:graphic>
          <a:graphicData uri="http://schemas.openxmlformats.org/presentationml/2006/ole">
            <mc:AlternateContent xmlns:mc="http://schemas.openxmlformats.org/markup-compatibility/2006">
              <mc:Choice xmlns:v="urn:schemas-microsoft-com:vml" Requires="v">
                <p:oleObj spid="_x0000_s45160" name="Equation" r:id="rId19" imgW="723586" imgH="482391" progId="Equation.3">
                  <p:embed/>
                </p:oleObj>
              </mc:Choice>
              <mc:Fallback>
                <p:oleObj name="Equation" r:id="rId19" imgW="723586" imgH="482391" progId="Equation.3">
                  <p:embed/>
                  <p:pic>
                    <p:nvPicPr>
                      <p:cNvPr id="0" name="Object 14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67200" y="4572000"/>
                        <a:ext cx="4572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5104" name="Object 143"/>
          <p:cNvGraphicFramePr>
            <a:graphicFrameLocks noChangeAspect="1"/>
          </p:cNvGraphicFramePr>
          <p:nvPr/>
        </p:nvGraphicFramePr>
        <p:xfrm>
          <a:off x="3581400" y="4572000"/>
          <a:ext cx="263525" cy="304800"/>
        </p:xfrm>
        <a:graphic>
          <a:graphicData uri="http://schemas.openxmlformats.org/presentationml/2006/ole">
            <mc:AlternateContent xmlns:mc="http://schemas.openxmlformats.org/markup-compatibility/2006">
              <mc:Choice xmlns:v="urn:schemas-microsoft-com:vml" Requires="v">
                <p:oleObj spid="_x0000_s45161" name="Equation" r:id="rId21" imgW="482391" imgH="558558" progId="Equation.3">
                  <p:embed/>
                </p:oleObj>
              </mc:Choice>
              <mc:Fallback>
                <p:oleObj name="Equation" r:id="rId21" imgW="482391" imgH="558558" progId="Equation.3">
                  <p:embed/>
                  <p:pic>
                    <p:nvPicPr>
                      <p:cNvPr id="0" name="Object 14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81400" y="4572000"/>
                        <a:ext cx="2635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5105" name="Object 144"/>
          <p:cNvGraphicFramePr>
            <a:graphicFrameLocks noChangeAspect="1"/>
          </p:cNvGraphicFramePr>
          <p:nvPr/>
        </p:nvGraphicFramePr>
        <p:xfrm>
          <a:off x="4419600" y="4953000"/>
          <a:ext cx="457200" cy="312738"/>
        </p:xfrm>
        <a:graphic>
          <a:graphicData uri="http://schemas.openxmlformats.org/presentationml/2006/ole">
            <mc:AlternateContent xmlns:mc="http://schemas.openxmlformats.org/markup-compatibility/2006">
              <mc:Choice xmlns:v="urn:schemas-microsoft-com:vml" Requires="v">
                <p:oleObj spid="_x0000_s45162" name="Equation" r:id="rId23" imgW="812447" imgH="558558" progId="Equation.3">
                  <p:embed/>
                </p:oleObj>
              </mc:Choice>
              <mc:Fallback>
                <p:oleObj name="Equation" r:id="rId23" imgW="812447" imgH="558558" progId="Equation.3">
                  <p:embed/>
                  <p:pic>
                    <p:nvPicPr>
                      <p:cNvPr id="0" name="Object 14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419600" y="4953000"/>
                        <a:ext cx="457200" cy="3127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3" name="Date Placeholder 3"/>
          <p:cNvSpPr>
            <a:spLocks noGrp="1"/>
          </p:cNvSpPr>
          <p:nvPr>
            <p:ph type="dt"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54" name="Footer Placeholder 4"/>
          <p:cNvSpPr>
            <a:spLocks noGrp="1"/>
          </p:cNvSpPr>
          <p:nvPr>
            <p:ph type="ftr" sz="quarter" idx="11"/>
          </p:nvPr>
        </p:nvSpPr>
        <p:spPr>
          <a:xfrm>
            <a:off x="2514600" y="6553200"/>
            <a:ext cx="4572000" cy="228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3"/>
          <p:cNvSpPr>
            <a:spLocks noGrp="1"/>
          </p:cNvSpPr>
          <p:nvPr>
            <p:ph type="sldNum" sz="quarter" idx="12"/>
          </p:nvPr>
        </p:nvSpPr>
        <p:spPr/>
        <p:txBody>
          <a:bodyPr/>
          <a:lstStyle/>
          <a:p>
            <a:pPr>
              <a:defRPr/>
            </a:pPr>
            <a:fld id="{1BA48155-9D29-DE48-BD90-97C7DE0B309C}" type="slidenum">
              <a:rPr lang="en-US"/>
              <a:pPr>
                <a:defRPr/>
              </a:pPr>
              <a:t>31</a:t>
            </a:fld>
            <a:endParaRPr lang="en-US"/>
          </a:p>
        </p:txBody>
      </p:sp>
      <p:sp>
        <p:nvSpPr>
          <p:cNvPr id="296962" name="Text Box 2"/>
          <p:cNvSpPr txBox="1">
            <a:spLocks noChangeArrowheads="1"/>
          </p:cNvSpPr>
          <p:nvPr/>
        </p:nvSpPr>
        <p:spPr bwMode="auto">
          <a:xfrm>
            <a:off x="3276600" y="228600"/>
            <a:ext cx="3268663" cy="11636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The string         </a:t>
            </a:r>
          </a:p>
          <a:p>
            <a:pPr>
              <a:defRPr/>
            </a:pPr>
            <a:r>
              <a:rPr lang="en-US">
                <a:cs typeface="+mn-cs"/>
              </a:rPr>
              <a:t>is accepted </a:t>
            </a:r>
          </a:p>
        </p:txBody>
      </p:sp>
      <p:graphicFrame>
        <p:nvGraphicFramePr>
          <p:cNvPr id="46083" name="Object 3"/>
          <p:cNvGraphicFramePr>
            <a:graphicFrameLocks noChangeAspect="1"/>
          </p:cNvGraphicFramePr>
          <p:nvPr/>
        </p:nvGraphicFramePr>
        <p:xfrm>
          <a:off x="6108700" y="0"/>
          <a:ext cx="1257300" cy="771525"/>
        </p:xfrm>
        <a:graphic>
          <a:graphicData uri="http://schemas.openxmlformats.org/presentationml/2006/ole">
            <mc:AlternateContent xmlns:mc="http://schemas.openxmlformats.org/markup-compatibility/2006">
              <mc:Choice xmlns:v="urn:schemas-microsoft-com:vml" Requires="v">
                <p:oleObj spid="_x0000_s46186" name="Equation" r:id="rId3" imgW="990170" imgH="609336" progId="Equation.3">
                  <p:embed/>
                </p:oleObj>
              </mc:Choice>
              <mc:Fallback>
                <p:oleObj name="Equation" r:id="rId3" imgW="990170" imgH="609336"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8700" y="0"/>
                        <a:ext cx="1257300" cy="7715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96964" name="Text Box 4"/>
          <p:cNvSpPr txBox="1">
            <a:spLocks noChangeArrowheads="1"/>
          </p:cNvSpPr>
          <p:nvPr/>
        </p:nvSpPr>
        <p:spPr bwMode="auto">
          <a:xfrm>
            <a:off x="228600" y="228600"/>
            <a:ext cx="231140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rgbClr val="FF3300"/>
                </a:solidFill>
                <a:cs typeface="+mn-cs"/>
              </a:rPr>
              <a:t>In General:</a:t>
            </a:r>
          </a:p>
        </p:txBody>
      </p:sp>
      <p:graphicFrame>
        <p:nvGraphicFramePr>
          <p:cNvPr id="46085" name="Object 55"/>
          <p:cNvGraphicFramePr>
            <a:graphicFrameLocks noChangeAspect="1"/>
          </p:cNvGraphicFramePr>
          <p:nvPr/>
        </p:nvGraphicFramePr>
        <p:xfrm>
          <a:off x="5791200" y="914400"/>
          <a:ext cx="2324100" cy="531813"/>
        </p:xfrm>
        <a:graphic>
          <a:graphicData uri="http://schemas.openxmlformats.org/presentationml/2006/ole">
            <mc:AlternateContent xmlns:mc="http://schemas.openxmlformats.org/markup-compatibility/2006">
              <mc:Choice xmlns:v="urn:schemas-microsoft-com:vml" Requires="v">
                <p:oleObj spid="_x0000_s46187" name="Equation" r:id="rId5" imgW="2324100" imgH="533400" progId="Equation.3">
                  <p:embed/>
                </p:oleObj>
              </mc:Choice>
              <mc:Fallback>
                <p:oleObj name="Equation" r:id="rId5" imgW="2324100" imgH="533400" progId="Equation.3">
                  <p:embed/>
                  <p:pic>
                    <p:nvPicPr>
                      <p:cNvPr id="0" name="Object 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914400"/>
                        <a:ext cx="2324100" cy="5318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97041" name="Oval 81"/>
          <p:cNvSpPr>
            <a:spLocks noChangeArrowheads="1"/>
          </p:cNvSpPr>
          <p:nvPr/>
        </p:nvSpPr>
        <p:spPr bwMode="auto">
          <a:xfrm>
            <a:off x="533400" y="50292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7042" name="Oval 82"/>
          <p:cNvSpPr>
            <a:spLocks noChangeArrowheads="1"/>
          </p:cNvSpPr>
          <p:nvPr/>
        </p:nvSpPr>
        <p:spPr bwMode="auto">
          <a:xfrm>
            <a:off x="3886200" y="50165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7043" name="Oval 83"/>
          <p:cNvSpPr>
            <a:spLocks noChangeArrowheads="1"/>
          </p:cNvSpPr>
          <p:nvPr/>
        </p:nvSpPr>
        <p:spPr bwMode="auto">
          <a:xfrm>
            <a:off x="8382000" y="50292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7044" name="Oval 84"/>
          <p:cNvSpPr>
            <a:spLocks noChangeArrowheads="1"/>
          </p:cNvSpPr>
          <p:nvPr/>
        </p:nvSpPr>
        <p:spPr bwMode="auto">
          <a:xfrm>
            <a:off x="1676400" y="50292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7045" name="Line 85"/>
          <p:cNvSpPr>
            <a:spLocks noChangeShapeType="1"/>
          </p:cNvSpPr>
          <p:nvPr/>
        </p:nvSpPr>
        <p:spPr bwMode="auto">
          <a:xfrm>
            <a:off x="76200" y="5257800"/>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7046" name="Line 86"/>
          <p:cNvSpPr>
            <a:spLocks noChangeShapeType="1"/>
          </p:cNvSpPr>
          <p:nvPr/>
        </p:nvSpPr>
        <p:spPr bwMode="auto">
          <a:xfrm>
            <a:off x="1066800" y="52578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7047" name="Line 87"/>
          <p:cNvSpPr>
            <a:spLocks noChangeShapeType="1"/>
          </p:cNvSpPr>
          <p:nvPr/>
        </p:nvSpPr>
        <p:spPr bwMode="auto">
          <a:xfrm>
            <a:off x="2209800" y="52578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7048" name="Line 88"/>
          <p:cNvSpPr>
            <a:spLocks noChangeShapeType="1"/>
          </p:cNvSpPr>
          <p:nvPr/>
        </p:nvSpPr>
        <p:spPr bwMode="auto">
          <a:xfrm>
            <a:off x="3352800" y="5245100"/>
            <a:ext cx="533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7049" name="Line 89"/>
          <p:cNvSpPr>
            <a:spLocks noChangeShapeType="1"/>
          </p:cNvSpPr>
          <p:nvPr/>
        </p:nvSpPr>
        <p:spPr bwMode="auto">
          <a:xfrm>
            <a:off x="4419600" y="5245100"/>
            <a:ext cx="381000" cy="127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7054" name="Line 94"/>
          <p:cNvSpPr>
            <a:spLocks noChangeShapeType="1"/>
          </p:cNvSpPr>
          <p:nvPr/>
        </p:nvSpPr>
        <p:spPr bwMode="auto">
          <a:xfrm>
            <a:off x="7696200" y="52578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46096" name="Object 95"/>
          <p:cNvGraphicFramePr>
            <a:graphicFrameLocks noChangeAspect="1"/>
          </p:cNvGraphicFramePr>
          <p:nvPr/>
        </p:nvGraphicFramePr>
        <p:xfrm>
          <a:off x="4038600" y="5092700"/>
          <a:ext cx="265113" cy="368300"/>
        </p:xfrm>
        <a:graphic>
          <a:graphicData uri="http://schemas.openxmlformats.org/presentationml/2006/ole">
            <mc:AlternateContent xmlns:mc="http://schemas.openxmlformats.org/markup-compatibility/2006">
              <mc:Choice xmlns:v="urn:schemas-microsoft-com:vml" Requires="v">
                <p:oleObj spid="_x0000_s46188" name="Equation" r:id="rId7" imgW="266584" imgH="368140" progId="Equation.3">
                  <p:embed/>
                </p:oleObj>
              </mc:Choice>
              <mc:Fallback>
                <p:oleObj name="Equation" r:id="rId7" imgW="266584" imgH="368140" progId="Equation.3">
                  <p:embed/>
                  <p:pic>
                    <p:nvPicPr>
                      <p:cNvPr id="0" name="Object 9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8600" y="5092700"/>
                        <a:ext cx="265113" cy="3683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97056" name="Text Box 96"/>
          <p:cNvSpPr txBox="1">
            <a:spLocks noChangeArrowheads="1"/>
          </p:cNvSpPr>
          <p:nvPr/>
        </p:nvSpPr>
        <p:spPr bwMode="auto">
          <a:xfrm>
            <a:off x="2819400" y="4876800"/>
            <a:ext cx="4889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chemeClr val="tx1"/>
                </a:solidFill>
                <a:cs typeface="+mn-cs"/>
              </a:rPr>
              <a:t>...</a:t>
            </a:r>
          </a:p>
        </p:txBody>
      </p:sp>
      <p:sp>
        <p:nvSpPr>
          <p:cNvPr id="297057" name="Text Box 97"/>
          <p:cNvSpPr txBox="1">
            <a:spLocks noChangeArrowheads="1"/>
          </p:cNvSpPr>
          <p:nvPr/>
        </p:nvSpPr>
        <p:spPr bwMode="auto">
          <a:xfrm>
            <a:off x="4800600" y="4876800"/>
            <a:ext cx="4889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chemeClr val="tx1"/>
                </a:solidFill>
                <a:cs typeface="+mn-cs"/>
              </a:rPr>
              <a:t>...</a:t>
            </a:r>
          </a:p>
        </p:txBody>
      </p:sp>
      <p:sp>
        <p:nvSpPr>
          <p:cNvPr id="297058" name="Oval 98"/>
          <p:cNvSpPr>
            <a:spLocks noChangeArrowheads="1"/>
          </p:cNvSpPr>
          <p:nvPr/>
        </p:nvSpPr>
        <p:spPr bwMode="auto">
          <a:xfrm>
            <a:off x="8305800" y="4953000"/>
            <a:ext cx="685800" cy="685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7059" name="AutoShape 99"/>
          <p:cNvSpPr>
            <a:spLocks/>
          </p:cNvSpPr>
          <p:nvPr/>
        </p:nvSpPr>
        <p:spPr bwMode="auto">
          <a:xfrm rot="5400000">
            <a:off x="2247900" y="4457700"/>
            <a:ext cx="457200" cy="2819400"/>
          </a:xfrm>
          <a:prstGeom prst="rightBrace">
            <a:avLst>
              <a:gd name="adj1" fmla="val 51389"/>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7060" name="AutoShape 100"/>
          <p:cNvSpPr>
            <a:spLocks/>
          </p:cNvSpPr>
          <p:nvPr/>
        </p:nvSpPr>
        <p:spPr bwMode="auto">
          <a:xfrm rot="5400000">
            <a:off x="6134100" y="4000500"/>
            <a:ext cx="381000" cy="3810000"/>
          </a:xfrm>
          <a:prstGeom prst="rightBrace">
            <a:avLst>
              <a:gd name="adj1" fmla="val 83333"/>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7063" name="Oval 103"/>
          <p:cNvSpPr>
            <a:spLocks noChangeArrowheads="1"/>
          </p:cNvSpPr>
          <p:nvPr/>
        </p:nvSpPr>
        <p:spPr bwMode="auto">
          <a:xfrm>
            <a:off x="5715000" y="49530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7064" name="Text Box 104"/>
          <p:cNvSpPr txBox="1">
            <a:spLocks noChangeArrowheads="1"/>
          </p:cNvSpPr>
          <p:nvPr/>
        </p:nvSpPr>
        <p:spPr bwMode="auto">
          <a:xfrm>
            <a:off x="6934200" y="4876800"/>
            <a:ext cx="4889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chemeClr val="tx1"/>
                </a:solidFill>
                <a:cs typeface="+mn-cs"/>
              </a:rPr>
              <a:t>...</a:t>
            </a:r>
          </a:p>
        </p:txBody>
      </p:sp>
      <p:sp>
        <p:nvSpPr>
          <p:cNvPr id="297065" name="Line 105"/>
          <p:cNvSpPr>
            <a:spLocks noChangeShapeType="1"/>
          </p:cNvSpPr>
          <p:nvPr/>
        </p:nvSpPr>
        <p:spPr bwMode="auto">
          <a:xfrm flipV="1">
            <a:off x="5257800" y="5257800"/>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7068" name="Line 108"/>
          <p:cNvSpPr>
            <a:spLocks noChangeShapeType="1"/>
          </p:cNvSpPr>
          <p:nvPr/>
        </p:nvSpPr>
        <p:spPr bwMode="auto">
          <a:xfrm flipV="1">
            <a:off x="6248400" y="5257800"/>
            <a:ext cx="533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7076" name="Freeform 116"/>
          <p:cNvSpPr>
            <a:spLocks/>
          </p:cNvSpPr>
          <p:nvPr/>
        </p:nvSpPr>
        <p:spPr bwMode="auto">
          <a:xfrm>
            <a:off x="1143000" y="5410200"/>
            <a:ext cx="2667000" cy="317500"/>
          </a:xfrm>
          <a:custGeom>
            <a:avLst/>
            <a:gdLst>
              <a:gd name="T0" fmla="*/ 0 w 1680"/>
              <a:gd name="T1" fmla="*/ 0 h 200"/>
              <a:gd name="T2" fmla="*/ 816 w 1680"/>
              <a:gd name="T3" fmla="*/ 192 h 200"/>
              <a:gd name="T4" fmla="*/ 1680 w 1680"/>
              <a:gd name="T5" fmla="*/ 48 h 200"/>
            </a:gdLst>
            <a:ahLst/>
            <a:cxnLst>
              <a:cxn ang="0">
                <a:pos x="T0" y="T1"/>
              </a:cxn>
              <a:cxn ang="0">
                <a:pos x="T2" y="T3"/>
              </a:cxn>
              <a:cxn ang="0">
                <a:pos x="T4" y="T5"/>
              </a:cxn>
            </a:cxnLst>
            <a:rect l="0" t="0" r="r" b="b"/>
            <a:pathLst>
              <a:path w="1680" h="200">
                <a:moveTo>
                  <a:pt x="0" y="0"/>
                </a:moveTo>
                <a:cubicBezTo>
                  <a:pt x="268" y="92"/>
                  <a:pt x="536" y="184"/>
                  <a:pt x="816" y="192"/>
                </a:cubicBezTo>
                <a:cubicBezTo>
                  <a:pt x="1096" y="200"/>
                  <a:pt x="1388" y="124"/>
                  <a:pt x="1680" y="48"/>
                </a:cubicBezTo>
              </a:path>
            </a:pathLst>
          </a:custGeom>
          <a:noFill/>
          <a:ln w="9525" cap="flat" cmpd="sng">
            <a:solidFill>
              <a:srgbClr val="FF0000"/>
            </a:solidFill>
            <a:prstDash val="solid"/>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spAutoFit/>
          </a:bodyPr>
          <a:lstStyle/>
          <a:p>
            <a:pPr>
              <a:defRPr/>
            </a:pPr>
            <a:endParaRPr lang="en-US">
              <a:cs typeface="+mn-cs"/>
            </a:endParaRPr>
          </a:p>
        </p:txBody>
      </p:sp>
      <p:sp>
        <p:nvSpPr>
          <p:cNvPr id="297077" name="Freeform 117"/>
          <p:cNvSpPr>
            <a:spLocks/>
          </p:cNvSpPr>
          <p:nvPr/>
        </p:nvSpPr>
        <p:spPr bwMode="auto">
          <a:xfrm>
            <a:off x="4495800" y="5486400"/>
            <a:ext cx="3733800" cy="228600"/>
          </a:xfrm>
          <a:custGeom>
            <a:avLst/>
            <a:gdLst>
              <a:gd name="T0" fmla="*/ 0 w 2352"/>
              <a:gd name="T1" fmla="*/ 0 h 144"/>
              <a:gd name="T2" fmla="*/ 1248 w 2352"/>
              <a:gd name="T3" fmla="*/ 144 h 144"/>
              <a:gd name="T4" fmla="*/ 2352 w 2352"/>
              <a:gd name="T5" fmla="*/ 0 h 144"/>
            </a:gdLst>
            <a:ahLst/>
            <a:cxnLst>
              <a:cxn ang="0">
                <a:pos x="T0" y="T1"/>
              </a:cxn>
              <a:cxn ang="0">
                <a:pos x="T2" y="T3"/>
              </a:cxn>
              <a:cxn ang="0">
                <a:pos x="T4" y="T5"/>
              </a:cxn>
            </a:cxnLst>
            <a:rect l="0" t="0" r="r" b="b"/>
            <a:pathLst>
              <a:path w="2352" h="144">
                <a:moveTo>
                  <a:pt x="0" y="0"/>
                </a:moveTo>
                <a:cubicBezTo>
                  <a:pt x="428" y="72"/>
                  <a:pt x="856" y="144"/>
                  <a:pt x="1248" y="144"/>
                </a:cubicBezTo>
                <a:cubicBezTo>
                  <a:pt x="1640" y="144"/>
                  <a:pt x="1996" y="72"/>
                  <a:pt x="2352" y="0"/>
                </a:cubicBezTo>
              </a:path>
            </a:pathLst>
          </a:custGeom>
          <a:noFill/>
          <a:ln w="9525" cap="flat" cmpd="sng">
            <a:solidFill>
              <a:srgbClr val="FF0000"/>
            </a:solidFill>
            <a:prstDash val="solid"/>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spAutoFit/>
          </a:bodyPr>
          <a:lstStyle/>
          <a:p>
            <a:pPr>
              <a:defRPr/>
            </a:pPr>
            <a:endParaRPr lang="en-US">
              <a:cs typeface="+mn-cs"/>
            </a:endParaRPr>
          </a:p>
        </p:txBody>
      </p:sp>
      <p:graphicFrame>
        <p:nvGraphicFramePr>
          <p:cNvPr id="46108" name="Object 118"/>
          <p:cNvGraphicFramePr>
            <a:graphicFrameLocks noChangeAspect="1"/>
          </p:cNvGraphicFramePr>
          <p:nvPr/>
        </p:nvGraphicFramePr>
        <p:xfrm>
          <a:off x="2501900" y="6311900"/>
          <a:ext cx="290513" cy="304800"/>
        </p:xfrm>
        <a:graphic>
          <a:graphicData uri="http://schemas.openxmlformats.org/presentationml/2006/ole">
            <mc:AlternateContent xmlns:mc="http://schemas.openxmlformats.org/markup-compatibility/2006">
              <mc:Choice xmlns:v="urn:schemas-microsoft-com:vml" Requires="v">
                <p:oleObj spid="_x0000_s46189" name="Equation" r:id="rId9" imgW="291973" imgH="304668" progId="Equation.3">
                  <p:embed/>
                </p:oleObj>
              </mc:Choice>
              <mc:Fallback>
                <p:oleObj name="Equation" r:id="rId9" imgW="291973" imgH="304668" progId="Equation.3">
                  <p:embed/>
                  <p:pic>
                    <p:nvPicPr>
                      <p:cNvPr id="0" name="Object 1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1900" y="6311900"/>
                        <a:ext cx="29051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6109" name="Object 119"/>
          <p:cNvGraphicFramePr>
            <a:graphicFrameLocks noChangeAspect="1"/>
          </p:cNvGraphicFramePr>
          <p:nvPr/>
        </p:nvGraphicFramePr>
        <p:xfrm>
          <a:off x="5937250" y="6235700"/>
          <a:ext cx="265113" cy="277813"/>
        </p:xfrm>
        <a:graphic>
          <a:graphicData uri="http://schemas.openxmlformats.org/presentationml/2006/ole">
            <mc:AlternateContent xmlns:mc="http://schemas.openxmlformats.org/markup-compatibility/2006">
              <mc:Choice xmlns:v="urn:schemas-microsoft-com:vml" Requires="v">
                <p:oleObj spid="_x0000_s46190" name="Equation" r:id="rId11" imgW="266584" imgH="279279" progId="Equation.3">
                  <p:embed/>
                </p:oleObj>
              </mc:Choice>
              <mc:Fallback>
                <p:oleObj name="Equation" r:id="rId11" imgW="266584" imgH="279279" progId="Equation.3">
                  <p:embed/>
                  <p:pic>
                    <p:nvPicPr>
                      <p:cNvPr id="0" name="Object 1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37250" y="6235700"/>
                        <a:ext cx="265113" cy="2778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97080" name="Text Box 120"/>
          <p:cNvSpPr txBox="1">
            <a:spLocks noChangeArrowheads="1"/>
          </p:cNvSpPr>
          <p:nvPr/>
        </p:nvSpPr>
        <p:spPr bwMode="auto">
          <a:xfrm>
            <a:off x="228600" y="2133600"/>
            <a:ext cx="2238375" cy="11636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Follow loop</a:t>
            </a:r>
          </a:p>
          <a:p>
            <a:pPr>
              <a:defRPr/>
            </a:pPr>
            <a:r>
              <a:rPr lang="en-US">
                <a:cs typeface="+mn-cs"/>
              </a:rPr>
              <a:t>    times</a:t>
            </a:r>
          </a:p>
        </p:txBody>
      </p:sp>
      <p:graphicFrame>
        <p:nvGraphicFramePr>
          <p:cNvPr id="46111" name="Object 122"/>
          <p:cNvGraphicFramePr>
            <a:graphicFrameLocks noChangeAspect="1"/>
          </p:cNvGraphicFramePr>
          <p:nvPr/>
        </p:nvGraphicFramePr>
        <p:xfrm>
          <a:off x="304800" y="2667000"/>
          <a:ext cx="234950" cy="533400"/>
        </p:xfrm>
        <a:graphic>
          <a:graphicData uri="http://schemas.openxmlformats.org/presentationml/2006/ole">
            <mc:AlternateContent xmlns:mc="http://schemas.openxmlformats.org/markup-compatibility/2006">
              <mc:Choice xmlns:v="urn:schemas-microsoft-com:vml" Requires="v">
                <p:oleObj spid="_x0000_s46191" name="Equation" r:id="rId13" imgW="139579" imgH="317225" progId="Equation.3">
                  <p:embed/>
                </p:oleObj>
              </mc:Choice>
              <mc:Fallback>
                <p:oleObj name="Equation" r:id="rId13" imgW="139579" imgH="317225" progId="Equation.3">
                  <p:embed/>
                  <p:pic>
                    <p:nvPicPr>
                      <p:cNvPr id="0" name="Object 1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4800" y="2667000"/>
                        <a:ext cx="234950" cy="533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97084" name="Oval 124"/>
          <p:cNvSpPr>
            <a:spLocks noChangeArrowheads="1"/>
          </p:cNvSpPr>
          <p:nvPr/>
        </p:nvSpPr>
        <p:spPr bwMode="auto">
          <a:xfrm>
            <a:off x="4876800" y="41910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7085" name="Oval 125"/>
          <p:cNvSpPr>
            <a:spLocks noChangeArrowheads="1"/>
          </p:cNvSpPr>
          <p:nvPr/>
        </p:nvSpPr>
        <p:spPr bwMode="auto">
          <a:xfrm>
            <a:off x="2971800" y="41910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7086" name="Line 126"/>
          <p:cNvSpPr>
            <a:spLocks noChangeShapeType="1"/>
          </p:cNvSpPr>
          <p:nvPr/>
        </p:nvSpPr>
        <p:spPr bwMode="auto">
          <a:xfrm flipV="1">
            <a:off x="4343400" y="4648200"/>
            <a:ext cx="60960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7087" name="Line 127"/>
          <p:cNvSpPr>
            <a:spLocks noChangeShapeType="1"/>
          </p:cNvSpPr>
          <p:nvPr/>
        </p:nvSpPr>
        <p:spPr bwMode="auto">
          <a:xfrm>
            <a:off x="3429000" y="4648200"/>
            <a:ext cx="533400" cy="4445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97088" name="AutoShape 128"/>
          <p:cNvSpPr>
            <a:spLocks/>
          </p:cNvSpPr>
          <p:nvPr/>
        </p:nvSpPr>
        <p:spPr bwMode="auto">
          <a:xfrm rot="16200000">
            <a:off x="4038600" y="1752600"/>
            <a:ext cx="381000" cy="2514600"/>
          </a:xfrm>
          <a:prstGeom prst="rightBrace">
            <a:avLst>
              <a:gd name="adj1" fmla="val 55000"/>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46117" name="Object 129"/>
          <p:cNvGraphicFramePr>
            <a:graphicFrameLocks noChangeAspect="1"/>
          </p:cNvGraphicFramePr>
          <p:nvPr/>
        </p:nvGraphicFramePr>
        <p:xfrm>
          <a:off x="4114800" y="2362200"/>
          <a:ext cx="315913" cy="406400"/>
        </p:xfrm>
        <a:graphic>
          <a:graphicData uri="http://schemas.openxmlformats.org/presentationml/2006/ole">
            <mc:AlternateContent xmlns:mc="http://schemas.openxmlformats.org/markup-compatibility/2006">
              <mc:Choice xmlns:v="urn:schemas-microsoft-com:vml" Requires="v">
                <p:oleObj spid="_x0000_s46192" name="Equation" r:id="rId15" imgW="317225" imgH="406048" progId="Equation.3">
                  <p:embed/>
                </p:oleObj>
              </mc:Choice>
              <mc:Fallback>
                <p:oleObj name="Equation" r:id="rId15" imgW="317225" imgH="406048" progId="Equation.3">
                  <p:embed/>
                  <p:pic>
                    <p:nvPicPr>
                      <p:cNvPr id="0" name="Object 1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14800" y="2362200"/>
                        <a:ext cx="315913" cy="406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97090" name="Oval 130"/>
          <p:cNvSpPr>
            <a:spLocks noChangeArrowheads="1"/>
          </p:cNvSpPr>
          <p:nvPr/>
        </p:nvSpPr>
        <p:spPr bwMode="auto">
          <a:xfrm>
            <a:off x="3124200" y="32004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7091" name="Oval 131"/>
          <p:cNvSpPr>
            <a:spLocks noChangeArrowheads="1"/>
          </p:cNvSpPr>
          <p:nvPr/>
        </p:nvSpPr>
        <p:spPr bwMode="auto">
          <a:xfrm>
            <a:off x="4724400" y="32004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7092" name="Line 132"/>
          <p:cNvSpPr>
            <a:spLocks noChangeShapeType="1"/>
          </p:cNvSpPr>
          <p:nvPr/>
        </p:nvSpPr>
        <p:spPr bwMode="auto">
          <a:xfrm flipH="1" flipV="1">
            <a:off x="5029200" y="3733800"/>
            <a:ext cx="7620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297093" name="Line 133"/>
          <p:cNvSpPr>
            <a:spLocks noChangeShapeType="1"/>
          </p:cNvSpPr>
          <p:nvPr/>
        </p:nvSpPr>
        <p:spPr bwMode="auto">
          <a:xfrm flipH="1">
            <a:off x="4419600" y="3429000"/>
            <a:ext cx="304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sp>
        <p:nvSpPr>
          <p:cNvPr id="297094" name="Line 134"/>
          <p:cNvSpPr>
            <a:spLocks noChangeShapeType="1"/>
          </p:cNvSpPr>
          <p:nvPr/>
        </p:nvSpPr>
        <p:spPr bwMode="auto">
          <a:xfrm flipH="1">
            <a:off x="3657600" y="3429000"/>
            <a:ext cx="3810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297095" name="Line 135"/>
          <p:cNvSpPr>
            <a:spLocks noChangeShapeType="1"/>
          </p:cNvSpPr>
          <p:nvPr/>
        </p:nvSpPr>
        <p:spPr bwMode="auto">
          <a:xfrm flipH="1">
            <a:off x="3276600" y="3733800"/>
            <a:ext cx="7620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297096" name="Text Box 136"/>
          <p:cNvSpPr txBox="1">
            <a:spLocks noChangeArrowheads="1"/>
          </p:cNvSpPr>
          <p:nvPr/>
        </p:nvSpPr>
        <p:spPr bwMode="auto">
          <a:xfrm>
            <a:off x="3962400" y="3048000"/>
            <a:ext cx="4889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chemeClr val="tx1"/>
                </a:solidFill>
                <a:cs typeface="+mn-cs"/>
              </a:rPr>
              <a:t>...</a:t>
            </a:r>
          </a:p>
        </p:txBody>
      </p:sp>
      <p:sp>
        <p:nvSpPr>
          <p:cNvPr id="297097" name="Freeform 137"/>
          <p:cNvSpPr>
            <a:spLocks/>
          </p:cNvSpPr>
          <p:nvPr/>
        </p:nvSpPr>
        <p:spPr bwMode="auto">
          <a:xfrm>
            <a:off x="3479800" y="3492500"/>
            <a:ext cx="1422400" cy="1485900"/>
          </a:xfrm>
          <a:custGeom>
            <a:avLst/>
            <a:gdLst>
              <a:gd name="T0" fmla="*/ 544 w 896"/>
              <a:gd name="T1" fmla="*/ 920 h 936"/>
              <a:gd name="T2" fmla="*/ 832 w 896"/>
              <a:gd name="T3" fmla="*/ 680 h 936"/>
              <a:gd name="T4" fmla="*/ 784 w 896"/>
              <a:gd name="T5" fmla="*/ 104 h 936"/>
              <a:gd name="T6" fmla="*/ 160 w 896"/>
              <a:gd name="T7" fmla="*/ 56 h 936"/>
              <a:gd name="T8" fmla="*/ 16 w 896"/>
              <a:gd name="T9" fmla="*/ 440 h 936"/>
              <a:gd name="T10" fmla="*/ 256 w 896"/>
              <a:gd name="T11" fmla="*/ 872 h 936"/>
              <a:gd name="T12" fmla="*/ 544 w 896"/>
              <a:gd name="T13" fmla="*/ 824 h 936"/>
              <a:gd name="T14" fmla="*/ 736 w 896"/>
              <a:gd name="T15" fmla="*/ 680 h 936"/>
              <a:gd name="T16" fmla="*/ 736 w 896"/>
              <a:gd name="T17" fmla="*/ 200 h 936"/>
              <a:gd name="T18" fmla="*/ 496 w 896"/>
              <a:gd name="T19" fmla="*/ 56 h 936"/>
              <a:gd name="T20" fmla="*/ 112 w 896"/>
              <a:gd name="T21" fmla="*/ 152 h 936"/>
              <a:gd name="T22" fmla="*/ 112 w 896"/>
              <a:gd name="T23" fmla="*/ 536 h 936"/>
              <a:gd name="T24" fmla="*/ 304 w 896"/>
              <a:gd name="T25" fmla="*/ 824 h 936"/>
              <a:gd name="T26" fmla="*/ 640 w 896"/>
              <a:gd name="T27" fmla="*/ 680 h 936"/>
              <a:gd name="T28" fmla="*/ 640 w 896"/>
              <a:gd name="T29" fmla="*/ 200 h 936"/>
              <a:gd name="T30" fmla="*/ 160 w 896"/>
              <a:gd name="T31" fmla="*/ 152 h 936"/>
              <a:gd name="T32" fmla="*/ 256 w 896"/>
              <a:gd name="T33" fmla="*/ 680 h 936"/>
              <a:gd name="T34" fmla="*/ 448 w 896"/>
              <a:gd name="T35" fmla="*/ 77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96" h="936">
                <a:moveTo>
                  <a:pt x="544" y="920"/>
                </a:moveTo>
                <a:cubicBezTo>
                  <a:pt x="668" y="868"/>
                  <a:pt x="792" y="816"/>
                  <a:pt x="832" y="680"/>
                </a:cubicBezTo>
                <a:cubicBezTo>
                  <a:pt x="872" y="544"/>
                  <a:pt x="896" y="208"/>
                  <a:pt x="784" y="104"/>
                </a:cubicBezTo>
                <a:cubicBezTo>
                  <a:pt x="672" y="0"/>
                  <a:pt x="288" y="0"/>
                  <a:pt x="160" y="56"/>
                </a:cubicBezTo>
                <a:cubicBezTo>
                  <a:pt x="32" y="112"/>
                  <a:pt x="0" y="304"/>
                  <a:pt x="16" y="440"/>
                </a:cubicBezTo>
                <a:cubicBezTo>
                  <a:pt x="32" y="576"/>
                  <a:pt x="168" y="808"/>
                  <a:pt x="256" y="872"/>
                </a:cubicBezTo>
                <a:cubicBezTo>
                  <a:pt x="344" y="936"/>
                  <a:pt x="464" y="856"/>
                  <a:pt x="544" y="824"/>
                </a:cubicBezTo>
                <a:cubicBezTo>
                  <a:pt x="624" y="792"/>
                  <a:pt x="704" y="784"/>
                  <a:pt x="736" y="680"/>
                </a:cubicBezTo>
                <a:cubicBezTo>
                  <a:pt x="768" y="576"/>
                  <a:pt x="776" y="304"/>
                  <a:pt x="736" y="200"/>
                </a:cubicBezTo>
                <a:cubicBezTo>
                  <a:pt x="696" y="96"/>
                  <a:pt x="600" y="64"/>
                  <a:pt x="496" y="56"/>
                </a:cubicBezTo>
                <a:cubicBezTo>
                  <a:pt x="392" y="48"/>
                  <a:pt x="176" y="72"/>
                  <a:pt x="112" y="152"/>
                </a:cubicBezTo>
                <a:cubicBezTo>
                  <a:pt x="48" y="232"/>
                  <a:pt x="80" y="424"/>
                  <a:pt x="112" y="536"/>
                </a:cubicBezTo>
                <a:cubicBezTo>
                  <a:pt x="144" y="648"/>
                  <a:pt x="216" y="800"/>
                  <a:pt x="304" y="824"/>
                </a:cubicBezTo>
                <a:cubicBezTo>
                  <a:pt x="392" y="848"/>
                  <a:pt x="584" y="784"/>
                  <a:pt x="640" y="680"/>
                </a:cubicBezTo>
                <a:cubicBezTo>
                  <a:pt x="696" y="576"/>
                  <a:pt x="720" y="288"/>
                  <a:pt x="640" y="200"/>
                </a:cubicBezTo>
                <a:cubicBezTo>
                  <a:pt x="560" y="112"/>
                  <a:pt x="224" y="72"/>
                  <a:pt x="160" y="152"/>
                </a:cubicBezTo>
                <a:cubicBezTo>
                  <a:pt x="96" y="232"/>
                  <a:pt x="208" y="576"/>
                  <a:pt x="256" y="680"/>
                </a:cubicBezTo>
                <a:cubicBezTo>
                  <a:pt x="304" y="784"/>
                  <a:pt x="376" y="780"/>
                  <a:pt x="448" y="776"/>
                </a:cubicBezTo>
              </a:path>
            </a:pathLst>
          </a:custGeom>
          <a:noFill/>
          <a:ln w="9525" cap="flat" cmpd="sng">
            <a:solidFill>
              <a:srgbClr val="FF0000"/>
            </a:solidFill>
            <a:prstDash val="solid"/>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spAutoFit/>
          </a:bodyPr>
          <a:lstStyle/>
          <a:p>
            <a:pPr>
              <a:defRPr/>
            </a:pPr>
            <a:endParaRPr lang="en-US">
              <a:cs typeface="+mn-cs"/>
            </a:endParaRPr>
          </a:p>
        </p:txBody>
      </p:sp>
      <p:graphicFrame>
        <p:nvGraphicFramePr>
          <p:cNvPr id="46126" name="Object 138"/>
          <p:cNvGraphicFramePr>
            <a:graphicFrameLocks noChangeAspect="1"/>
          </p:cNvGraphicFramePr>
          <p:nvPr/>
        </p:nvGraphicFramePr>
        <p:xfrm>
          <a:off x="1143000" y="4953000"/>
          <a:ext cx="263525" cy="304800"/>
        </p:xfrm>
        <a:graphic>
          <a:graphicData uri="http://schemas.openxmlformats.org/presentationml/2006/ole">
            <mc:AlternateContent xmlns:mc="http://schemas.openxmlformats.org/markup-compatibility/2006">
              <mc:Choice xmlns:v="urn:schemas-microsoft-com:vml" Requires="v">
                <p:oleObj spid="_x0000_s46193" name="Equation" r:id="rId17" imgW="406224" imgH="469696" progId="Equation.3">
                  <p:embed/>
                </p:oleObj>
              </mc:Choice>
              <mc:Fallback>
                <p:oleObj name="Equation" r:id="rId17" imgW="406224" imgH="469696" progId="Equation.3">
                  <p:embed/>
                  <p:pic>
                    <p:nvPicPr>
                      <p:cNvPr id="0" name="Object 13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43000" y="4953000"/>
                        <a:ext cx="2635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6127" name="Object 139"/>
          <p:cNvGraphicFramePr>
            <a:graphicFrameLocks noChangeAspect="1"/>
          </p:cNvGraphicFramePr>
          <p:nvPr/>
        </p:nvGraphicFramePr>
        <p:xfrm>
          <a:off x="7772400" y="4953000"/>
          <a:ext cx="303213" cy="304800"/>
        </p:xfrm>
        <a:graphic>
          <a:graphicData uri="http://schemas.openxmlformats.org/presentationml/2006/ole">
            <mc:AlternateContent xmlns:mc="http://schemas.openxmlformats.org/markup-compatibility/2006">
              <mc:Choice xmlns:v="urn:schemas-microsoft-com:vml" Requires="v">
                <p:oleObj spid="_x0000_s46194" name="Equation" r:id="rId19" imgW="482391" imgH="482391" progId="Equation.3">
                  <p:embed/>
                </p:oleObj>
              </mc:Choice>
              <mc:Fallback>
                <p:oleObj name="Equation" r:id="rId19" imgW="482391" imgH="482391" progId="Equation.3">
                  <p:embed/>
                  <p:pic>
                    <p:nvPicPr>
                      <p:cNvPr id="0" name="Object 13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772400" y="4953000"/>
                        <a:ext cx="30321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6128" name="Object 140"/>
          <p:cNvGraphicFramePr>
            <a:graphicFrameLocks noChangeAspect="1"/>
          </p:cNvGraphicFramePr>
          <p:nvPr/>
        </p:nvGraphicFramePr>
        <p:xfrm>
          <a:off x="3429000" y="4953000"/>
          <a:ext cx="249238" cy="304800"/>
        </p:xfrm>
        <a:graphic>
          <a:graphicData uri="http://schemas.openxmlformats.org/presentationml/2006/ole">
            <mc:AlternateContent xmlns:mc="http://schemas.openxmlformats.org/markup-compatibility/2006">
              <mc:Choice xmlns:v="urn:schemas-microsoft-com:vml" Requires="v">
                <p:oleObj spid="_x0000_s46195" name="Equation" r:id="rId21" imgW="393529" imgH="482391" progId="Equation.3">
                  <p:embed/>
                </p:oleObj>
              </mc:Choice>
              <mc:Fallback>
                <p:oleObj name="Equation" r:id="rId21" imgW="393529" imgH="482391" progId="Equation.3">
                  <p:embed/>
                  <p:pic>
                    <p:nvPicPr>
                      <p:cNvPr id="0" name="Object 14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29000" y="4953000"/>
                        <a:ext cx="249238"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6129" name="Object 141"/>
          <p:cNvGraphicFramePr>
            <a:graphicFrameLocks noChangeAspect="1"/>
          </p:cNvGraphicFramePr>
          <p:nvPr/>
        </p:nvGraphicFramePr>
        <p:xfrm>
          <a:off x="4267200" y="4572000"/>
          <a:ext cx="457200" cy="304800"/>
        </p:xfrm>
        <a:graphic>
          <a:graphicData uri="http://schemas.openxmlformats.org/presentationml/2006/ole">
            <mc:AlternateContent xmlns:mc="http://schemas.openxmlformats.org/markup-compatibility/2006">
              <mc:Choice xmlns:v="urn:schemas-microsoft-com:vml" Requires="v">
                <p:oleObj spid="_x0000_s46196" name="Equation" r:id="rId23" imgW="723586" imgH="482391" progId="Equation.3">
                  <p:embed/>
                </p:oleObj>
              </mc:Choice>
              <mc:Fallback>
                <p:oleObj name="Equation" r:id="rId23" imgW="723586" imgH="482391" progId="Equation.3">
                  <p:embed/>
                  <p:pic>
                    <p:nvPicPr>
                      <p:cNvPr id="0" name="Object 14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267200" y="4572000"/>
                        <a:ext cx="4572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6130" name="Object 142"/>
          <p:cNvGraphicFramePr>
            <a:graphicFrameLocks noChangeAspect="1"/>
          </p:cNvGraphicFramePr>
          <p:nvPr/>
        </p:nvGraphicFramePr>
        <p:xfrm>
          <a:off x="3581400" y="4572000"/>
          <a:ext cx="263525" cy="304800"/>
        </p:xfrm>
        <a:graphic>
          <a:graphicData uri="http://schemas.openxmlformats.org/presentationml/2006/ole">
            <mc:AlternateContent xmlns:mc="http://schemas.openxmlformats.org/markup-compatibility/2006">
              <mc:Choice xmlns:v="urn:schemas-microsoft-com:vml" Requires="v">
                <p:oleObj spid="_x0000_s46197" name="Equation" r:id="rId25" imgW="482391" imgH="558558" progId="Equation.3">
                  <p:embed/>
                </p:oleObj>
              </mc:Choice>
              <mc:Fallback>
                <p:oleObj name="Equation" r:id="rId25" imgW="482391" imgH="558558" progId="Equation.3">
                  <p:embed/>
                  <p:pic>
                    <p:nvPicPr>
                      <p:cNvPr id="0" name="Object 14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581400" y="4572000"/>
                        <a:ext cx="2635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6131" name="Object 143"/>
          <p:cNvGraphicFramePr>
            <a:graphicFrameLocks noChangeAspect="1"/>
          </p:cNvGraphicFramePr>
          <p:nvPr/>
        </p:nvGraphicFramePr>
        <p:xfrm>
          <a:off x="4419600" y="4953000"/>
          <a:ext cx="457200" cy="312738"/>
        </p:xfrm>
        <a:graphic>
          <a:graphicData uri="http://schemas.openxmlformats.org/presentationml/2006/ole">
            <mc:AlternateContent xmlns:mc="http://schemas.openxmlformats.org/markup-compatibility/2006">
              <mc:Choice xmlns:v="urn:schemas-microsoft-com:vml" Requires="v">
                <p:oleObj spid="_x0000_s46198" name="Equation" r:id="rId27" imgW="812447" imgH="558558" progId="Equation.3">
                  <p:embed/>
                </p:oleObj>
              </mc:Choice>
              <mc:Fallback>
                <p:oleObj name="Equation" r:id="rId27" imgW="812447" imgH="558558" progId="Equation.3">
                  <p:embed/>
                  <p:pic>
                    <p:nvPicPr>
                      <p:cNvPr id="0" name="Object 14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419600" y="4953000"/>
                        <a:ext cx="457200" cy="3127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5" name="Date Placeholder 3"/>
          <p:cNvSpPr>
            <a:spLocks noGrp="1"/>
          </p:cNvSpPr>
          <p:nvPr>
            <p:ph type="dt"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56" name="Footer Placeholder 4"/>
          <p:cNvSpPr>
            <a:spLocks noGrp="1"/>
          </p:cNvSpPr>
          <p:nvPr>
            <p:ph type="ftr" sz="quarter" idx="11"/>
          </p:nvPr>
        </p:nvSpPr>
        <p:spPr>
          <a:xfrm>
            <a:off x="2514600" y="6553200"/>
            <a:ext cx="4572000" cy="228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lide Number Placeholder 3"/>
          <p:cNvSpPr>
            <a:spLocks noGrp="1"/>
          </p:cNvSpPr>
          <p:nvPr>
            <p:ph type="sldNum" sz="quarter" idx="12"/>
          </p:nvPr>
        </p:nvSpPr>
        <p:spPr/>
        <p:txBody>
          <a:bodyPr/>
          <a:lstStyle/>
          <a:p>
            <a:pPr>
              <a:defRPr/>
            </a:pPr>
            <a:fld id="{DC66FE74-3F2B-0C48-9BBA-B6324D312730}" type="slidenum">
              <a:rPr lang="en-US"/>
              <a:pPr>
                <a:defRPr/>
              </a:pPr>
              <a:t>32</a:t>
            </a:fld>
            <a:endParaRPr lang="en-US"/>
          </a:p>
        </p:txBody>
      </p:sp>
      <p:graphicFrame>
        <p:nvGraphicFramePr>
          <p:cNvPr id="47106" name="Object 3"/>
          <p:cNvGraphicFramePr>
            <a:graphicFrameLocks noChangeAspect="1"/>
          </p:cNvGraphicFramePr>
          <p:nvPr/>
        </p:nvGraphicFramePr>
        <p:xfrm>
          <a:off x="3124200" y="228600"/>
          <a:ext cx="2286000" cy="762000"/>
        </p:xfrm>
        <a:graphic>
          <a:graphicData uri="http://schemas.openxmlformats.org/presentationml/2006/ole">
            <mc:AlternateContent xmlns:mc="http://schemas.openxmlformats.org/markup-compatibility/2006">
              <mc:Choice xmlns:v="urn:schemas-microsoft-com:vml" Requires="v">
                <p:oleObj spid="_x0000_s47205" name="Equation" r:id="rId3" imgW="685800" imgH="228600" progId="Equation.3">
                  <p:embed/>
                </p:oleObj>
              </mc:Choice>
              <mc:Fallback>
                <p:oleObj name="Equation" r:id="rId3" imgW="6858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28600"/>
                        <a:ext cx="2286000" cy="762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61476" name="Text Box 4"/>
          <p:cNvSpPr txBox="1">
            <a:spLocks noChangeArrowheads="1"/>
          </p:cNvSpPr>
          <p:nvPr/>
        </p:nvSpPr>
        <p:spPr bwMode="auto">
          <a:xfrm>
            <a:off x="228600" y="228600"/>
            <a:ext cx="2295525"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rgbClr val="FF3300"/>
                </a:solidFill>
                <a:cs typeface="+mn-cs"/>
              </a:rPr>
              <a:t>Therefore:</a:t>
            </a:r>
          </a:p>
        </p:txBody>
      </p:sp>
      <p:graphicFrame>
        <p:nvGraphicFramePr>
          <p:cNvPr id="47108" name="Object 5"/>
          <p:cNvGraphicFramePr>
            <a:graphicFrameLocks noChangeAspect="1"/>
          </p:cNvGraphicFramePr>
          <p:nvPr/>
        </p:nvGraphicFramePr>
        <p:xfrm>
          <a:off x="6477000" y="381000"/>
          <a:ext cx="2324100" cy="531813"/>
        </p:xfrm>
        <a:graphic>
          <a:graphicData uri="http://schemas.openxmlformats.org/presentationml/2006/ole">
            <mc:AlternateContent xmlns:mc="http://schemas.openxmlformats.org/markup-compatibility/2006">
              <mc:Choice xmlns:v="urn:schemas-microsoft-com:vml" Requires="v">
                <p:oleObj spid="_x0000_s47206" name="Equation" r:id="rId5" imgW="2324100" imgH="533400" progId="Equation.3">
                  <p:embed/>
                </p:oleObj>
              </mc:Choice>
              <mc:Fallback>
                <p:oleObj name="Equation" r:id="rId5" imgW="2324100" imgH="5334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381000"/>
                        <a:ext cx="2324100" cy="5318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61503" name="Line 31"/>
          <p:cNvSpPr>
            <a:spLocks noChangeShapeType="1"/>
          </p:cNvSpPr>
          <p:nvPr/>
        </p:nvSpPr>
        <p:spPr bwMode="auto">
          <a:xfrm flipV="1">
            <a:off x="5029200" y="914400"/>
            <a:ext cx="76200" cy="762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sp>
        <p:nvSpPr>
          <p:cNvPr id="361504" name="Text Box 32"/>
          <p:cNvSpPr txBox="1">
            <a:spLocks noChangeArrowheads="1"/>
          </p:cNvSpPr>
          <p:nvPr/>
        </p:nvSpPr>
        <p:spPr bwMode="auto">
          <a:xfrm>
            <a:off x="2209800" y="1524000"/>
            <a:ext cx="6048375"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Language accepted by the DFA</a:t>
            </a:r>
          </a:p>
        </p:txBody>
      </p:sp>
      <p:sp>
        <p:nvSpPr>
          <p:cNvPr id="361505" name="Oval 33"/>
          <p:cNvSpPr>
            <a:spLocks noChangeArrowheads="1"/>
          </p:cNvSpPr>
          <p:nvPr/>
        </p:nvSpPr>
        <p:spPr bwMode="auto">
          <a:xfrm>
            <a:off x="533400" y="50292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61506" name="Oval 34"/>
          <p:cNvSpPr>
            <a:spLocks noChangeArrowheads="1"/>
          </p:cNvSpPr>
          <p:nvPr/>
        </p:nvSpPr>
        <p:spPr bwMode="auto">
          <a:xfrm>
            <a:off x="3886200" y="50165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61507" name="Oval 35"/>
          <p:cNvSpPr>
            <a:spLocks noChangeArrowheads="1"/>
          </p:cNvSpPr>
          <p:nvPr/>
        </p:nvSpPr>
        <p:spPr bwMode="auto">
          <a:xfrm>
            <a:off x="8382000" y="50292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61508" name="Oval 36"/>
          <p:cNvSpPr>
            <a:spLocks noChangeArrowheads="1"/>
          </p:cNvSpPr>
          <p:nvPr/>
        </p:nvSpPr>
        <p:spPr bwMode="auto">
          <a:xfrm>
            <a:off x="1676400" y="50292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61509" name="Line 37"/>
          <p:cNvSpPr>
            <a:spLocks noChangeShapeType="1"/>
          </p:cNvSpPr>
          <p:nvPr/>
        </p:nvSpPr>
        <p:spPr bwMode="auto">
          <a:xfrm>
            <a:off x="76200" y="5257800"/>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61510" name="Line 38"/>
          <p:cNvSpPr>
            <a:spLocks noChangeShapeType="1"/>
          </p:cNvSpPr>
          <p:nvPr/>
        </p:nvSpPr>
        <p:spPr bwMode="auto">
          <a:xfrm>
            <a:off x="1066800" y="52578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61511" name="Line 39"/>
          <p:cNvSpPr>
            <a:spLocks noChangeShapeType="1"/>
          </p:cNvSpPr>
          <p:nvPr/>
        </p:nvSpPr>
        <p:spPr bwMode="auto">
          <a:xfrm>
            <a:off x="2209800" y="52578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61512" name="Line 40"/>
          <p:cNvSpPr>
            <a:spLocks noChangeShapeType="1"/>
          </p:cNvSpPr>
          <p:nvPr/>
        </p:nvSpPr>
        <p:spPr bwMode="auto">
          <a:xfrm>
            <a:off x="3352800" y="5245100"/>
            <a:ext cx="533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61513" name="Line 41"/>
          <p:cNvSpPr>
            <a:spLocks noChangeShapeType="1"/>
          </p:cNvSpPr>
          <p:nvPr/>
        </p:nvSpPr>
        <p:spPr bwMode="auto">
          <a:xfrm>
            <a:off x="4419600" y="5245100"/>
            <a:ext cx="381000" cy="127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61518" name="Line 46"/>
          <p:cNvSpPr>
            <a:spLocks noChangeShapeType="1"/>
          </p:cNvSpPr>
          <p:nvPr/>
        </p:nvSpPr>
        <p:spPr bwMode="auto">
          <a:xfrm>
            <a:off x="7696200" y="52578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47121" name="Object 47"/>
          <p:cNvGraphicFramePr>
            <a:graphicFrameLocks noChangeAspect="1"/>
          </p:cNvGraphicFramePr>
          <p:nvPr/>
        </p:nvGraphicFramePr>
        <p:xfrm>
          <a:off x="4038600" y="5092700"/>
          <a:ext cx="265113" cy="368300"/>
        </p:xfrm>
        <a:graphic>
          <a:graphicData uri="http://schemas.openxmlformats.org/presentationml/2006/ole">
            <mc:AlternateContent xmlns:mc="http://schemas.openxmlformats.org/markup-compatibility/2006">
              <mc:Choice xmlns:v="urn:schemas-microsoft-com:vml" Requires="v">
                <p:oleObj spid="_x0000_s47207" name="Equation" r:id="rId7" imgW="266584" imgH="368140" progId="Equation.3">
                  <p:embed/>
                </p:oleObj>
              </mc:Choice>
              <mc:Fallback>
                <p:oleObj name="Equation" r:id="rId7" imgW="266584" imgH="368140" progId="Equation.3">
                  <p:embed/>
                  <p:pic>
                    <p:nvPicPr>
                      <p:cNvPr id="0" name="Object 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8600" y="5092700"/>
                        <a:ext cx="265113" cy="3683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61520" name="Text Box 48"/>
          <p:cNvSpPr txBox="1">
            <a:spLocks noChangeArrowheads="1"/>
          </p:cNvSpPr>
          <p:nvPr/>
        </p:nvSpPr>
        <p:spPr bwMode="auto">
          <a:xfrm>
            <a:off x="2819400" y="4876800"/>
            <a:ext cx="4889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chemeClr val="tx1"/>
                </a:solidFill>
                <a:cs typeface="+mn-cs"/>
              </a:rPr>
              <a:t>...</a:t>
            </a:r>
          </a:p>
        </p:txBody>
      </p:sp>
      <p:sp>
        <p:nvSpPr>
          <p:cNvPr id="361521" name="Text Box 49"/>
          <p:cNvSpPr txBox="1">
            <a:spLocks noChangeArrowheads="1"/>
          </p:cNvSpPr>
          <p:nvPr/>
        </p:nvSpPr>
        <p:spPr bwMode="auto">
          <a:xfrm>
            <a:off x="4800600" y="4876800"/>
            <a:ext cx="4889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chemeClr val="tx1"/>
                </a:solidFill>
                <a:cs typeface="+mn-cs"/>
              </a:rPr>
              <a:t>...</a:t>
            </a:r>
          </a:p>
        </p:txBody>
      </p:sp>
      <p:sp>
        <p:nvSpPr>
          <p:cNvPr id="361522" name="Oval 50"/>
          <p:cNvSpPr>
            <a:spLocks noChangeArrowheads="1"/>
          </p:cNvSpPr>
          <p:nvPr/>
        </p:nvSpPr>
        <p:spPr bwMode="auto">
          <a:xfrm>
            <a:off x="8305800" y="4953000"/>
            <a:ext cx="685800" cy="685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61523" name="AutoShape 51"/>
          <p:cNvSpPr>
            <a:spLocks/>
          </p:cNvSpPr>
          <p:nvPr/>
        </p:nvSpPr>
        <p:spPr bwMode="auto">
          <a:xfrm rot="5400000">
            <a:off x="2247900" y="4457700"/>
            <a:ext cx="457200" cy="2819400"/>
          </a:xfrm>
          <a:prstGeom prst="rightBrace">
            <a:avLst>
              <a:gd name="adj1" fmla="val 51389"/>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61524" name="AutoShape 52"/>
          <p:cNvSpPr>
            <a:spLocks/>
          </p:cNvSpPr>
          <p:nvPr/>
        </p:nvSpPr>
        <p:spPr bwMode="auto">
          <a:xfrm rot="5400000">
            <a:off x="6134100" y="4000500"/>
            <a:ext cx="381000" cy="3810000"/>
          </a:xfrm>
          <a:prstGeom prst="rightBrace">
            <a:avLst>
              <a:gd name="adj1" fmla="val 83333"/>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61527" name="Oval 55"/>
          <p:cNvSpPr>
            <a:spLocks noChangeArrowheads="1"/>
          </p:cNvSpPr>
          <p:nvPr/>
        </p:nvSpPr>
        <p:spPr bwMode="auto">
          <a:xfrm>
            <a:off x="5715000" y="49530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61528" name="Text Box 56"/>
          <p:cNvSpPr txBox="1">
            <a:spLocks noChangeArrowheads="1"/>
          </p:cNvSpPr>
          <p:nvPr/>
        </p:nvSpPr>
        <p:spPr bwMode="auto">
          <a:xfrm>
            <a:off x="6934200" y="4876800"/>
            <a:ext cx="4889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chemeClr val="tx1"/>
                </a:solidFill>
                <a:cs typeface="+mn-cs"/>
              </a:rPr>
              <a:t>...</a:t>
            </a:r>
          </a:p>
        </p:txBody>
      </p:sp>
      <p:sp>
        <p:nvSpPr>
          <p:cNvPr id="361529" name="Line 57"/>
          <p:cNvSpPr>
            <a:spLocks noChangeShapeType="1"/>
          </p:cNvSpPr>
          <p:nvPr/>
        </p:nvSpPr>
        <p:spPr bwMode="auto">
          <a:xfrm flipV="1">
            <a:off x="5257800" y="5257800"/>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61532" name="Line 60"/>
          <p:cNvSpPr>
            <a:spLocks noChangeShapeType="1"/>
          </p:cNvSpPr>
          <p:nvPr/>
        </p:nvSpPr>
        <p:spPr bwMode="auto">
          <a:xfrm flipV="1">
            <a:off x="6248400" y="5257800"/>
            <a:ext cx="533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61540" name="Freeform 68"/>
          <p:cNvSpPr>
            <a:spLocks/>
          </p:cNvSpPr>
          <p:nvPr/>
        </p:nvSpPr>
        <p:spPr bwMode="auto">
          <a:xfrm>
            <a:off x="1143000" y="5410200"/>
            <a:ext cx="2667000" cy="317500"/>
          </a:xfrm>
          <a:custGeom>
            <a:avLst/>
            <a:gdLst>
              <a:gd name="T0" fmla="*/ 0 w 1680"/>
              <a:gd name="T1" fmla="*/ 0 h 200"/>
              <a:gd name="T2" fmla="*/ 816 w 1680"/>
              <a:gd name="T3" fmla="*/ 192 h 200"/>
              <a:gd name="T4" fmla="*/ 1680 w 1680"/>
              <a:gd name="T5" fmla="*/ 48 h 200"/>
            </a:gdLst>
            <a:ahLst/>
            <a:cxnLst>
              <a:cxn ang="0">
                <a:pos x="T0" y="T1"/>
              </a:cxn>
              <a:cxn ang="0">
                <a:pos x="T2" y="T3"/>
              </a:cxn>
              <a:cxn ang="0">
                <a:pos x="T4" y="T5"/>
              </a:cxn>
            </a:cxnLst>
            <a:rect l="0" t="0" r="r" b="b"/>
            <a:pathLst>
              <a:path w="1680" h="200">
                <a:moveTo>
                  <a:pt x="0" y="0"/>
                </a:moveTo>
                <a:cubicBezTo>
                  <a:pt x="268" y="92"/>
                  <a:pt x="536" y="184"/>
                  <a:pt x="816" y="192"/>
                </a:cubicBezTo>
                <a:cubicBezTo>
                  <a:pt x="1096" y="200"/>
                  <a:pt x="1388" y="124"/>
                  <a:pt x="1680" y="48"/>
                </a:cubicBezTo>
              </a:path>
            </a:pathLst>
          </a:custGeom>
          <a:noFill/>
          <a:ln w="9525" cap="flat" cmpd="sng">
            <a:solidFill>
              <a:srgbClr val="FF0000"/>
            </a:solidFill>
            <a:prstDash val="solid"/>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spAutoFit/>
          </a:bodyPr>
          <a:lstStyle/>
          <a:p>
            <a:pPr>
              <a:defRPr/>
            </a:pPr>
            <a:endParaRPr lang="en-US">
              <a:cs typeface="+mn-cs"/>
            </a:endParaRPr>
          </a:p>
        </p:txBody>
      </p:sp>
      <p:sp>
        <p:nvSpPr>
          <p:cNvPr id="361541" name="Freeform 69"/>
          <p:cNvSpPr>
            <a:spLocks/>
          </p:cNvSpPr>
          <p:nvPr/>
        </p:nvSpPr>
        <p:spPr bwMode="auto">
          <a:xfrm>
            <a:off x="4495800" y="5486400"/>
            <a:ext cx="3733800" cy="228600"/>
          </a:xfrm>
          <a:custGeom>
            <a:avLst/>
            <a:gdLst>
              <a:gd name="T0" fmla="*/ 0 w 2352"/>
              <a:gd name="T1" fmla="*/ 0 h 144"/>
              <a:gd name="T2" fmla="*/ 1248 w 2352"/>
              <a:gd name="T3" fmla="*/ 144 h 144"/>
              <a:gd name="T4" fmla="*/ 2352 w 2352"/>
              <a:gd name="T5" fmla="*/ 0 h 144"/>
            </a:gdLst>
            <a:ahLst/>
            <a:cxnLst>
              <a:cxn ang="0">
                <a:pos x="T0" y="T1"/>
              </a:cxn>
              <a:cxn ang="0">
                <a:pos x="T2" y="T3"/>
              </a:cxn>
              <a:cxn ang="0">
                <a:pos x="T4" y="T5"/>
              </a:cxn>
            </a:cxnLst>
            <a:rect l="0" t="0" r="r" b="b"/>
            <a:pathLst>
              <a:path w="2352" h="144">
                <a:moveTo>
                  <a:pt x="0" y="0"/>
                </a:moveTo>
                <a:cubicBezTo>
                  <a:pt x="428" y="72"/>
                  <a:pt x="856" y="144"/>
                  <a:pt x="1248" y="144"/>
                </a:cubicBezTo>
                <a:cubicBezTo>
                  <a:pt x="1640" y="144"/>
                  <a:pt x="1996" y="72"/>
                  <a:pt x="2352" y="0"/>
                </a:cubicBezTo>
              </a:path>
            </a:pathLst>
          </a:custGeom>
          <a:noFill/>
          <a:ln w="9525" cap="flat" cmpd="sng">
            <a:solidFill>
              <a:srgbClr val="FF0000"/>
            </a:solidFill>
            <a:prstDash val="solid"/>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spAutoFit/>
          </a:bodyPr>
          <a:lstStyle/>
          <a:p>
            <a:pPr>
              <a:defRPr/>
            </a:pPr>
            <a:endParaRPr lang="en-US">
              <a:cs typeface="+mn-cs"/>
            </a:endParaRPr>
          </a:p>
        </p:txBody>
      </p:sp>
      <p:graphicFrame>
        <p:nvGraphicFramePr>
          <p:cNvPr id="47133" name="Object 70"/>
          <p:cNvGraphicFramePr>
            <a:graphicFrameLocks noChangeAspect="1"/>
          </p:cNvGraphicFramePr>
          <p:nvPr/>
        </p:nvGraphicFramePr>
        <p:xfrm>
          <a:off x="2501900" y="6311900"/>
          <a:ext cx="290513" cy="304800"/>
        </p:xfrm>
        <a:graphic>
          <a:graphicData uri="http://schemas.openxmlformats.org/presentationml/2006/ole">
            <mc:AlternateContent xmlns:mc="http://schemas.openxmlformats.org/markup-compatibility/2006">
              <mc:Choice xmlns:v="urn:schemas-microsoft-com:vml" Requires="v">
                <p:oleObj spid="_x0000_s47208" name="Equation" r:id="rId9" imgW="291973" imgH="304668" progId="Equation.3">
                  <p:embed/>
                </p:oleObj>
              </mc:Choice>
              <mc:Fallback>
                <p:oleObj name="Equation" r:id="rId9" imgW="291973" imgH="304668" progId="Equation.3">
                  <p:embed/>
                  <p:pic>
                    <p:nvPicPr>
                      <p:cNvPr id="0" name="Object 7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1900" y="6311900"/>
                        <a:ext cx="29051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7134" name="Object 71"/>
          <p:cNvGraphicFramePr>
            <a:graphicFrameLocks noChangeAspect="1"/>
          </p:cNvGraphicFramePr>
          <p:nvPr/>
        </p:nvGraphicFramePr>
        <p:xfrm>
          <a:off x="5937250" y="6235700"/>
          <a:ext cx="265113" cy="277813"/>
        </p:xfrm>
        <a:graphic>
          <a:graphicData uri="http://schemas.openxmlformats.org/presentationml/2006/ole">
            <mc:AlternateContent xmlns:mc="http://schemas.openxmlformats.org/markup-compatibility/2006">
              <mc:Choice xmlns:v="urn:schemas-microsoft-com:vml" Requires="v">
                <p:oleObj spid="_x0000_s47209" name="Equation" r:id="rId11" imgW="266584" imgH="279279" progId="Equation.3">
                  <p:embed/>
                </p:oleObj>
              </mc:Choice>
              <mc:Fallback>
                <p:oleObj name="Equation" r:id="rId11" imgW="266584" imgH="279279" progId="Equation.3">
                  <p:embed/>
                  <p:pic>
                    <p:nvPicPr>
                      <p:cNvPr id="0" name="Object 7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37250" y="6235700"/>
                        <a:ext cx="265113" cy="2778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61547" name="Oval 75"/>
          <p:cNvSpPr>
            <a:spLocks noChangeArrowheads="1"/>
          </p:cNvSpPr>
          <p:nvPr/>
        </p:nvSpPr>
        <p:spPr bwMode="auto">
          <a:xfrm>
            <a:off x="4876800" y="41910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61548" name="Oval 76"/>
          <p:cNvSpPr>
            <a:spLocks noChangeArrowheads="1"/>
          </p:cNvSpPr>
          <p:nvPr/>
        </p:nvSpPr>
        <p:spPr bwMode="auto">
          <a:xfrm>
            <a:off x="2971800" y="41910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61549" name="Line 77"/>
          <p:cNvSpPr>
            <a:spLocks noChangeShapeType="1"/>
          </p:cNvSpPr>
          <p:nvPr/>
        </p:nvSpPr>
        <p:spPr bwMode="auto">
          <a:xfrm flipV="1">
            <a:off x="4343400" y="4648200"/>
            <a:ext cx="60960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61550" name="Line 78"/>
          <p:cNvSpPr>
            <a:spLocks noChangeShapeType="1"/>
          </p:cNvSpPr>
          <p:nvPr/>
        </p:nvSpPr>
        <p:spPr bwMode="auto">
          <a:xfrm>
            <a:off x="3429000" y="4648200"/>
            <a:ext cx="533400" cy="4445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61551" name="AutoShape 79"/>
          <p:cNvSpPr>
            <a:spLocks/>
          </p:cNvSpPr>
          <p:nvPr/>
        </p:nvSpPr>
        <p:spPr bwMode="auto">
          <a:xfrm rot="16200000">
            <a:off x="4038600" y="1752600"/>
            <a:ext cx="381000" cy="2514600"/>
          </a:xfrm>
          <a:prstGeom prst="rightBrace">
            <a:avLst>
              <a:gd name="adj1" fmla="val 55000"/>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47140" name="Object 80"/>
          <p:cNvGraphicFramePr>
            <a:graphicFrameLocks noChangeAspect="1"/>
          </p:cNvGraphicFramePr>
          <p:nvPr/>
        </p:nvGraphicFramePr>
        <p:xfrm>
          <a:off x="4114800" y="2362200"/>
          <a:ext cx="315913" cy="406400"/>
        </p:xfrm>
        <a:graphic>
          <a:graphicData uri="http://schemas.openxmlformats.org/presentationml/2006/ole">
            <mc:AlternateContent xmlns:mc="http://schemas.openxmlformats.org/markup-compatibility/2006">
              <mc:Choice xmlns:v="urn:schemas-microsoft-com:vml" Requires="v">
                <p:oleObj spid="_x0000_s47210" name="Equation" r:id="rId13" imgW="317225" imgH="406048" progId="Equation.3">
                  <p:embed/>
                </p:oleObj>
              </mc:Choice>
              <mc:Fallback>
                <p:oleObj name="Equation" r:id="rId13" imgW="317225" imgH="406048" progId="Equation.3">
                  <p:embed/>
                  <p:pic>
                    <p:nvPicPr>
                      <p:cNvPr id="0" name="Object 8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14800" y="2362200"/>
                        <a:ext cx="315913" cy="406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61553" name="Oval 81"/>
          <p:cNvSpPr>
            <a:spLocks noChangeArrowheads="1"/>
          </p:cNvSpPr>
          <p:nvPr/>
        </p:nvSpPr>
        <p:spPr bwMode="auto">
          <a:xfrm>
            <a:off x="3124200" y="32004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61554" name="Oval 82"/>
          <p:cNvSpPr>
            <a:spLocks noChangeArrowheads="1"/>
          </p:cNvSpPr>
          <p:nvPr/>
        </p:nvSpPr>
        <p:spPr bwMode="auto">
          <a:xfrm>
            <a:off x="4724400" y="32004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361555" name="Line 83"/>
          <p:cNvSpPr>
            <a:spLocks noChangeShapeType="1"/>
          </p:cNvSpPr>
          <p:nvPr/>
        </p:nvSpPr>
        <p:spPr bwMode="auto">
          <a:xfrm flipH="1" flipV="1">
            <a:off x="5029200" y="3733800"/>
            <a:ext cx="7620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361556" name="Line 84"/>
          <p:cNvSpPr>
            <a:spLocks noChangeShapeType="1"/>
          </p:cNvSpPr>
          <p:nvPr/>
        </p:nvSpPr>
        <p:spPr bwMode="auto">
          <a:xfrm flipH="1">
            <a:off x="4419600" y="3429000"/>
            <a:ext cx="304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sp>
        <p:nvSpPr>
          <p:cNvPr id="361557" name="Line 85"/>
          <p:cNvSpPr>
            <a:spLocks noChangeShapeType="1"/>
          </p:cNvSpPr>
          <p:nvPr/>
        </p:nvSpPr>
        <p:spPr bwMode="auto">
          <a:xfrm flipH="1">
            <a:off x="3657600" y="3429000"/>
            <a:ext cx="3810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361558" name="Line 86"/>
          <p:cNvSpPr>
            <a:spLocks noChangeShapeType="1"/>
          </p:cNvSpPr>
          <p:nvPr/>
        </p:nvSpPr>
        <p:spPr bwMode="auto">
          <a:xfrm flipH="1">
            <a:off x="3276600" y="3733800"/>
            <a:ext cx="7620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361559" name="Text Box 87"/>
          <p:cNvSpPr txBox="1">
            <a:spLocks noChangeArrowheads="1"/>
          </p:cNvSpPr>
          <p:nvPr/>
        </p:nvSpPr>
        <p:spPr bwMode="auto">
          <a:xfrm>
            <a:off x="3962400" y="3048000"/>
            <a:ext cx="4889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chemeClr val="tx1"/>
                </a:solidFill>
                <a:cs typeface="+mn-cs"/>
              </a:rPr>
              <a:t>...</a:t>
            </a:r>
          </a:p>
        </p:txBody>
      </p:sp>
      <p:graphicFrame>
        <p:nvGraphicFramePr>
          <p:cNvPr id="47148" name="Object 88"/>
          <p:cNvGraphicFramePr>
            <a:graphicFrameLocks noChangeAspect="1"/>
          </p:cNvGraphicFramePr>
          <p:nvPr/>
        </p:nvGraphicFramePr>
        <p:xfrm>
          <a:off x="1143000" y="4953000"/>
          <a:ext cx="263525" cy="304800"/>
        </p:xfrm>
        <a:graphic>
          <a:graphicData uri="http://schemas.openxmlformats.org/presentationml/2006/ole">
            <mc:AlternateContent xmlns:mc="http://schemas.openxmlformats.org/markup-compatibility/2006">
              <mc:Choice xmlns:v="urn:schemas-microsoft-com:vml" Requires="v">
                <p:oleObj spid="_x0000_s47211" name="Equation" r:id="rId15" imgW="406224" imgH="469696" progId="Equation.3">
                  <p:embed/>
                </p:oleObj>
              </mc:Choice>
              <mc:Fallback>
                <p:oleObj name="Equation" r:id="rId15" imgW="406224" imgH="469696" progId="Equation.3">
                  <p:embed/>
                  <p:pic>
                    <p:nvPicPr>
                      <p:cNvPr id="0" name="Object 8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43000" y="4953000"/>
                        <a:ext cx="2635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7149" name="Object 89"/>
          <p:cNvGraphicFramePr>
            <a:graphicFrameLocks noChangeAspect="1"/>
          </p:cNvGraphicFramePr>
          <p:nvPr/>
        </p:nvGraphicFramePr>
        <p:xfrm>
          <a:off x="7772400" y="4953000"/>
          <a:ext cx="303213" cy="304800"/>
        </p:xfrm>
        <a:graphic>
          <a:graphicData uri="http://schemas.openxmlformats.org/presentationml/2006/ole">
            <mc:AlternateContent xmlns:mc="http://schemas.openxmlformats.org/markup-compatibility/2006">
              <mc:Choice xmlns:v="urn:schemas-microsoft-com:vml" Requires="v">
                <p:oleObj spid="_x0000_s47212" name="Equation" r:id="rId17" imgW="482391" imgH="482391" progId="Equation.3">
                  <p:embed/>
                </p:oleObj>
              </mc:Choice>
              <mc:Fallback>
                <p:oleObj name="Equation" r:id="rId17" imgW="482391" imgH="482391" progId="Equation.3">
                  <p:embed/>
                  <p:pic>
                    <p:nvPicPr>
                      <p:cNvPr id="0" name="Object 8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772400" y="4953000"/>
                        <a:ext cx="30321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7150" name="Object 90"/>
          <p:cNvGraphicFramePr>
            <a:graphicFrameLocks noChangeAspect="1"/>
          </p:cNvGraphicFramePr>
          <p:nvPr/>
        </p:nvGraphicFramePr>
        <p:xfrm>
          <a:off x="3429000" y="4953000"/>
          <a:ext cx="249238" cy="304800"/>
        </p:xfrm>
        <a:graphic>
          <a:graphicData uri="http://schemas.openxmlformats.org/presentationml/2006/ole">
            <mc:AlternateContent xmlns:mc="http://schemas.openxmlformats.org/markup-compatibility/2006">
              <mc:Choice xmlns:v="urn:schemas-microsoft-com:vml" Requires="v">
                <p:oleObj spid="_x0000_s47213" name="Equation" r:id="rId19" imgW="393529" imgH="482391" progId="Equation.3">
                  <p:embed/>
                </p:oleObj>
              </mc:Choice>
              <mc:Fallback>
                <p:oleObj name="Equation" r:id="rId19" imgW="393529" imgH="482391" progId="Equation.3">
                  <p:embed/>
                  <p:pic>
                    <p:nvPicPr>
                      <p:cNvPr id="0" name="Object 9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29000" y="4953000"/>
                        <a:ext cx="249238"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7151" name="Object 91"/>
          <p:cNvGraphicFramePr>
            <a:graphicFrameLocks noChangeAspect="1"/>
          </p:cNvGraphicFramePr>
          <p:nvPr/>
        </p:nvGraphicFramePr>
        <p:xfrm>
          <a:off x="4267200" y="4572000"/>
          <a:ext cx="457200" cy="304800"/>
        </p:xfrm>
        <a:graphic>
          <a:graphicData uri="http://schemas.openxmlformats.org/presentationml/2006/ole">
            <mc:AlternateContent xmlns:mc="http://schemas.openxmlformats.org/markup-compatibility/2006">
              <mc:Choice xmlns:v="urn:schemas-microsoft-com:vml" Requires="v">
                <p:oleObj spid="_x0000_s47214" name="Equation" r:id="rId21" imgW="723586" imgH="482391" progId="Equation.3">
                  <p:embed/>
                </p:oleObj>
              </mc:Choice>
              <mc:Fallback>
                <p:oleObj name="Equation" r:id="rId21" imgW="723586" imgH="482391" progId="Equation.3">
                  <p:embed/>
                  <p:pic>
                    <p:nvPicPr>
                      <p:cNvPr id="0" name="Object 9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67200" y="4572000"/>
                        <a:ext cx="4572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7152" name="Object 92"/>
          <p:cNvGraphicFramePr>
            <a:graphicFrameLocks noChangeAspect="1"/>
          </p:cNvGraphicFramePr>
          <p:nvPr/>
        </p:nvGraphicFramePr>
        <p:xfrm>
          <a:off x="3581400" y="4572000"/>
          <a:ext cx="263525" cy="304800"/>
        </p:xfrm>
        <a:graphic>
          <a:graphicData uri="http://schemas.openxmlformats.org/presentationml/2006/ole">
            <mc:AlternateContent xmlns:mc="http://schemas.openxmlformats.org/markup-compatibility/2006">
              <mc:Choice xmlns:v="urn:schemas-microsoft-com:vml" Requires="v">
                <p:oleObj spid="_x0000_s47215" name="Equation" r:id="rId23" imgW="482391" imgH="558558" progId="Equation.3">
                  <p:embed/>
                </p:oleObj>
              </mc:Choice>
              <mc:Fallback>
                <p:oleObj name="Equation" r:id="rId23" imgW="482391" imgH="558558" progId="Equation.3">
                  <p:embed/>
                  <p:pic>
                    <p:nvPicPr>
                      <p:cNvPr id="0" name="Object 9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581400" y="4572000"/>
                        <a:ext cx="2635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7153" name="Object 93"/>
          <p:cNvGraphicFramePr>
            <a:graphicFrameLocks noChangeAspect="1"/>
          </p:cNvGraphicFramePr>
          <p:nvPr/>
        </p:nvGraphicFramePr>
        <p:xfrm>
          <a:off x="4419600" y="4953000"/>
          <a:ext cx="457200" cy="312738"/>
        </p:xfrm>
        <a:graphic>
          <a:graphicData uri="http://schemas.openxmlformats.org/presentationml/2006/ole">
            <mc:AlternateContent xmlns:mc="http://schemas.openxmlformats.org/markup-compatibility/2006">
              <mc:Choice xmlns:v="urn:schemas-microsoft-com:vml" Requires="v">
                <p:oleObj spid="_x0000_s47216" name="Equation" r:id="rId25" imgW="812447" imgH="558558" progId="Equation.3">
                  <p:embed/>
                </p:oleObj>
              </mc:Choice>
              <mc:Fallback>
                <p:oleObj name="Equation" r:id="rId25" imgW="812447" imgH="558558" progId="Equation.3">
                  <p:embed/>
                  <p:pic>
                    <p:nvPicPr>
                      <p:cNvPr id="0" name="Object 9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419600" y="4953000"/>
                        <a:ext cx="457200" cy="3127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61566" name="Freeform 94"/>
          <p:cNvSpPr>
            <a:spLocks/>
          </p:cNvSpPr>
          <p:nvPr/>
        </p:nvSpPr>
        <p:spPr bwMode="auto">
          <a:xfrm>
            <a:off x="3479800" y="3492500"/>
            <a:ext cx="1422400" cy="1485900"/>
          </a:xfrm>
          <a:custGeom>
            <a:avLst/>
            <a:gdLst>
              <a:gd name="T0" fmla="*/ 544 w 896"/>
              <a:gd name="T1" fmla="*/ 920 h 936"/>
              <a:gd name="T2" fmla="*/ 832 w 896"/>
              <a:gd name="T3" fmla="*/ 680 h 936"/>
              <a:gd name="T4" fmla="*/ 784 w 896"/>
              <a:gd name="T5" fmla="*/ 104 h 936"/>
              <a:gd name="T6" fmla="*/ 160 w 896"/>
              <a:gd name="T7" fmla="*/ 56 h 936"/>
              <a:gd name="T8" fmla="*/ 16 w 896"/>
              <a:gd name="T9" fmla="*/ 440 h 936"/>
              <a:gd name="T10" fmla="*/ 256 w 896"/>
              <a:gd name="T11" fmla="*/ 872 h 936"/>
              <a:gd name="T12" fmla="*/ 544 w 896"/>
              <a:gd name="T13" fmla="*/ 824 h 936"/>
              <a:gd name="T14" fmla="*/ 736 w 896"/>
              <a:gd name="T15" fmla="*/ 680 h 936"/>
              <a:gd name="T16" fmla="*/ 736 w 896"/>
              <a:gd name="T17" fmla="*/ 200 h 936"/>
              <a:gd name="T18" fmla="*/ 496 w 896"/>
              <a:gd name="T19" fmla="*/ 56 h 936"/>
              <a:gd name="T20" fmla="*/ 112 w 896"/>
              <a:gd name="T21" fmla="*/ 152 h 936"/>
              <a:gd name="T22" fmla="*/ 112 w 896"/>
              <a:gd name="T23" fmla="*/ 536 h 936"/>
              <a:gd name="T24" fmla="*/ 304 w 896"/>
              <a:gd name="T25" fmla="*/ 824 h 936"/>
              <a:gd name="T26" fmla="*/ 640 w 896"/>
              <a:gd name="T27" fmla="*/ 680 h 936"/>
              <a:gd name="T28" fmla="*/ 640 w 896"/>
              <a:gd name="T29" fmla="*/ 200 h 936"/>
              <a:gd name="T30" fmla="*/ 160 w 896"/>
              <a:gd name="T31" fmla="*/ 152 h 936"/>
              <a:gd name="T32" fmla="*/ 256 w 896"/>
              <a:gd name="T33" fmla="*/ 680 h 936"/>
              <a:gd name="T34" fmla="*/ 448 w 896"/>
              <a:gd name="T35" fmla="*/ 77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96" h="936">
                <a:moveTo>
                  <a:pt x="544" y="920"/>
                </a:moveTo>
                <a:cubicBezTo>
                  <a:pt x="668" y="868"/>
                  <a:pt x="792" y="816"/>
                  <a:pt x="832" y="680"/>
                </a:cubicBezTo>
                <a:cubicBezTo>
                  <a:pt x="872" y="544"/>
                  <a:pt x="896" y="208"/>
                  <a:pt x="784" y="104"/>
                </a:cubicBezTo>
                <a:cubicBezTo>
                  <a:pt x="672" y="0"/>
                  <a:pt x="288" y="0"/>
                  <a:pt x="160" y="56"/>
                </a:cubicBezTo>
                <a:cubicBezTo>
                  <a:pt x="32" y="112"/>
                  <a:pt x="0" y="304"/>
                  <a:pt x="16" y="440"/>
                </a:cubicBezTo>
                <a:cubicBezTo>
                  <a:pt x="32" y="576"/>
                  <a:pt x="168" y="808"/>
                  <a:pt x="256" y="872"/>
                </a:cubicBezTo>
                <a:cubicBezTo>
                  <a:pt x="344" y="936"/>
                  <a:pt x="464" y="856"/>
                  <a:pt x="544" y="824"/>
                </a:cubicBezTo>
                <a:cubicBezTo>
                  <a:pt x="624" y="792"/>
                  <a:pt x="704" y="784"/>
                  <a:pt x="736" y="680"/>
                </a:cubicBezTo>
                <a:cubicBezTo>
                  <a:pt x="768" y="576"/>
                  <a:pt x="776" y="304"/>
                  <a:pt x="736" y="200"/>
                </a:cubicBezTo>
                <a:cubicBezTo>
                  <a:pt x="696" y="96"/>
                  <a:pt x="600" y="64"/>
                  <a:pt x="496" y="56"/>
                </a:cubicBezTo>
                <a:cubicBezTo>
                  <a:pt x="392" y="48"/>
                  <a:pt x="176" y="72"/>
                  <a:pt x="112" y="152"/>
                </a:cubicBezTo>
                <a:cubicBezTo>
                  <a:pt x="48" y="232"/>
                  <a:pt x="80" y="424"/>
                  <a:pt x="112" y="536"/>
                </a:cubicBezTo>
                <a:cubicBezTo>
                  <a:pt x="144" y="648"/>
                  <a:pt x="216" y="800"/>
                  <a:pt x="304" y="824"/>
                </a:cubicBezTo>
                <a:cubicBezTo>
                  <a:pt x="392" y="848"/>
                  <a:pt x="584" y="784"/>
                  <a:pt x="640" y="680"/>
                </a:cubicBezTo>
                <a:cubicBezTo>
                  <a:pt x="696" y="576"/>
                  <a:pt x="720" y="288"/>
                  <a:pt x="640" y="200"/>
                </a:cubicBezTo>
                <a:cubicBezTo>
                  <a:pt x="560" y="112"/>
                  <a:pt x="224" y="72"/>
                  <a:pt x="160" y="152"/>
                </a:cubicBezTo>
                <a:cubicBezTo>
                  <a:pt x="96" y="232"/>
                  <a:pt x="208" y="576"/>
                  <a:pt x="256" y="680"/>
                </a:cubicBezTo>
                <a:cubicBezTo>
                  <a:pt x="304" y="784"/>
                  <a:pt x="376" y="780"/>
                  <a:pt x="448" y="776"/>
                </a:cubicBezTo>
              </a:path>
            </a:pathLst>
          </a:custGeom>
          <a:noFill/>
          <a:ln w="9525" cap="flat" cmpd="sng">
            <a:solidFill>
              <a:srgbClr val="FF0000"/>
            </a:solidFill>
            <a:prstDash val="solid"/>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spAutoFit/>
          </a:bodyPr>
          <a:lstStyle/>
          <a:p>
            <a:pPr>
              <a:defRPr/>
            </a:pPr>
            <a:endParaRPr lang="en-US">
              <a:cs typeface="+mn-cs"/>
            </a:endParaRPr>
          </a:p>
        </p:txBody>
      </p:sp>
      <p:sp>
        <p:nvSpPr>
          <p:cNvPr id="54" name="Date Placeholder 3"/>
          <p:cNvSpPr>
            <a:spLocks noGrp="1"/>
          </p:cNvSpPr>
          <p:nvPr>
            <p:ph type="dt"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55" name="Footer Placeholder 4"/>
          <p:cNvSpPr>
            <a:spLocks noGrp="1"/>
          </p:cNvSpPr>
          <p:nvPr>
            <p:ph type="ftr" sz="quarter" idx="11"/>
          </p:nvPr>
        </p:nvSpPr>
        <p:spPr>
          <a:xfrm>
            <a:off x="2514600" y="6553200"/>
            <a:ext cx="4572000" cy="228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2"/>
          </p:nvPr>
        </p:nvSpPr>
        <p:spPr/>
        <p:txBody>
          <a:bodyPr/>
          <a:lstStyle/>
          <a:p>
            <a:pPr>
              <a:defRPr/>
            </a:pPr>
            <a:fld id="{7C992B6A-A106-164A-BF80-B013A7D163A4}" type="slidenum">
              <a:rPr lang="en-US"/>
              <a:pPr>
                <a:defRPr/>
              </a:pPr>
              <a:t>33</a:t>
            </a:fld>
            <a:endParaRPr lang="en-US"/>
          </a:p>
        </p:txBody>
      </p:sp>
      <p:sp>
        <p:nvSpPr>
          <p:cNvPr id="297986" name="Text Box 2"/>
          <p:cNvSpPr txBox="1">
            <a:spLocks noChangeArrowheads="1"/>
          </p:cNvSpPr>
          <p:nvPr/>
        </p:nvSpPr>
        <p:spPr bwMode="auto">
          <a:xfrm>
            <a:off x="1905000" y="609600"/>
            <a:ext cx="590550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In other words, we described:</a:t>
            </a:r>
          </a:p>
        </p:txBody>
      </p:sp>
      <p:sp>
        <p:nvSpPr>
          <p:cNvPr id="297987" name="AutoShape 3"/>
          <p:cNvSpPr>
            <a:spLocks noChangeArrowheads="1"/>
          </p:cNvSpPr>
          <p:nvPr/>
        </p:nvSpPr>
        <p:spPr bwMode="auto">
          <a:xfrm>
            <a:off x="6019800" y="2057400"/>
            <a:ext cx="962025" cy="914400"/>
          </a:xfrm>
          <a:prstGeom prst="star5">
            <a:avLst/>
          </a:prstGeom>
          <a:solidFill>
            <a:srgbClr val="FFFF00"/>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7989" name="AutoShape 5"/>
          <p:cNvSpPr>
            <a:spLocks noChangeArrowheads="1"/>
          </p:cNvSpPr>
          <p:nvPr/>
        </p:nvSpPr>
        <p:spPr bwMode="auto">
          <a:xfrm>
            <a:off x="838200" y="3124200"/>
            <a:ext cx="962025" cy="914400"/>
          </a:xfrm>
          <a:prstGeom prst="star5">
            <a:avLst/>
          </a:prstGeom>
          <a:solidFill>
            <a:srgbClr val="008000"/>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7991" name="AutoShape 7"/>
          <p:cNvSpPr>
            <a:spLocks noChangeArrowheads="1"/>
          </p:cNvSpPr>
          <p:nvPr/>
        </p:nvSpPr>
        <p:spPr bwMode="auto">
          <a:xfrm>
            <a:off x="5486400" y="4495800"/>
            <a:ext cx="962025" cy="914400"/>
          </a:xfrm>
          <a:prstGeom prst="star5">
            <a:avLst/>
          </a:prstGeom>
          <a:solidFill>
            <a:srgbClr val="FF00FF"/>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7992" name="AutoShape 8"/>
          <p:cNvSpPr>
            <a:spLocks noChangeArrowheads="1"/>
          </p:cNvSpPr>
          <p:nvPr/>
        </p:nvSpPr>
        <p:spPr bwMode="auto">
          <a:xfrm>
            <a:off x="2971800" y="1828800"/>
            <a:ext cx="914400" cy="914400"/>
          </a:xfrm>
          <a:prstGeom prst="irregularSeal1">
            <a:avLst/>
          </a:prstGeom>
          <a:solidFill>
            <a:srgbClr val="FF99CC"/>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7993" name="AutoShape 9"/>
          <p:cNvSpPr>
            <a:spLocks noChangeArrowheads="1"/>
          </p:cNvSpPr>
          <p:nvPr/>
        </p:nvSpPr>
        <p:spPr bwMode="auto">
          <a:xfrm>
            <a:off x="3276600" y="4495800"/>
            <a:ext cx="914400" cy="914400"/>
          </a:xfrm>
          <a:prstGeom prst="smileyFace">
            <a:avLst>
              <a:gd name="adj" fmla="val 4653"/>
            </a:avLst>
          </a:prstGeom>
          <a:solidFill>
            <a:srgbClr val="99CCFF"/>
          </a:solidFill>
          <a:ln w="9525">
            <a:solidFill>
              <a:schemeClr val="tx1"/>
            </a:solidFill>
            <a:round/>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7995" name="AutoShape 11"/>
          <p:cNvSpPr>
            <a:spLocks noChangeArrowheads="1"/>
          </p:cNvSpPr>
          <p:nvPr/>
        </p:nvSpPr>
        <p:spPr bwMode="auto">
          <a:xfrm>
            <a:off x="7543800" y="3505200"/>
            <a:ext cx="914400" cy="914400"/>
          </a:xfrm>
          <a:prstGeom prst="lightningBolt">
            <a:avLst/>
          </a:prstGeom>
          <a:solidFill>
            <a:srgbClr val="FF0000"/>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97996" name="Text Box 12"/>
          <p:cNvSpPr txBox="1">
            <a:spLocks noChangeArrowheads="1"/>
          </p:cNvSpPr>
          <p:nvPr/>
        </p:nvSpPr>
        <p:spPr bwMode="auto">
          <a:xfrm>
            <a:off x="2743200" y="3429000"/>
            <a:ext cx="4359275"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rgbClr val="FF3300"/>
                </a:solidFill>
                <a:cs typeface="+mn-cs"/>
              </a:rPr>
              <a:t>The Pumping Lemma !!!</a:t>
            </a:r>
          </a:p>
        </p:txBody>
      </p:sp>
      <p:sp>
        <p:nvSpPr>
          <p:cNvPr id="13" name="Date Placeholder 3"/>
          <p:cNvSpPr>
            <a:spLocks noGrp="1"/>
          </p:cNvSpPr>
          <p:nvPr>
            <p:ph type="dt"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14" name="Footer Placeholder 4"/>
          <p:cNvSpPr>
            <a:spLocks noGrp="1"/>
          </p:cNvSpPr>
          <p:nvPr>
            <p:ph type="ftr" sz="quarter" idx="11"/>
          </p:nvPr>
        </p:nvSpPr>
        <p:spPr>
          <a:xfrm>
            <a:off x="2514600" y="6553200"/>
            <a:ext cx="4572000" cy="228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4"/>
          <p:cNvSpPr>
            <a:spLocks noGrp="1"/>
          </p:cNvSpPr>
          <p:nvPr>
            <p:ph type="sldNum" sz="quarter" idx="12"/>
          </p:nvPr>
        </p:nvSpPr>
        <p:spPr/>
        <p:txBody>
          <a:bodyPr/>
          <a:lstStyle/>
          <a:p>
            <a:pPr>
              <a:defRPr/>
            </a:pPr>
            <a:fld id="{73647611-E5F2-1F41-A867-8EBA59605CD1}" type="slidenum">
              <a:rPr lang="en-US"/>
              <a:pPr>
                <a:defRPr/>
              </a:pPr>
              <a:t>34</a:t>
            </a:fld>
            <a:endParaRPr lang="en-US"/>
          </a:p>
        </p:txBody>
      </p:sp>
      <p:sp>
        <p:nvSpPr>
          <p:cNvPr id="356354" name="Rectangle 2"/>
          <p:cNvSpPr>
            <a:spLocks noGrp="1" noChangeArrowheads="1"/>
          </p:cNvSpPr>
          <p:nvPr>
            <p:ph type="title"/>
          </p:nvPr>
        </p:nvSpPr>
        <p:spPr/>
        <p:txBody>
          <a:bodyPr/>
          <a:lstStyle/>
          <a:p>
            <a:pPr>
              <a:defRPr/>
            </a:pPr>
            <a:r>
              <a:rPr lang="en-US">
                <a:cs typeface="+mj-cs"/>
              </a:rPr>
              <a:t>The Pumping Lemma:</a:t>
            </a:r>
          </a:p>
        </p:txBody>
      </p:sp>
      <p:sp>
        <p:nvSpPr>
          <p:cNvPr id="356355" name="Text Box 3"/>
          <p:cNvSpPr txBox="1">
            <a:spLocks noChangeArrowheads="1"/>
          </p:cNvSpPr>
          <p:nvPr/>
        </p:nvSpPr>
        <p:spPr bwMode="auto">
          <a:xfrm>
            <a:off x="228600" y="914400"/>
            <a:ext cx="665956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buFontTx/>
              <a:buChar char="•"/>
              <a:defRPr/>
            </a:pPr>
            <a:r>
              <a:rPr lang="en-US">
                <a:cs typeface="+mn-cs"/>
              </a:rPr>
              <a:t> Given a infinite regular language </a:t>
            </a:r>
          </a:p>
        </p:txBody>
      </p:sp>
      <p:graphicFrame>
        <p:nvGraphicFramePr>
          <p:cNvPr id="49156" name="Object 4"/>
          <p:cNvGraphicFramePr>
            <a:graphicFrameLocks noChangeAspect="1"/>
          </p:cNvGraphicFramePr>
          <p:nvPr/>
        </p:nvGraphicFramePr>
        <p:xfrm>
          <a:off x="6858000" y="990600"/>
          <a:ext cx="328613" cy="393700"/>
        </p:xfrm>
        <a:graphic>
          <a:graphicData uri="http://schemas.openxmlformats.org/presentationml/2006/ole">
            <mc:AlternateContent xmlns:mc="http://schemas.openxmlformats.org/markup-compatibility/2006">
              <mc:Choice xmlns:v="urn:schemas-microsoft-com:vml" Requires="v">
                <p:oleObj spid="_x0000_s49209" name="Equation" r:id="rId3" imgW="330057" imgH="393529" progId="Equation.3">
                  <p:embed/>
                </p:oleObj>
              </mc:Choice>
              <mc:Fallback>
                <p:oleObj name="Equation" r:id="rId3" imgW="330057"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990600"/>
                        <a:ext cx="328613" cy="393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56357" name="Text Box 5"/>
          <p:cNvSpPr txBox="1">
            <a:spLocks noChangeArrowheads="1"/>
          </p:cNvSpPr>
          <p:nvPr/>
        </p:nvSpPr>
        <p:spPr bwMode="auto">
          <a:xfrm>
            <a:off x="228600" y="1905000"/>
            <a:ext cx="620236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buFontTx/>
              <a:buChar char="•"/>
              <a:defRPr/>
            </a:pPr>
            <a:r>
              <a:rPr lang="en-US">
                <a:cs typeface="+mn-cs"/>
              </a:rPr>
              <a:t> there exists an integer           </a:t>
            </a:r>
          </a:p>
        </p:txBody>
      </p:sp>
      <p:graphicFrame>
        <p:nvGraphicFramePr>
          <p:cNvPr id="49158" name="Object 6"/>
          <p:cNvGraphicFramePr>
            <a:graphicFrameLocks noChangeAspect="1"/>
          </p:cNvGraphicFramePr>
          <p:nvPr/>
        </p:nvGraphicFramePr>
        <p:xfrm>
          <a:off x="5257800" y="2057400"/>
          <a:ext cx="393700" cy="304800"/>
        </p:xfrm>
        <a:graphic>
          <a:graphicData uri="http://schemas.openxmlformats.org/presentationml/2006/ole">
            <mc:AlternateContent xmlns:mc="http://schemas.openxmlformats.org/markup-compatibility/2006">
              <mc:Choice xmlns:v="urn:schemas-microsoft-com:vml" Requires="v">
                <p:oleObj spid="_x0000_s49210" name="Equation" r:id="rId5" imgW="393359" imgH="304536" progId="Equation.3">
                  <p:embed/>
                </p:oleObj>
              </mc:Choice>
              <mc:Fallback>
                <p:oleObj name="Equation" r:id="rId5" imgW="393359" imgH="304536"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2057400"/>
                        <a:ext cx="3937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56359" name="Text Box 7"/>
          <p:cNvSpPr txBox="1">
            <a:spLocks noChangeArrowheads="1"/>
          </p:cNvSpPr>
          <p:nvPr/>
        </p:nvSpPr>
        <p:spPr bwMode="auto">
          <a:xfrm>
            <a:off x="228600" y="2895600"/>
            <a:ext cx="7292975"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buFontTx/>
              <a:buChar char="•"/>
              <a:defRPr/>
            </a:pPr>
            <a:r>
              <a:rPr lang="en-US">
                <a:cs typeface="+mn-cs"/>
              </a:rPr>
              <a:t> for any string              with length   </a:t>
            </a:r>
          </a:p>
        </p:txBody>
      </p:sp>
      <p:graphicFrame>
        <p:nvGraphicFramePr>
          <p:cNvPr id="49160" name="Object 8"/>
          <p:cNvGraphicFramePr>
            <a:graphicFrameLocks noChangeAspect="1"/>
          </p:cNvGraphicFramePr>
          <p:nvPr/>
        </p:nvGraphicFramePr>
        <p:xfrm>
          <a:off x="3505200" y="2971800"/>
          <a:ext cx="1155700" cy="406400"/>
        </p:xfrm>
        <a:graphic>
          <a:graphicData uri="http://schemas.openxmlformats.org/presentationml/2006/ole">
            <mc:AlternateContent xmlns:mc="http://schemas.openxmlformats.org/markup-compatibility/2006">
              <mc:Choice xmlns:v="urn:schemas-microsoft-com:vml" Requires="v">
                <p:oleObj spid="_x0000_s49211" name="Equation" r:id="rId7" imgW="1155199" imgH="406224" progId="Equation.3">
                  <p:embed/>
                </p:oleObj>
              </mc:Choice>
              <mc:Fallback>
                <p:oleObj name="Equation" r:id="rId7" imgW="1155199" imgH="406224"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5200" y="2971800"/>
                        <a:ext cx="1155700" cy="406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9161" name="Object 9"/>
          <p:cNvGraphicFramePr>
            <a:graphicFrameLocks noChangeAspect="1"/>
          </p:cNvGraphicFramePr>
          <p:nvPr/>
        </p:nvGraphicFramePr>
        <p:xfrm>
          <a:off x="7239000" y="2895600"/>
          <a:ext cx="1549400" cy="544513"/>
        </p:xfrm>
        <a:graphic>
          <a:graphicData uri="http://schemas.openxmlformats.org/presentationml/2006/ole">
            <mc:AlternateContent xmlns:mc="http://schemas.openxmlformats.org/markup-compatibility/2006">
              <mc:Choice xmlns:v="urn:schemas-microsoft-com:vml" Requires="v">
                <p:oleObj spid="_x0000_s49212" name="Equation" r:id="rId9" imgW="1548728" imgH="545863" progId="Equation.3">
                  <p:embed/>
                </p:oleObj>
              </mc:Choice>
              <mc:Fallback>
                <p:oleObj name="Equation" r:id="rId9" imgW="1548728" imgH="545863"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39000" y="2895600"/>
                        <a:ext cx="1549400" cy="544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56362" name="Text Box 10"/>
          <p:cNvSpPr txBox="1">
            <a:spLocks noChangeArrowheads="1"/>
          </p:cNvSpPr>
          <p:nvPr/>
        </p:nvSpPr>
        <p:spPr bwMode="auto">
          <a:xfrm>
            <a:off x="228600" y="3886200"/>
            <a:ext cx="2840038"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buFontTx/>
              <a:buChar char="•"/>
              <a:defRPr/>
            </a:pPr>
            <a:r>
              <a:rPr lang="en-US">
                <a:cs typeface="+mn-cs"/>
              </a:rPr>
              <a:t> we can write</a:t>
            </a:r>
          </a:p>
        </p:txBody>
      </p:sp>
      <p:graphicFrame>
        <p:nvGraphicFramePr>
          <p:cNvPr id="49163" name="Object 11"/>
          <p:cNvGraphicFramePr>
            <a:graphicFrameLocks noChangeAspect="1"/>
          </p:cNvGraphicFramePr>
          <p:nvPr/>
        </p:nvGraphicFramePr>
        <p:xfrm>
          <a:off x="3352800" y="4038600"/>
          <a:ext cx="1879600" cy="419100"/>
        </p:xfrm>
        <a:graphic>
          <a:graphicData uri="http://schemas.openxmlformats.org/presentationml/2006/ole">
            <mc:AlternateContent xmlns:mc="http://schemas.openxmlformats.org/markup-compatibility/2006">
              <mc:Choice xmlns:v="urn:schemas-microsoft-com:vml" Requires="v">
                <p:oleObj spid="_x0000_s49213" name="Equation" r:id="rId11" imgW="1879600" imgH="419100" progId="Equation.3">
                  <p:embed/>
                </p:oleObj>
              </mc:Choice>
              <mc:Fallback>
                <p:oleObj name="Equation" r:id="rId11" imgW="1879600" imgH="4191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52800" y="4038600"/>
                        <a:ext cx="1879600" cy="419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56364" name="Text Box 12"/>
          <p:cNvSpPr txBox="1">
            <a:spLocks noChangeArrowheads="1"/>
          </p:cNvSpPr>
          <p:nvPr/>
        </p:nvSpPr>
        <p:spPr bwMode="auto">
          <a:xfrm>
            <a:off x="228600" y="4953000"/>
            <a:ext cx="487521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buFontTx/>
              <a:buChar char="•"/>
              <a:defRPr/>
            </a:pPr>
            <a:r>
              <a:rPr lang="en-US">
                <a:cs typeface="+mn-cs"/>
              </a:rPr>
              <a:t> with                        and</a:t>
            </a:r>
          </a:p>
        </p:txBody>
      </p:sp>
      <p:graphicFrame>
        <p:nvGraphicFramePr>
          <p:cNvPr id="49165" name="Object 13"/>
          <p:cNvGraphicFramePr>
            <a:graphicFrameLocks noChangeAspect="1"/>
          </p:cNvGraphicFramePr>
          <p:nvPr/>
        </p:nvGraphicFramePr>
        <p:xfrm>
          <a:off x="1981200" y="4953000"/>
          <a:ext cx="2146300" cy="544513"/>
        </p:xfrm>
        <a:graphic>
          <a:graphicData uri="http://schemas.openxmlformats.org/presentationml/2006/ole">
            <mc:AlternateContent xmlns:mc="http://schemas.openxmlformats.org/markup-compatibility/2006">
              <mc:Choice xmlns:v="urn:schemas-microsoft-com:vml" Requires="v">
                <p:oleObj spid="_x0000_s49214" name="Equation" r:id="rId13" imgW="2145369" imgH="545863" progId="Equation.3">
                  <p:embed/>
                </p:oleObj>
              </mc:Choice>
              <mc:Fallback>
                <p:oleObj name="Equation" r:id="rId13" imgW="2145369" imgH="545863"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81200" y="4953000"/>
                        <a:ext cx="2146300" cy="544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9166" name="Object 14"/>
          <p:cNvGraphicFramePr>
            <a:graphicFrameLocks noChangeAspect="1"/>
          </p:cNvGraphicFramePr>
          <p:nvPr/>
        </p:nvGraphicFramePr>
        <p:xfrm>
          <a:off x="5486400" y="4953000"/>
          <a:ext cx="1435100" cy="542925"/>
        </p:xfrm>
        <a:graphic>
          <a:graphicData uri="http://schemas.openxmlformats.org/presentationml/2006/ole">
            <mc:AlternateContent xmlns:mc="http://schemas.openxmlformats.org/markup-compatibility/2006">
              <mc:Choice xmlns:v="urn:schemas-microsoft-com:vml" Requires="v">
                <p:oleObj spid="_x0000_s49215" name="Equation" r:id="rId15" imgW="1434477" imgH="545863" progId="Equation.3">
                  <p:embed/>
                </p:oleObj>
              </mc:Choice>
              <mc:Fallback>
                <p:oleObj name="Equation" r:id="rId15" imgW="1434477" imgH="545863"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86400" y="4953000"/>
                        <a:ext cx="1435100" cy="542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56367" name="Text Box 15"/>
          <p:cNvSpPr txBox="1">
            <a:spLocks noChangeArrowheads="1"/>
          </p:cNvSpPr>
          <p:nvPr/>
        </p:nvSpPr>
        <p:spPr bwMode="auto">
          <a:xfrm>
            <a:off x="228600" y="5943600"/>
            <a:ext cx="2389188"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buFontTx/>
              <a:buChar char="•"/>
              <a:defRPr/>
            </a:pPr>
            <a:r>
              <a:rPr lang="en-US">
                <a:solidFill>
                  <a:srgbClr val="FF3300"/>
                </a:solidFill>
                <a:cs typeface="+mn-cs"/>
              </a:rPr>
              <a:t> such that:</a:t>
            </a:r>
          </a:p>
        </p:txBody>
      </p:sp>
      <p:graphicFrame>
        <p:nvGraphicFramePr>
          <p:cNvPr id="49168" name="Object 16"/>
          <p:cNvGraphicFramePr>
            <a:graphicFrameLocks noChangeAspect="1"/>
          </p:cNvGraphicFramePr>
          <p:nvPr/>
        </p:nvGraphicFramePr>
        <p:xfrm>
          <a:off x="3048000" y="5791200"/>
          <a:ext cx="2413000" cy="722313"/>
        </p:xfrm>
        <a:graphic>
          <a:graphicData uri="http://schemas.openxmlformats.org/presentationml/2006/ole">
            <mc:AlternateContent xmlns:mc="http://schemas.openxmlformats.org/markup-compatibility/2006">
              <mc:Choice xmlns:v="urn:schemas-microsoft-com:vml" Requires="v">
                <p:oleObj spid="_x0000_s49216" name="Equation" r:id="rId17" imgW="2413000" imgH="723900" progId="Equation.3">
                  <p:embed/>
                </p:oleObj>
              </mc:Choice>
              <mc:Fallback>
                <p:oleObj name="Equation" r:id="rId17" imgW="2413000" imgH="723900" progId="Equation.3">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48000" y="5791200"/>
                        <a:ext cx="2413000" cy="722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9169" name="Object 17"/>
          <p:cNvGraphicFramePr>
            <a:graphicFrameLocks noChangeAspect="1"/>
          </p:cNvGraphicFramePr>
          <p:nvPr/>
        </p:nvGraphicFramePr>
        <p:xfrm>
          <a:off x="6629400" y="5943600"/>
          <a:ext cx="2324100" cy="531813"/>
        </p:xfrm>
        <a:graphic>
          <a:graphicData uri="http://schemas.openxmlformats.org/presentationml/2006/ole">
            <mc:AlternateContent xmlns:mc="http://schemas.openxmlformats.org/markup-compatibility/2006">
              <mc:Choice xmlns:v="urn:schemas-microsoft-com:vml" Requires="v">
                <p:oleObj spid="_x0000_s49217" name="Equation" r:id="rId19" imgW="2324100" imgH="533400" progId="Equation.3">
                  <p:embed/>
                </p:oleObj>
              </mc:Choice>
              <mc:Fallback>
                <p:oleObj name="Equation" r:id="rId19" imgW="2324100" imgH="533400" progId="Equation.3">
                  <p:embed/>
                  <p:pic>
                    <p:nvPicPr>
                      <p:cNvPr id="0" name="Object 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629400" y="5943600"/>
                        <a:ext cx="2324100" cy="5318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56370" name="Text Box 18"/>
          <p:cNvSpPr txBox="1">
            <a:spLocks noChangeArrowheads="1"/>
          </p:cNvSpPr>
          <p:nvPr/>
        </p:nvSpPr>
        <p:spPr bwMode="auto">
          <a:xfrm>
            <a:off x="5867400" y="1905000"/>
            <a:ext cx="314801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(critical length)</a:t>
            </a:r>
          </a:p>
        </p:txBody>
      </p:sp>
      <p:sp>
        <p:nvSpPr>
          <p:cNvPr id="22" name="Date Placeholder 3"/>
          <p:cNvSpPr>
            <a:spLocks noGrp="1"/>
          </p:cNvSpPr>
          <p:nvPr>
            <p:ph type="dt"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23" name="Footer Placeholder 4"/>
          <p:cNvSpPr>
            <a:spLocks noGrp="1"/>
          </p:cNvSpPr>
          <p:nvPr>
            <p:ph type="ftr" sz="quarter" idx="11"/>
          </p:nvPr>
        </p:nvSpPr>
        <p:spPr>
          <a:xfrm>
            <a:off x="2514600" y="6553200"/>
            <a:ext cx="4572000" cy="228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pPr>
              <a:defRPr/>
            </a:pPr>
            <a:fld id="{AE12B07A-9BD7-DE48-B385-73DAC6E035A7}" type="slidenum">
              <a:rPr lang="en-US"/>
              <a:pPr>
                <a:defRPr/>
              </a:pPr>
              <a:t>35</a:t>
            </a:fld>
            <a:endParaRPr lang="en-US"/>
          </a:p>
        </p:txBody>
      </p:sp>
      <p:sp>
        <p:nvSpPr>
          <p:cNvPr id="391172" name="Text Box 4"/>
          <p:cNvSpPr txBox="1">
            <a:spLocks noChangeArrowheads="1"/>
          </p:cNvSpPr>
          <p:nvPr/>
        </p:nvSpPr>
        <p:spPr bwMode="auto">
          <a:xfrm>
            <a:off x="381000" y="1752600"/>
            <a:ext cx="2524125"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In the book:</a:t>
            </a:r>
          </a:p>
        </p:txBody>
      </p:sp>
      <p:sp>
        <p:nvSpPr>
          <p:cNvPr id="391173" name="Text Box 5"/>
          <p:cNvSpPr txBox="1">
            <a:spLocks noChangeArrowheads="1"/>
          </p:cNvSpPr>
          <p:nvPr/>
        </p:nvSpPr>
        <p:spPr bwMode="auto">
          <a:xfrm>
            <a:off x="457200" y="2667000"/>
            <a:ext cx="7246938"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Critical length          = Pumping length</a:t>
            </a:r>
          </a:p>
        </p:txBody>
      </p:sp>
      <p:graphicFrame>
        <p:nvGraphicFramePr>
          <p:cNvPr id="50180" name="Object 6"/>
          <p:cNvGraphicFramePr>
            <a:graphicFrameLocks noChangeAspect="1"/>
          </p:cNvGraphicFramePr>
          <p:nvPr/>
        </p:nvGraphicFramePr>
        <p:xfrm>
          <a:off x="3521075" y="2717800"/>
          <a:ext cx="609600" cy="561975"/>
        </p:xfrm>
        <a:graphic>
          <a:graphicData uri="http://schemas.openxmlformats.org/presentationml/2006/ole">
            <mc:AlternateContent xmlns:mc="http://schemas.openxmlformats.org/markup-compatibility/2006">
              <mc:Choice xmlns:v="urn:schemas-microsoft-com:vml" Requires="v">
                <p:oleObj spid="_x0000_s50192" name="Equation" r:id="rId3" imgW="164957" imgH="152268" progId="Equation.3">
                  <p:embed/>
                </p:oleObj>
              </mc:Choice>
              <mc:Fallback>
                <p:oleObj name="Equation" r:id="rId3" imgW="164957" imgH="152268"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1075" y="2717800"/>
                        <a:ext cx="609600" cy="5619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0181" name="Object 7"/>
          <p:cNvGraphicFramePr>
            <a:graphicFrameLocks noChangeAspect="1"/>
          </p:cNvGraphicFramePr>
          <p:nvPr/>
        </p:nvGraphicFramePr>
        <p:xfrm>
          <a:off x="7772400" y="2667000"/>
          <a:ext cx="628650" cy="787400"/>
        </p:xfrm>
        <a:graphic>
          <a:graphicData uri="http://schemas.openxmlformats.org/presentationml/2006/ole">
            <mc:AlternateContent xmlns:mc="http://schemas.openxmlformats.org/markup-compatibility/2006">
              <mc:Choice xmlns:v="urn:schemas-microsoft-com:vml" Requires="v">
                <p:oleObj spid="_x0000_s50193" name="Equation" r:id="rId5" imgW="152334" imgH="190417" progId="Equation.3">
                  <p:embed/>
                </p:oleObj>
              </mc:Choice>
              <mc:Fallback>
                <p:oleObj name="Equation" r:id="rId5" imgW="152334" imgH="190417"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2400" y="2667000"/>
                        <a:ext cx="628650" cy="787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 name="Date Placeholder 3"/>
          <p:cNvSpPr>
            <a:spLocks noGrp="1"/>
          </p:cNvSpPr>
          <p:nvPr>
            <p:ph type="dt"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10" name="Footer Placeholder 4"/>
          <p:cNvSpPr>
            <a:spLocks noGrp="1"/>
          </p:cNvSpPr>
          <p:nvPr>
            <p:ph type="ftr" sz="quarter" idx="11"/>
          </p:nvPr>
        </p:nvSpPr>
        <p:spPr>
          <a:xfrm>
            <a:off x="2514600" y="6553200"/>
            <a:ext cx="4572000" cy="228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CC5DC171-CD7B-4E42-846F-9B4A95F0F6DA}" type="slidenum">
              <a:rPr lang="en-US"/>
              <a:pPr>
                <a:defRPr/>
              </a:pPr>
              <a:t>36</a:t>
            </a:fld>
            <a:endParaRPr lang="en-US"/>
          </a:p>
        </p:txBody>
      </p:sp>
      <p:sp>
        <p:nvSpPr>
          <p:cNvPr id="300034" name="Rectangle 2"/>
          <p:cNvSpPr>
            <a:spLocks noGrp="1" noChangeArrowheads="1"/>
          </p:cNvSpPr>
          <p:nvPr>
            <p:ph type="ctrTitle"/>
          </p:nvPr>
        </p:nvSpPr>
        <p:spPr>
          <a:xfrm>
            <a:off x="685800" y="2286000"/>
            <a:ext cx="7772400" cy="1143000"/>
          </a:xfrm>
        </p:spPr>
        <p:txBody>
          <a:bodyPr/>
          <a:lstStyle/>
          <a:p>
            <a:pPr>
              <a:defRPr/>
            </a:pPr>
            <a:r>
              <a:rPr lang="en-US" sz="4400">
                <a:cs typeface="+mj-cs"/>
              </a:rPr>
              <a:t>Applications </a:t>
            </a:r>
            <a:br>
              <a:rPr lang="en-US" sz="4400">
                <a:cs typeface="+mj-cs"/>
              </a:rPr>
            </a:br>
            <a:br>
              <a:rPr lang="en-US" sz="4400">
                <a:cs typeface="+mj-cs"/>
              </a:rPr>
            </a:br>
            <a:r>
              <a:rPr lang="en-US" sz="4400">
                <a:cs typeface="+mj-cs"/>
              </a:rPr>
              <a:t>of</a:t>
            </a:r>
            <a:br>
              <a:rPr lang="en-US" sz="4400">
                <a:cs typeface="+mj-cs"/>
              </a:rPr>
            </a:br>
            <a:br>
              <a:rPr lang="en-US" sz="4400">
                <a:cs typeface="+mj-cs"/>
              </a:rPr>
            </a:br>
            <a:r>
              <a:rPr lang="en-US" sz="4400">
                <a:cs typeface="+mj-cs"/>
              </a:rPr>
              <a:t>the Pumping Lemma</a:t>
            </a:r>
          </a:p>
        </p:txBody>
      </p:sp>
      <p:sp>
        <p:nvSpPr>
          <p:cNvPr id="6" name="Date Placeholder 3"/>
          <p:cNvSpPr>
            <a:spLocks noGrp="1"/>
          </p:cNvSpPr>
          <p:nvPr>
            <p:ph type="dt"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7" name="Footer Placeholder 4"/>
          <p:cNvSpPr>
            <a:spLocks noGrp="1"/>
          </p:cNvSpPr>
          <p:nvPr>
            <p:ph type="ftr" sz="quarter" idx="11"/>
          </p:nvPr>
        </p:nvSpPr>
        <p:spPr>
          <a:xfrm>
            <a:off x="2514600" y="6553200"/>
            <a:ext cx="4572000" cy="228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pPr>
              <a:defRPr/>
            </a:pPr>
            <a:fld id="{2A074235-6A87-D145-8F85-D347297AF5E5}" type="slidenum">
              <a:rPr lang="en-US"/>
              <a:pPr>
                <a:defRPr/>
              </a:pPr>
              <a:t>37</a:t>
            </a:fld>
            <a:endParaRPr lang="en-US"/>
          </a:p>
        </p:txBody>
      </p:sp>
      <p:sp>
        <p:nvSpPr>
          <p:cNvPr id="381959" name="Text Box 7"/>
          <p:cNvSpPr txBox="1">
            <a:spLocks noChangeArrowheads="1"/>
          </p:cNvSpPr>
          <p:nvPr/>
        </p:nvSpPr>
        <p:spPr bwMode="auto">
          <a:xfrm>
            <a:off x="188913" y="381000"/>
            <a:ext cx="8955087" cy="11636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rgbClr val="FF3300"/>
                </a:solidFill>
                <a:cs typeface="+mn-cs"/>
              </a:rPr>
              <a:t>Observation:</a:t>
            </a:r>
          </a:p>
          <a:p>
            <a:pPr>
              <a:defRPr/>
            </a:pPr>
            <a:r>
              <a:rPr lang="en-US">
                <a:cs typeface="+mn-cs"/>
              </a:rPr>
              <a:t>Every language of finite size has to be regular</a:t>
            </a:r>
          </a:p>
        </p:txBody>
      </p:sp>
      <p:sp>
        <p:nvSpPr>
          <p:cNvPr id="381960" name="Text Box 8"/>
          <p:cNvSpPr txBox="1">
            <a:spLocks noChangeArrowheads="1"/>
          </p:cNvSpPr>
          <p:nvPr/>
        </p:nvSpPr>
        <p:spPr bwMode="auto">
          <a:xfrm>
            <a:off x="304800" y="4038600"/>
            <a:ext cx="7475538" cy="16017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Therefore, every non-regular language</a:t>
            </a:r>
          </a:p>
          <a:p>
            <a:pPr>
              <a:defRPr/>
            </a:pPr>
            <a:r>
              <a:rPr lang="en-US">
                <a:cs typeface="+mn-cs"/>
              </a:rPr>
              <a:t>has to be of infinite size </a:t>
            </a:r>
          </a:p>
          <a:p>
            <a:pPr>
              <a:defRPr/>
            </a:pPr>
            <a:r>
              <a:rPr lang="en-US" sz="2400">
                <a:cs typeface="+mn-cs"/>
              </a:rPr>
              <a:t>           (contains an infinite number of strings)</a:t>
            </a:r>
          </a:p>
        </p:txBody>
      </p:sp>
      <p:sp>
        <p:nvSpPr>
          <p:cNvPr id="381961" name="Text Box 9"/>
          <p:cNvSpPr txBox="1">
            <a:spLocks noChangeArrowheads="1"/>
          </p:cNvSpPr>
          <p:nvPr/>
        </p:nvSpPr>
        <p:spPr bwMode="auto">
          <a:xfrm>
            <a:off x="1271588" y="1574800"/>
            <a:ext cx="6113462" cy="8953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a:cs typeface="+mn-cs"/>
              </a:rPr>
              <a:t>(we can easily construct an NFA </a:t>
            </a:r>
          </a:p>
          <a:p>
            <a:pPr>
              <a:defRPr/>
            </a:pPr>
            <a:r>
              <a:rPr lang="en-US" sz="2400">
                <a:cs typeface="+mn-cs"/>
              </a:rPr>
              <a:t>that accepts every string in the language)</a:t>
            </a:r>
          </a:p>
        </p:txBody>
      </p:sp>
      <p:sp>
        <p:nvSpPr>
          <p:cNvPr id="381963" name="Rectangle 11"/>
          <p:cNvSpPr>
            <a:spLocks noGrp="1" noChangeArrowheads="1"/>
          </p:cNvSpPr>
          <p:nvPr>
            <p:ph type="body" idx="4294967295"/>
          </p:nvPr>
        </p:nvSpPr>
        <p:spPr/>
        <p:txBody>
          <a:bodyPr/>
          <a:lstStyle/>
          <a:p>
            <a:pPr>
              <a:defRPr/>
            </a:pPr>
            <a:r>
              <a:rPr lang="en-US">
                <a:cs typeface="+mn-cs"/>
              </a:rPr>
              <a:t> </a:t>
            </a:r>
          </a:p>
        </p:txBody>
      </p:sp>
      <p:sp>
        <p:nvSpPr>
          <p:cNvPr id="9" name="Date Placeholder 3"/>
          <p:cNvSpPr>
            <a:spLocks noGrp="1"/>
          </p:cNvSpPr>
          <p:nvPr>
            <p:ph type="dt"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10" name="Footer Placeholder 4"/>
          <p:cNvSpPr>
            <a:spLocks noGrp="1"/>
          </p:cNvSpPr>
          <p:nvPr>
            <p:ph type="ftr" sz="quarter" idx="11"/>
          </p:nvPr>
        </p:nvSpPr>
        <p:spPr>
          <a:xfrm>
            <a:off x="2514600" y="6553200"/>
            <a:ext cx="4572000" cy="228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p:cNvSpPr>
            <a:spLocks noGrp="1"/>
          </p:cNvSpPr>
          <p:nvPr>
            <p:ph type="sldNum" sz="quarter" idx="12"/>
          </p:nvPr>
        </p:nvSpPr>
        <p:spPr/>
        <p:txBody>
          <a:bodyPr/>
          <a:lstStyle/>
          <a:p>
            <a:pPr>
              <a:defRPr/>
            </a:pPr>
            <a:fld id="{E3948AD8-AE17-474E-A0B5-B36CC7502CCE}" type="slidenum">
              <a:rPr lang="en-US"/>
              <a:pPr>
                <a:defRPr/>
              </a:pPr>
              <a:t>38</a:t>
            </a:fld>
            <a:endParaRPr lang="en-US"/>
          </a:p>
        </p:txBody>
      </p:sp>
      <p:sp>
        <p:nvSpPr>
          <p:cNvPr id="380930" name="Text Box 2"/>
          <p:cNvSpPr txBox="1">
            <a:spLocks noChangeArrowheads="1"/>
          </p:cNvSpPr>
          <p:nvPr/>
        </p:nvSpPr>
        <p:spPr bwMode="auto">
          <a:xfrm>
            <a:off x="76200" y="76200"/>
            <a:ext cx="8305800" cy="11636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a:solidFill>
                  <a:srgbClr val="339933"/>
                </a:solidFill>
                <a:cs typeface="+mn-cs"/>
              </a:rPr>
              <a:t>Suppose you want to prove that</a:t>
            </a:r>
          </a:p>
          <a:p>
            <a:pPr>
              <a:defRPr/>
            </a:pPr>
            <a:r>
              <a:rPr lang="en-US">
                <a:solidFill>
                  <a:srgbClr val="339933"/>
                </a:solidFill>
                <a:cs typeface="+mn-cs"/>
              </a:rPr>
              <a:t>An infinite language      is not regular</a:t>
            </a:r>
          </a:p>
        </p:txBody>
      </p:sp>
      <p:sp>
        <p:nvSpPr>
          <p:cNvPr id="380931" name="Text Box 3"/>
          <p:cNvSpPr txBox="1">
            <a:spLocks noChangeArrowheads="1"/>
          </p:cNvSpPr>
          <p:nvPr/>
        </p:nvSpPr>
        <p:spPr bwMode="auto">
          <a:xfrm>
            <a:off x="838200" y="1828800"/>
            <a:ext cx="728980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1. Assume the opposite:       is regular</a:t>
            </a:r>
          </a:p>
        </p:txBody>
      </p:sp>
      <p:sp>
        <p:nvSpPr>
          <p:cNvPr id="380932" name="Text Box 4"/>
          <p:cNvSpPr txBox="1">
            <a:spLocks noChangeArrowheads="1"/>
          </p:cNvSpPr>
          <p:nvPr/>
        </p:nvSpPr>
        <p:spPr bwMode="auto">
          <a:xfrm>
            <a:off x="762000" y="2895600"/>
            <a:ext cx="74231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2. The pumping lemma should hold for </a:t>
            </a:r>
          </a:p>
        </p:txBody>
      </p:sp>
      <p:sp>
        <p:nvSpPr>
          <p:cNvPr id="380933" name="Text Box 5"/>
          <p:cNvSpPr txBox="1">
            <a:spLocks noChangeArrowheads="1"/>
          </p:cNvSpPr>
          <p:nvPr/>
        </p:nvSpPr>
        <p:spPr bwMode="auto">
          <a:xfrm>
            <a:off x="762000" y="3886200"/>
            <a:ext cx="7356475" cy="11636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rgbClr val="FF3300"/>
                </a:solidFill>
                <a:cs typeface="+mn-cs"/>
              </a:rPr>
              <a:t>3. Use the pumping lemma to obtain a </a:t>
            </a:r>
          </a:p>
          <a:p>
            <a:pPr>
              <a:defRPr/>
            </a:pPr>
            <a:r>
              <a:rPr lang="en-US">
                <a:solidFill>
                  <a:srgbClr val="FF3300"/>
                </a:solidFill>
                <a:cs typeface="+mn-cs"/>
              </a:rPr>
              <a:t>    contradiction</a:t>
            </a:r>
          </a:p>
        </p:txBody>
      </p:sp>
      <p:graphicFrame>
        <p:nvGraphicFramePr>
          <p:cNvPr id="53254" name="Object 6"/>
          <p:cNvGraphicFramePr>
            <a:graphicFrameLocks noChangeAspect="1"/>
          </p:cNvGraphicFramePr>
          <p:nvPr/>
        </p:nvGraphicFramePr>
        <p:xfrm>
          <a:off x="4114800" y="685800"/>
          <a:ext cx="387350" cy="457200"/>
        </p:xfrm>
        <a:graphic>
          <a:graphicData uri="http://schemas.openxmlformats.org/presentationml/2006/ole">
            <mc:AlternateContent xmlns:mc="http://schemas.openxmlformats.org/markup-compatibility/2006">
              <mc:Choice xmlns:v="urn:schemas-microsoft-com:vml" Requires="v">
                <p:oleObj spid="_x0000_s53277" name="Equation" r:id="rId3" imgW="279400" imgH="330200" progId="Equation.3">
                  <p:embed/>
                </p:oleObj>
              </mc:Choice>
              <mc:Fallback>
                <p:oleObj name="Equation" r:id="rId3" imgW="279400" imgH="330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685800"/>
                        <a:ext cx="38735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3255" name="Object 7"/>
          <p:cNvGraphicFramePr>
            <a:graphicFrameLocks noChangeAspect="1"/>
          </p:cNvGraphicFramePr>
          <p:nvPr/>
        </p:nvGraphicFramePr>
        <p:xfrm>
          <a:off x="5638800" y="1752600"/>
          <a:ext cx="387350" cy="533400"/>
        </p:xfrm>
        <a:graphic>
          <a:graphicData uri="http://schemas.openxmlformats.org/presentationml/2006/ole">
            <mc:AlternateContent xmlns:mc="http://schemas.openxmlformats.org/markup-compatibility/2006">
              <mc:Choice xmlns:v="urn:schemas-microsoft-com:vml" Requires="v">
                <p:oleObj spid="_x0000_s53278" name="Equation" r:id="rId5" imgW="279400" imgH="330200" progId="Equation.3">
                  <p:embed/>
                </p:oleObj>
              </mc:Choice>
              <mc:Fallback>
                <p:oleObj name="Equation" r:id="rId5" imgW="279400" imgH="3302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1752600"/>
                        <a:ext cx="387350" cy="533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3256" name="Object 8"/>
          <p:cNvGraphicFramePr>
            <a:graphicFrameLocks noChangeAspect="1"/>
          </p:cNvGraphicFramePr>
          <p:nvPr/>
        </p:nvGraphicFramePr>
        <p:xfrm>
          <a:off x="8229600" y="2895600"/>
          <a:ext cx="387350" cy="533400"/>
        </p:xfrm>
        <a:graphic>
          <a:graphicData uri="http://schemas.openxmlformats.org/presentationml/2006/ole">
            <mc:AlternateContent xmlns:mc="http://schemas.openxmlformats.org/markup-compatibility/2006">
              <mc:Choice xmlns:v="urn:schemas-microsoft-com:vml" Requires="v">
                <p:oleObj spid="_x0000_s53279" name="Equation" r:id="rId6" imgW="279400" imgH="330200" progId="Equation.3">
                  <p:embed/>
                </p:oleObj>
              </mc:Choice>
              <mc:Fallback>
                <p:oleObj name="Equation" r:id="rId6" imgW="279400" imgH="3302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600" y="2895600"/>
                        <a:ext cx="387350" cy="533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80937" name="Text Box 9"/>
          <p:cNvSpPr txBox="1">
            <a:spLocks noChangeArrowheads="1"/>
          </p:cNvSpPr>
          <p:nvPr/>
        </p:nvSpPr>
        <p:spPr bwMode="auto">
          <a:xfrm>
            <a:off x="685800" y="5486400"/>
            <a:ext cx="6148388"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4. Therefore,      is not regular </a:t>
            </a:r>
          </a:p>
        </p:txBody>
      </p:sp>
      <p:graphicFrame>
        <p:nvGraphicFramePr>
          <p:cNvPr id="53258" name="Object 10"/>
          <p:cNvGraphicFramePr>
            <a:graphicFrameLocks noChangeAspect="1"/>
          </p:cNvGraphicFramePr>
          <p:nvPr/>
        </p:nvGraphicFramePr>
        <p:xfrm>
          <a:off x="3521075" y="5461000"/>
          <a:ext cx="387350" cy="533400"/>
        </p:xfrm>
        <a:graphic>
          <a:graphicData uri="http://schemas.openxmlformats.org/presentationml/2006/ole">
            <mc:AlternateContent xmlns:mc="http://schemas.openxmlformats.org/markup-compatibility/2006">
              <mc:Choice xmlns:v="urn:schemas-microsoft-com:vml" Requires="v">
                <p:oleObj spid="_x0000_s53280" name="Equation" r:id="rId7" imgW="279400" imgH="330200" progId="Equation.3">
                  <p:embed/>
                </p:oleObj>
              </mc:Choice>
              <mc:Fallback>
                <p:oleObj name="Equation" r:id="rId7" imgW="279400" imgH="3302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1075" y="5461000"/>
                        <a:ext cx="387350" cy="533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 name="Date Placeholder 3"/>
          <p:cNvSpPr>
            <a:spLocks noGrp="1"/>
          </p:cNvSpPr>
          <p:nvPr>
            <p:ph type="dt"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15" name="Footer Placeholder 4"/>
          <p:cNvSpPr>
            <a:spLocks noGrp="1"/>
          </p:cNvSpPr>
          <p:nvPr>
            <p:ph type="ftr" sz="quarter" idx="11"/>
          </p:nvPr>
        </p:nvSpPr>
        <p:spPr>
          <a:xfrm>
            <a:off x="2514600" y="6553200"/>
            <a:ext cx="4572000" cy="228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3"/>
          <p:cNvSpPr>
            <a:spLocks noGrp="1"/>
          </p:cNvSpPr>
          <p:nvPr>
            <p:ph type="sldNum" sz="quarter" idx="12"/>
          </p:nvPr>
        </p:nvSpPr>
        <p:spPr/>
        <p:txBody>
          <a:bodyPr/>
          <a:lstStyle/>
          <a:p>
            <a:pPr>
              <a:defRPr/>
            </a:pPr>
            <a:fld id="{F1004266-6C3B-2246-BB37-64C1B8BFEF8E}" type="slidenum">
              <a:rPr lang="en-US"/>
              <a:pPr>
                <a:defRPr/>
              </a:pPr>
              <a:t>39</a:t>
            </a:fld>
            <a:endParaRPr lang="en-US"/>
          </a:p>
        </p:txBody>
      </p:sp>
      <p:sp>
        <p:nvSpPr>
          <p:cNvPr id="384004" name="Text Box 4"/>
          <p:cNvSpPr txBox="1">
            <a:spLocks noChangeArrowheads="1"/>
          </p:cNvSpPr>
          <p:nvPr/>
        </p:nvSpPr>
        <p:spPr bwMode="auto">
          <a:xfrm>
            <a:off x="-76200" y="152400"/>
            <a:ext cx="9115425"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rgbClr val="FF3300"/>
                </a:solidFill>
                <a:cs typeface="+mn-cs"/>
              </a:rPr>
              <a:t>Explanation of Step 3:</a:t>
            </a:r>
            <a:r>
              <a:rPr lang="en-US">
                <a:cs typeface="+mn-cs"/>
              </a:rPr>
              <a:t>  </a:t>
            </a:r>
            <a:r>
              <a:rPr lang="en-US" sz="2800">
                <a:solidFill>
                  <a:srgbClr val="FF3300"/>
                </a:solidFill>
                <a:cs typeface="+mn-cs"/>
              </a:rPr>
              <a:t>How to get a contradiction</a:t>
            </a:r>
          </a:p>
        </p:txBody>
      </p:sp>
      <p:sp>
        <p:nvSpPr>
          <p:cNvPr id="384005" name="Text Box 5"/>
          <p:cNvSpPr txBox="1">
            <a:spLocks noChangeArrowheads="1"/>
          </p:cNvSpPr>
          <p:nvPr/>
        </p:nvSpPr>
        <p:spPr bwMode="auto">
          <a:xfrm>
            <a:off x="152400" y="1828800"/>
            <a:ext cx="8961438" cy="1031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marL="495300" indent="-495300">
              <a:spcBef>
                <a:spcPct val="0"/>
              </a:spcBef>
              <a:defRPr sz="2400">
                <a:solidFill>
                  <a:schemeClr val="tx1"/>
                </a:solidFill>
                <a:latin typeface="Times New Roman" charset="0"/>
                <a:ea typeface="ＭＳ Ｐゴシック" charset="0"/>
              </a:defRPr>
            </a:lvl1pPr>
            <a:lvl2pPr marL="952500" indent="-495300">
              <a:spcBef>
                <a:spcPct val="0"/>
              </a:spcBef>
              <a:defRPr sz="2400">
                <a:solidFill>
                  <a:schemeClr val="tx1"/>
                </a:solidFill>
                <a:latin typeface="Times New Roman" charset="0"/>
                <a:ea typeface="ＭＳ Ｐゴシック" charset="0"/>
              </a:defRPr>
            </a:lvl2pPr>
            <a:lvl3pPr marL="1409700" indent="-495300">
              <a:spcBef>
                <a:spcPct val="0"/>
              </a:spcBef>
              <a:defRPr sz="2400">
                <a:solidFill>
                  <a:schemeClr val="tx1"/>
                </a:solidFill>
                <a:latin typeface="Times New Roman" charset="0"/>
                <a:ea typeface="ＭＳ Ｐゴシック" charset="0"/>
              </a:defRPr>
            </a:lvl3pPr>
            <a:lvl4pPr marL="1866900" indent="-495300">
              <a:spcBef>
                <a:spcPct val="0"/>
              </a:spcBef>
              <a:defRPr sz="2400">
                <a:solidFill>
                  <a:schemeClr val="tx1"/>
                </a:solidFill>
                <a:latin typeface="Times New Roman" charset="0"/>
                <a:ea typeface="ＭＳ Ｐゴシック" charset="0"/>
              </a:defRPr>
            </a:lvl4pPr>
            <a:lvl5pPr marL="2324100" indent="-495300">
              <a:spcBef>
                <a:spcPct val="0"/>
              </a:spcBef>
              <a:defRPr sz="2400">
                <a:solidFill>
                  <a:schemeClr val="tx1"/>
                </a:solidFill>
                <a:latin typeface="Times New Roman" charset="0"/>
                <a:ea typeface="ＭＳ Ｐゴシック" charset="0"/>
              </a:defRPr>
            </a:lvl5pPr>
            <a:lvl6pPr marL="2781300" indent="-495300" eaLnBrk="0" fontAlgn="base" hangingPunct="0">
              <a:spcBef>
                <a:spcPct val="0"/>
              </a:spcBef>
              <a:spcAft>
                <a:spcPct val="0"/>
              </a:spcAft>
              <a:defRPr sz="2400">
                <a:solidFill>
                  <a:schemeClr val="tx1"/>
                </a:solidFill>
                <a:latin typeface="Times New Roman" charset="0"/>
                <a:ea typeface="ＭＳ Ｐゴシック" charset="0"/>
              </a:defRPr>
            </a:lvl6pPr>
            <a:lvl7pPr marL="3238500" indent="-495300" eaLnBrk="0" fontAlgn="base" hangingPunct="0">
              <a:spcBef>
                <a:spcPct val="0"/>
              </a:spcBef>
              <a:spcAft>
                <a:spcPct val="0"/>
              </a:spcAft>
              <a:defRPr sz="2400">
                <a:solidFill>
                  <a:schemeClr val="tx1"/>
                </a:solidFill>
                <a:latin typeface="Times New Roman" charset="0"/>
                <a:ea typeface="ＭＳ Ｐゴシック" charset="0"/>
              </a:defRPr>
            </a:lvl7pPr>
            <a:lvl8pPr marL="3695700" indent="-495300" eaLnBrk="0" fontAlgn="base" hangingPunct="0">
              <a:spcBef>
                <a:spcPct val="0"/>
              </a:spcBef>
              <a:spcAft>
                <a:spcPct val="0"/>
              </a:spcAft>
              <a:defRPr sz="2400">
                <a:solidFill>
                  <a:schemeClr val="tx1"/>
                </a:solidFill>
                <a:latin typeface="Times New Roman" charset="0"/>
                <a:ea typeface="ＭＳ Ｐゴシック" charset="0"/>
              </a:defRPr>
            </a:lvl8pPr>
            <a:lvl9pPr marL="4152900" indent="-4953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20000"/>
              </a:spcBef>
              <a:defRPr/>
            </a:pPr>
            <a:r>
              <a:rPr lang="en-US" sz="2800">
                <a:solidFill>
                  <a:schemeClr val="accent2"/>
                </a:solidFill>
                <a:latin typeface="Comic Sans MS" charset="0"/>
                <a:cs typeface="+mn-cs"/>
              </a:rPr>
              <a:t>2. Choose a particular string              which satisfies </a:t>
            </a:r>
          </a:p>
          <a:p>
            <a:pPr>
              <a:spcBef>
                <a:spcPct val="20000"/>
              </a:spcBef>
              <a:defRPr/>
            </a:pPr>
            <a:r>
              <a:rPr lang="en-US" sz="2800">
                <a:solidFill>
                  <a:schemeClr val="accent2"/>
                </a:solidFill>
                <a:latin typeface="Comic Sans MS" charset="0"/>
                <a:cs typeface="+mn-cs"/>
              </a:rPr>
              <a:t>   the length condition</a:t>
            </a:r>
            <a:endParaRPr lang="en-US" sz="3200">
              <a:solidFill>
                <a:schemeClr val="accent2"/>
              </a:solidFill>
              <a:latin typeface="Comic Sans MS" charset="0"/>
              <a:cs typeface="+mn-cs"/>
            </a:endParaRPr>
          </a:p>
        </p:txBody>
      </p:sp>
      <p:graphicFrame>
        <p:nvGraphicFramePr>
          <p:cNvPr id="54276" name="Object 6"/>
          <p:cNvGraphicFramePr>
            <a:graphicFrameLocks noChangeAspect="1"/>
          </p:cNvGraphicFramePr>
          <p:nvPr/>
        </p:nvGraphicFramePr>
        <p:xfrm>
          <a:off x="5105400" y="1828800"/>
          <a:ext cx="1219200" cy="550863"/>
        </p:xfrm>
        <a:graphic>
          <a:graphicData uri="http://schemas.openxmlformats.org/presentationml/2006/ole">
            <mc:AlternateContent xmlns:mc="http://schemas.openxmlformats.org/markup-compatibility/2006">
              <mc:Choice xmlns:v="urn:schemas-microsoft-com:vml" Requires="v">
                <p:oleObj spid="_x0000_s54324" name="Equation" r:id="rId3" imgW="393359" imgH="177646" progId="Equation.3">
                  <p:embed/>
                </p:oleObj>
              </mc:Choice>
              <mc:Fallback>
                <p:oleObj name="Equation" r:id="rId3" imgW="393359" imgH="177646"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828800"/>
                        <a:ext cx="1219200" cy="5508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84007" name="Text Box 7"/>
          <p:cNvSpPr txBox="1">
            <a:spLocks noChangeArrowheads="1"/>
          </p:cNvSpPr>
          <p:nvPr/>
        </p:nvSpPr>
        <p:spPr bwMode="auto">
          <a:xfrm>
            <a:off x="228600" y="3124200"/>
            <a:ext cx="184626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800">
                <a:cs typeface="+mn-cs"/>
              </a:rPr>
              <a:t>3. Write</a:t>
            </a:r>
            <a:r>
              <a:rPr lang="en-US">
                <a:cs typeface="+mn-cs"/>
              </a:rPr>
              <a:t>  </a:t>
            </a:r>
          </a:p>
        </p:txBody>
      </p:sp>
      <p:graphicFrame>
        <p:nvGraphicFramePr>
          <p:cNvPr id="54278" name="Object 8"/>
          <p:cNvGraphicFramePr>
            <a:graphicFrameLocks noChangeAspect="1"/>
          </p:cNvGraphicFramePr>
          <p:nvPr/>
        </p:nvGraphicFramePr>
        <p:xfrm>
          <a:off x="1828800" y="3276600"/>
          <a:ext cx="1676400" cy="546100"/>
        </p:xfrm>
        <a:graphic>
          <a:graphicData uri="http://schemas.openxmlformats.org/presentationml/2006/ole">
            <mc:AlternateContent xmlns:mc="http://schemas.openxmlformats.org/markup-compatibility/2006">
              <mc:Choice xmlns:v="urn:schemas-microsoft-com:vml" Requires="v">
                <p:oleObj spid="_x0000_s54325" name="Equation" r:id="rId5" imgW="507780" imgH="165028" progId="Equation.3">
                  <p:embed/>
                </p:oleObj>
              </mc:Choice>
              <mc:Fallback>
                <p:oleObj name="Equation" r:id="rId5" imgW="507780" imgH="165028"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3276600"/>
                        <a:ext cx="1676400" cy="546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84009" name="Text Box 9"/>
          <p:cNvSpPr txBox="1">
            <a:spLocks noChangeArrowheads="1"/>
          </p:cNvSpPr>
          <p:nvPr/>
        </p:nvSpPr>
        <p:spPr bwMode="auto">
          <a:xfrm>
            <a:off x="152400" y="3962400"/>
            <a:ext cx="232410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800">
                <a:cs typeface="+mn-cs"/>
              </a:rPr>
              <a:t>4.</a:t>
            </a:r>
            <a:r>
              <a:rPr lang="en-US">
                <a:cs typeface="+mn-cs"/>
              </a:rPr>
              <a:t> </a:t>
            </a:r>
            <a:r>
              <a:rPr lang="en-US" sz="2800">
                <a:cs typeface="+mn-cs"/>
              </a:rPr>
              <a:t>Show that</a:t>
            </a:r>
          </a:p>
        </p:txBody>
      </p:sp>
      <p:graphicFrame>
        <p:nvGraphicFramePr>
          <p:cNvPr id="54280" name="Object 10"/>
          <p:cNvGraphicFramePr>
            <a:graphicFrameLocks noChangeAspect="1"/>
          </p:cNvGraphicFramePr>
          <p:nvPr/>
        </p:nvGraphicFramePr>
        <p:xfrm>
          <a:off x="2819400" y="3886200"/>
          <a:ext cx="2657475" cy="725488"/>
        </p:xfrm>
        <a:graphic>
          <a:graphicData uri="http://schemas.openxmlformats.org/presentationml/2006/ole">
            <mc:AlternateContent xmlns:mc="http://schemas.openxmlformats.org/markup-compatibility/2006">
              <mc:Choice xmlns:v="urn:schemas-microsoft-com:vml" Requires="v">
                <p:oleObj spid="_x0000_s54326" name="Equation" r:id="rId7" imgW="838200" imgH="228600" progId="Equation.3">
                  <p:embed/>
                </p:oleObj>
              </mc:Choice>
              <mc:Fallback>
                <p:oleObj name="Equation" r:id="rId7" imgW="838200" imgH="2286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3886200"/>
                        <a:ext cx="2657475" cy="7254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84011" name="Text Box 11"/>
          <p:cNvSpPr txBox="1">
            <a:spLocks noChangeArrowheads="1"/>
          </p:cNvSpPr>
          <p:nvPr/>
        </p:nvSpPr>
        <p:spPr bwMode="auto">
          <a:xfrm>
            <a:off x="6019800" y="3962400"/>
            <a:ext cx="17843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800">
                <a:cs typeface="+mn-cs"/>
              </a:rPr>
              <a:t>for some</a:t>
            </a:r>
            <a:r>
              <a:rPr lang="en-US">
                <a:cs typeface="+mn-cs"/>
              </a:rPr>
              <a:t> </a:t>
            </a:r>
          </a:p>
        </p:txBody>
      </p:sp>
      <p:graphicFrame>
        <p:nvGraphicFramePr>
          <p:cNvPr id="54282" name="Object 12"/>
          <p:cNvGraphicFramePr>
            <a:graphicFrameLocks noChangeAspect="1"/>
          </p:cNvGraphicFramePr>
          <p:nvPr/>
        </p:nvGraphicFramePr>
        <p:xfrm>
          <a:off x="7848600" y="3962400"/>
          <a:ext cx="838200" cy="511175"/>
        </p:xfrm>
        <a:graphic>
          <a:graphicData uri="http://schemas.openxmlformats.org/presentationml/2006/ole">
            <mc:AlternateContent xmlns:mc="http://schemas.openxmlformats.org/markup-compatibility/2006">
              <mc:Choice xmlns:v="urn:schemas-microsoft-com:vml" Requires="v">
                <p:oleObj spid="_x0000_s54327" name="Equation" r:id="rId9" imgW="291847" imgH="177646" progId="Equation.3">
                  <p:embed/>
                </p:oleObj>
              </mc:Choice>
              <mc:Fallback>
                <p:oleObj name="Equation" r:id="rId9" imgW="291847" imgH="177646"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48600" y="3962400"/>
                        <a:ext cx="838200" cy="511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84013" name="Text Box 13"/>
          <p:cNvSpPr txBox="1">
            <a:spLocks noChangeArrowheads="1"/>
          </p:cNvSpPr>
          <p:nvPr/>
        </p:nvSpPr>
        <p:spPr bwMode="auto">
          <a:xfrm>
            <a:off x="152400" y="4953000"/>
            <a:ext cx="6823075" cy="1103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800">
                <a:cs typeface="+mn-cs"/>
              </a:rPr>
              <a:t>5. This gives a contradiction, since from</a:t>
            </a:r>
          </a:p>
          <a:p>
            <a:pPr>
              <a:defRPr/>
            </a:pPr>
            <a:r>
              <a:rPr lang="en-US" sz="2800">
                <a:cs typeface="+mn-cs"/>
              </a:rPr>
              <a:t>     pumping lemma</a:t>
            </a:r>
            <a:r>
              <a:rPr lang="en-US">
                <a:cs typeface="+mn-cs"/>
              </a:rPr>
              <a:t> </a:t>
            </a:r>
          </a:p>
        </p:txBody>
      </p:sp>
      <p:graphicFrame>
        <p:nvGraphicFramePr>
          <p:cNvPr id="54284" name="Object 14"/>
          <p:cNvGraphicFramePr>
            <a:graphicFrameLocks noChangeAspect="1"/>
          </p:cNvGraphicFramePr>
          <p:nvPr/>
        </p:nvGraphicFramePr>
        <p:xfrm>
          <a:off x="3978275" y="5413375"/>
          <a:ext cx="2657475" cy="725488"/>
        </p:xfrm>
        <a:graphic>
          <a:graphicData uri="http://schemas.openxmlformats.org/presentationml/2006/ole">
            <mc:AlternateContent xmlns:mc="http://schemas.openxmlformats.org/markup-compatibility/2006">
              <mc:Choice xmlns:v="urn:schemas-microsoft-com:vml" Requires="v">
                <p:oleObj spid="_x0000_s54328" name="Equation" r:id="rId11" imgW="838200" imgH="228600" progId="Equation.3">
                  <p:embed/>
                </p:oleObj>
              </mc:Choice>
              <mc:Fallback>
                <p:oleObj name="Equation" r:id="rId11" imgW="838200" imgH="228600"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78275" y="5413375"/>
                        <a:ext cx="2657475" cy="7254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4285" name="Object 15"/>
          <p:cNvGraphicFramePr>
            <a:graphicFrameLocks noChangeAspect="1"/>
          </p:cNvGraphicFramePr>
          <p:nvPr/>
        </p:nvGraphicFramePr>
        <p:xfrm>
          <a:off x="4038600" y="2362200"/>
          <a:ext cx="1295400" cy="542925"/>
        </p:xfrm>
        <a:graphic>
          <a:graphicData uri="http://schemas.openxmlformats.org/presentationml/2006/ole">
            <mc:AlternateContent xmlns:mc="http://schemas.openxmlformats.org/markup-compatibility/2006">
              <mc:Choice xmlns:v="urn:schemas-microsoft-com:vml" Requires="v">
                <p:oleObj spid="_x0000_s54329" name="Equation" r:id="rId13" imgW="545863" imgH="228501" progId="Equation.3">
                  <p:embed/>
                </p:oleObj>
              </mc:Choice>
              <mc:Fallback>
                <p:oleObj name="Equation" r:id="rId13" imgW="545863" imgH="228501"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38600" y="2362200"/>
                        <a:ext cx="1295400" cy="542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84016" name="Text Box 16"/>
          <p:cNvSpPr txBox="1">
            <a:spLocks noChangeArrowheads="1"/>
          </p:cNvSpPr>
          <p:nvPr/>
        </p:nvSpPr>
        <p:spPr bwMode="auto">
          <a:xfrm>
            <a:off x="228600" y="941388"/>
            <a:ext cx="6310313" cy="5191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marL="457200" indent="-457200">
              <a:spcBef>
                <a:spcPct val="0"/>
              </a:spcBef>
              <a:defRPr sz="2400">
                <a:solidFill>
                  <a:schemeClr val="tx1"/>
                </a:solidFill>
                <a:latin typeface="Times New Roman" charset="0"/>
                <a:ea typeface="ＭＳ Ｐゴシック" charset="0"/>
              </a:defRPr>
            </a:lvl1pPr>
            <a:lvl2pPr marL="914400" indent="-457200">
              <a:spcBef>
                <a:spcPct val="0"/>
              </a:spcBef>
              <a:defRPr sz="2400">
                <a:solidFill>
                  <a:schemeClr val="tx1"/>
                </a:solidFill>
                <a:latin typeface="Times New Roman" charset="0"/>
                <a:ea typeface="ＭＳ Ｐゴシック" charset="0"/>
              </a:defRPr>
            </a:lvl2pPr>
            <a:lvl3pPr marL="1371600" indent="-457200">
              <a:spcBef>
                <a:spcPct val="0"/>
              </a:spcBef>
              <a:defRPr sz="2400">
                <a:solidFill>
                  <a:schemeClr val="tx1"/>
                </a:solidFill>
                <a:latin typeface="Times New Roman" charset="0"/>
                <a:ea typeface="ＭＳ Ｐゴシック" charset="0"/>
              </a:defRPr>
            </a:lvl3pPr>
            <a:lvl4pPr marL="1828800" indent="-457200">
              <a:spcBef>
                <a:spcPct val="0"/>
              </a:spcBef>
              <a:defRPr sz="2400">
                <a:solidFill>
                  <a:schemeClr val="tx1"/>
                </a:solidFill>
                <a:latin typeface="Times New Roman" charset="0"/>
                <a:ea typeface="ＭＳ Ｐゴシック" charset="0"/>
              </a:defRPr>
            </a:lvl4pPr>
            <a:lvl5pPr marL="2286000" indent="-457200">
              <a:spcBef>
                <a:spcPct val="0"/>
              </a:spcBef>
              <a:defRPr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20000"/>
              </a:spcBef>
              <a:defRPr/>
            </a:pPr>
            <a:r>
              <a:rPr lang="en-US" sz="2800">
                <a:solidFill>
                  <a:schemeClr val="accent2"/>
                </a:solidFill>
                <a:latin typeface="Comic Sans MS" charset="0"/>
                <a:cs typeface="+mn-cs"/>
              </a:rPr>
              <a:t>1.  Let        be the critical length for</a:t>
            </a:r>
            <a:r>
              <a:rPr lang="en-US">
                <a:solidFill>
                  <a:schemeClr val="accent2"/>
                </a:solidFill>
                <a:latin typeface="Comic Sans MS" charset="0"/>
                <a:cs typeface="+mn-cs"/>
              </a:rPr>
              <a:t> </a:t>
            </a:r>
          </a:p>
        </p:txBody>
      </p:sp>
      <p:graphicFrame>
        <p:nvGraphicFramePr>
          <p:cNvPr id="54287" name="Object 17"/>
          <p:cNvGraphicFramePr>
            <a:graphicFrameLocks noChangeAspect="1"/>
          </p:cNvGraphicFramePr>
          <p:nvPr/>
        </p:nvGraphicFramePr>
        <p:xfrm>
          <a:off x="1524000" y="990600"/>
          <a:ext cx="463550" cy="428625"/>
        </p:xfrm>
        <a:graphic>
          <a:graphicData uri="http://schemas.openxmlformats.org/presentationml/2006/ole">
            <mc:AlternateContent xmlns:mc="http://schemas.openxmlformats.org/markup-compatibility/2006">
              <mc:Choice xmlns:v="urn:schemas-microsoft-com:vml" Requires="v">
                <p:oleObj spid="_x0000_s54330" name="Equation" r:id="rId15" imgW="164957" imgH="152268" progId="Equation.3">
                  <p:embed/>
                </p:oleObj>
              </mc:Choice>
              <mc:Fallback>
                <p:oleObj name="Equation" r:id="rId15" imgW="164957" imgH="152268"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0" y="990600"/>
                        <a:ext cx="463550" cy="4286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4288" name="Object 18"/>
          <p:cNvGraphicFramePr>
            <a:graphicFrameLocks noChangeAspect="1"/>
          </p:cNvGraphicFramePr>
          <p:nvPr/>
        </p:nvGraphicFramePr>
        <p:xfrm>
          <a:off x="6477000" y="914400"/>
          <a:ext cx="390525" cy="546100"/>
        </p:xfrm>
        <a:graphic>
          <a:graphicData uri="http://schemas.openxmlformats.org/presentationml/2006/ole">
            <mc:AlternateContent xmlns:mc="http://schemas.openxmlformats.org/markup-compatibility/2006">
              <mc:Choice xmlns:v="urn:schemas-microsoft-com:vml" Requires="v">
                <p:oleObj spid="_x0000_s54331" name="Equation" r:id="rId17" imgW="126725" imgH="177415" progId="Equation.3">
                  <p:embed/>
                </p:oleObj>
              </mc:Choice>
              <mc:Fallback>
                <p:oleObj name="Equation" r:id="rId17" imgW="126725" imgH="177415" progId="Equation.3">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77000" y="914400"/>
                        <a:ext cx="390525" cy="546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84019" name="Line 19"/>
          <p:cNvSpPr>
            <a:spLocks noChangeShapeType="1"/>
          </p:cNvSpPr>
          <p:nvPr/>
        </p:nvSpPr>
        <p:spPr bwMode="auto">
          <a:xfrm>
            <a:off x="0" y="838200"/>
            <a:ext cx="91440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sp>
        <p:nvSpPr>
          <p:cNvPr id="21" name="Date Placeholder 3"/>
          <p:cNvSpPr>
            <a:spLocks noGrp="1"/>
          </p:cNvSpPr>
          <p:nvPr>
            <p:ph type="dt"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22" name="Footer Placeholder 4"/>
          <p:cNvSpPr>
            <a:spLocks noGrp="1"/>
          </p:cNvSpPr>
          <p:nvPr>
            <p:ph type="ftr" sz="quarter" idx="11"/>
          </p:nvPr>
        </p:nvSpPr>
        <p:spPr>
          <a:xfrm>
            <a:off x="2514600" y="6553200"/>
            <a:ext cx="4572000" cy="228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p:cNvSpPr>
            <a:spLocks noGrp="1"/>
          </p:cNvSpPr>
          <p:nvPr>
            <p:ph type="sldNum" sz="quarter" idx="12"/>
          </p:nvPr>
        </p:nvSpPr>
        <p:spPr/>
        <p:txBody>
          <a:bodyPr/>
          <a:lstStyle/>
          <a:p>
            <a:pPr>
              <a:defRPr/>
            </a:pPr>
            <a:fld id="{A468EFAB-97B1-4C4C-91D1-0D5C2A739187}" type="slidenum">
              <a:rPr lang="en-US"/>
              <a:pPr>
                <a:defRPr/>
              </a:pPr>
              <a:t>4</a:t>
            </a:fld>
            <a:endParaRPr lang="en-US"/>
          </a:p>
        </p:txBody>
      </p:sp>
      <p:sp>
        <p:nvSpPr>
          <p:cNvPr id="354306" name="Oval 1026"/>
          <p:cNvSpPr>
            <a:spLocks noChangeArrowheads="1"/>
          </p:cNvSpPr>
          <p:nvPr/>
        </p:nvSpPr>
        <p:spPr bwMode="auto">
          <a:xfrm>
            <a:off x="1447800" y="2286000"/>
            <a:ext cx="5943600" cy="39624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54307" name="Text Box 1027"/>
          <p:cNvSpPr txBox="1">
            <a:spLocks noChangeArrowheads="1"/>
          </p:cNvSpPr>
          <p:nvPr/>
        </p:nvSpPr>
        <p:spPr bwMode="auto">
          <a:xfrm>
            <a:off x="2743200" y="2743200"/>
            <a:ext cx="352901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Regular languages</a:t>
            </a:r>
          </a:p>
        </p:txBody>
      </p:sp>
      <p:graphicFrame>
        <p:nvGraphicFramePr>
          <p:cNvPr id="18436" name="Object 1028"/>
          <p:cNvGraphicFramePr>
            <a:graphicFrameLocks noChangeAspect="1"/>
          </p:cNvGraphicFramePr>
          <p:nvPr/>
        </p:nvGraphicFramePr>
        <p:xfrm>
          <a:off x="2438400" y="3505200"/>
          <a:ext cx="901700" cy="431800"/>
        </p:xfrm>
        <a:graphic>
          <a:graphicData uri="http://schemas.openxmlformats.org/presentationml/2006/ole">
            <mc:AlternateContent xmlns:mc="http://schemas.openxmlformats.org/markup-compatibility/2006">
              <mc:Choice xmlns:v="urn:schemas-microsoft-com:vml" Requires="v">
                <p:oleObj spid="_x0000_s18469" name="Equation" r:id="rId3" imgW="901309" imgH="431613" progId="Equation.3">
                  <p:embed/>
                </p:oleObj>
              </mc:Choice>
              <mc:Fallback>
                <p:oleObj name="Equation" r:id="rId3" imgW="901309" imgH="431613" progId="Equation.3">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505200"/>
                        <a:ext cx="901700" cy="431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8437" name="Object 1029"/>
          <p:cNvGraphicFramePr>
            <a:graphicFrameLocks noChangeAspect="1"/>
          </p:cNvGraphicFramePr>
          <p:nvPr/>
        </p:nvGraphicFramePr>
        <p:xfrm>
          <a:off x="5105400" y="3733800"/>
          <a:ext cx="1587500" cy="431800"/>
        </p:xfrm>
        <a:graphic>
          <a:graphicData uri="http://schemas.openxmlformats.org/presentationml/2006/ole">
            <mc:AlternateContent xmlns:mc="http://schemas.openxmlformats.org/markup-compatibility/2006">
              <mc:Choice xmlns:v="urn:schemas-microsoft-com:vml" Requires="v">
                <p:oleObj spid="_x0000_s18470" name="Equation" r:id="rId5" imgW="1587500" imgH="431800" progId="Equation.3">
                  <p:embed/>
                </p:oleObj>
              </mc:Choice>
              <mc:Fallback>
                <p:oleObj name="Equation" r:id="rId5" imgW="1587500" imgH="431800" progId="Equation.3">
                  <p:embed/>
                  <p:pic>
                    <p:nvPicPr>
                      <p:cNvPr id="0" name="Object 10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3733800"/>
                        <a:ext cx="1587500" cy="431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8438" name="Object 1030"/>
          <p:cNvGraphicFramePr>
            <a:graphicFrameLocks noChangeAspect="1"/>
          </p:cNvGraphicFramePr>
          <p:nvPr/>
        </p:nvGraphicFramePr>
        <p:xfrm>
          <a:off x="3505200" y="5486400"/>
          <a:ext cx="952500" cy="355600"/>
        </p:xfrm>
        <a:graphic>
          <a:graphicData uri="http://schemas.openxmlformats.org/presentationml/2006/ole">
            <mc:AlternateContent xmlns:mc="http://schemas.openxmlformats.org/markup-compatibility/2006">
              <mc:Choice xmlns:v="urn:schemas-microsoft-com:vml" Requires="v">
                <p:oleObj spid="_x0000_s18471" name="Equation" r:id="rId7" imgW="952087" imgH="355446" progId="Equation.3">
                  <p:embed/>
                </p:oleObj>
              </mc:Choice>
              <mc:Fallback>
                <p:oleObj name="Equation" r:id="rId7" imgW="952087" imgH="355446" progId="Equation.3">
                  <p:embed/>
                  <p:pic>
                    <p:nvPicPr>
                      <p:cNvPr id="0" name="Object 10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5200" y="5486400"/>
                        <a:ext cx="952500" cy="355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8439" name="Object 1031"/>
          <p:cNvGraphicFramePr>
            <a:graphicFrameLocks noChangeAspect="1"/>
          </p:cNvGraphicFramePr>
          <p:nvPr/>
        </p:nvGraphicFramePr>
        <p:xfrm>
          <a:off x="2819400" y="4572000"/>
          <a:ext cx="2578100" cy="533400"/>
        </p:xfrm>
        <a:graphic>
          <a:graphicData uri="http://schemas.openxmlformats.org/presentationml/2006/ole">
            <mc:AlternateContent xmlns:mc="http://schemas.openxmlformats.org/markup-compatibility/2006">
              <mc:Choice xmlns:v="urn:schemas-microsoft-com:vml" Requires="v">
                <p:oleObj spid="_x0000_s18472" name="Equation" r:id="rId9" imgW="2578100" imgH="533400" progId="Equation.3">
                  <p:embed/>
                </p:oleObj>
              </mc:Choice>
              <mc:Fallback>
                <p:oleObj name="Equation" r:id="rId9" imgW="2578100" imgH="533400" progId="Equation.3">
                  <p:embed/>
                  <p:pic>
                    <p:nvPicPr>
                      <p:cNvPr id="0" name="Object 10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9400" y="4572000"/>
                        <a:ext cx="2578100" cy="533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54313" name="Text Box 1033"/>
          <p:cNvSpPr txBox="1">
            <a:spLocks noChangeArrowheads="1"/>
          </p:cNvSpPr>
          <p:nvPr/>
        </p:nvSpPr>
        <p:spPr bwMode="auto">
          <a:xfrm>
            <a:off x="304800" y="914400"/>
            <a:ext cx="4389438"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Non-regular languages</a:t>
            </a:r>
          </a:p>
        </p:txBody>
      </p:sp>
      <p:graphicFrame>
        <p:nvGraphicFramePr>
          <p:cNvPr id="354314" name="Object 1034"/>
          <p:cNvGraphicFramePr>
            <a:graphicFrameLocks noChangeAspect="1"/>
          </p:cNvGraphicFramePr>
          <p:nvPr/>
        </p:nvGraphicFramePr>
        <p:xfrm>
          <a:off x="5029200" y="381000"/>
          <a:ext cx="2971800" cy="723900"/>
        </p:xfrm>
        <a:graphic>
          <a:graphicData uri="http://schemas.openxmlformats.org/presentationml/2006/ole">
            <mc:AlternateContent xmlns:mc="http://schemas.openxmlformats.org/markup-compatibility/2006">
              <mc:Choice xmlns:v="urn:schemas-microsoft-com:vml" Requires="v">
                <p:oleObj spid="_x0000_s18473" name="Equation" r:id="rId11" imgW="2971800" imgH="723900" progId="Equation.3">
                  <p:embed/>
                </p:oleObj>
              </mc:Choice>
              <mc:Fallback>
                <p:oleObj name="Equation" r:id="rId11" imgW="2971800" imgH="723900" progId="Equation.3">
                  <p:embed/>
                  <p:pic>
                    <p:nvPicPr>
                      <p:cNvPr id="0" name="Object 10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29200" y="381000"/>
                        <a:ext cx="2971800" cy="7239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54315" name="Object 1035"/>
          <p:cNvGraphicFramePr>
            <a:graphicFrameLocks noChangeAspect="1"/>
          </p:cNvGraphicFramePr>
          <p:nvPr/>
        </p:nvGraphicFramePr>
        <p:xfrm>
          <a:off x="4953000" y="1295400"/>
          <a:ext cx="3810000" cy="717550"/>
        </p:xfrm>
        <a:graphic>
          <a:graphicData uri="http://schemas.openxmlformats.org/presentationml/2006/ole">
            <mc:AlternateContent xmlns:mc="http://schemas.openxmlformats.org/markup-compatibility/2006">
              <mc:Choice xmlns:v="urn:schemas-microsoft-com:vml" Requires="v">
                <p:oleObj spid="_x0000_s18474" name="Equation" r:id="rId13" imgW="3035300" imgH="571500" progId="Equation.3">
                  <p:embed/>
                </p:oleObj>
              </mc:Choice>
              <mc:Fallback>
                <p:oleObj name="Equation" r:id="rId13" imgW="3035300" imgH="571500" progId="Equation.3">
                  <p:embed/>
                  <p:pic>
                    <p:nvPicPr>
                      <p:cNvPr id="0" name="Object 10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53000" y="1295400"/>
                        <a:ext cx="3810000" cy="717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 name="Date Placeholder 3"/>
          <p:cNvSpPr>
            <a:spLocks noGrp="1"/>
          </p:cNvSpPr>
          <p:nvPr>
            <p:ph type="dt"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15" name="Footer Placeholder 4"/>
          <p:cNvSpPr>
            <a:spLocks noGrp="1"/>
          </p:cNvSpPr>
          <p:nvPr>
            <p:ph type="ftr" sz="quarter" idx="11"/>
          </p:nvPr>
        </p:nvSpPr>
        <p:spPr>
          <a:xfrm>
            <a:off x="2514600" y="6553200"/>
            <a:ext cx="4572000" cy="228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4313"/>
                                        </p:tgtEl>
                                        <p:attrNameLst>
                                          <p:attrName>style.visibility</p:attrName>
                                        </p:attrNameLst>
                                      </p:cBhvr>
                                      <p:to>
                                        <p:strVal val="visible"/>
                                      </p:to>
                                    </p:set>
                                    <p:anim calcmode="lin" valueType="num">
                                      <p:cBhvr additive="base">
                                        <p:cTn id="7" dur="500" fill="hold"/>
                                        <p:tgtEl>
                                          <p:spTgt spid="354313"/>
                                        </p:tgtEl>
                                        <p:attrNameLst>
                                          <p:attrName>ppt_x</p:attrName>
                                        </p:attrNameLst>
                                      </p:cBhvr>
                                      <p:tavLst>
                                        <p:tav tm="0">
                                          <p:val>
                                            <p:strVal val="0-#ppt_w/2"/>
                                          </p:val>
                                        </p:tav>
                                        <p:tav tm="100000">
                                          <p:val>
                                            <p:strVal val="#ppt_x"/>
                                          </p:val>
                                        </p:tav>
                                      </p:tavLst>
                                    </p:anim>
                                    <p:anim calcmode="lin" valueType="num">
                                      <p:cBhvr additive="base">
                                        <p:cTn id="8" dur="500" fill="hold"/>
                                        <p:tgtEl>
                                          <p:spTgt spid="35431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354314"/>
                                        </p:tgtEl>
                                        <p:attrNameLst>
                                          <p:attrName>style.visibility</p:attrName>
                                        </p:attrNameLst>
                                      </p:cBhvr>
                                      <p:to>
                                        <p:strVal val="visible"/>
                                      </p:to>
                                    </p:set>
                                    <p:anim calcmode="lin" valueType="num">
                                      <p:cBhvr additive="base">
                                        <p:cTn id="13" dur="500" fill="hold"/>
                                        <p:tgtEl>
                                          <p:spTgt spid="354314"/>
                                        </p:tgtEl>
                                        <p:attrNameLst>
                                          <p:attrName>ppt_x</p:attrName>
                                        </p:attrNameLst>
                                      </p:cBhvr>
                                      <p:tavLst>
                                        <p:tav tm="0">
                                          <p:val>
                                            <p:strVal val="1+#ppt_w/2"/>
                                          </p:val>
                                        </p:tav>
                                        <p:tav tm="100000">
                                          <p:val>
                                            <p:strVal val="#ppt_x"/>
                                          </p:val>
                                        </p:tav>
                                      </p:tavLst>
                                    </p:anim>
                                    <p:anim calcmode="lin" valueType="num">
                                      <p:cBhvr additive="base">
                                        <p:cTn id="14" dur="500" fill="hold"/>
                                        <p:tgtEl>
                                          <p:spTgt spid="35431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354315"/>
                                        </p:tgtEl>
                                        <p:attrNameLst>
                                          <p:attrName>style.visibility</p:attrName>
                                        </p:attrNameLst>
                                      </p:cBhvr>
                                      <p:to>
                                        <p:strVal val="visible"/>
                                      </p:to>
                                    </p:set>
                                    <p:anim calcmode="lin" valueType="num">
                                      <p:cBhvr additive="base">
                                        <p:cTn id="19" dur="500" fill="hold"/>
                                        <p:tgtEl>
                                          <p:spTgt spid="354315"/>
                                        </p:tgtEl>
                                        <p:attrNameLst>
                                          <p:attrName>ppt_x</p:attrName>
                                        </p:attrNameLst>
                                      </p:cBhvr>
                                      <p:tavLst>
                                        <p:tav tm="0">
                                          <p:val>
                                            <p:strVal val="1+#ppt_w/2"/>
                                          </p:val>
                                        </p:tav>
                                        <p:tav tm="100000">
                                          <p:val>
                                            <p:strVal val="#ppt_x"/>
                                          </p:val>
                                        </p:tav>
                                      </p:tavLst>
                                    </p:anim>
                                    <p:anim calcmode="lin" valueType="num">
                                      <p:cBhvr additive="base">
                                        <p:cTn id="20" dur="500" fill="hold"/>
                                        <p:tgtEl>
                                          <p:spTgt spid="3543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13"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pPr>
              <a:defRPr/>
            </a:pPr>
            <a:fld id="{495A39BD-12DC-4941-A758-491182B08456}" type="slidenum">
              <a:rPr lang="en-US"/>
              <a:pPr>
                <a:defRPr/>
              </a:pPr>
              <a:t>40</a:t>
            </a:fld>
            <a:endParaRPr lang="en-US"/>
          </a:p>
        </p:txBody>
      </p:sp>
      <p:sp>
        <p:nvSpPr>
          <p:cNvPr id="385028" name="Text Box 4"/>
          <p:cNvSpPr txBox="1">
            <a:spLocks noChangeArrowheads="1"/>
          </p:cNvSpPr>
          <p:nvPr/>
        </p:nvSpPr>
        <p:spPr bwMode="auto">
          <a:xfrm>
            <a:off x="365125" y="635000"/>
            <a:ext cx="1258888"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rgbClr val="FF3300"/>
                </a:solidFill>
                <a:cs typeface="+mn-cs"/>
              </a:rPr>
              <a:t>Note:</a:t>
            </a:r>
          </a:p>
        </p:txBody>
      </p:sp>
      <p:sp>
        <p:nvSpPr>
          <p:cNvPr id="385029" name="Text Box 5"/>
          <p:cNvSpPr txBox="1">
            <a:spLocks noChangeArrowheads="1"/>
          </p:cNvSpPr>
          <p:nvPr/>
        </p:nvSpPr>
        <p:spPr bwMode="auto">
          <a:xfrm>
            <a:off x="2057400" y="685800"/>
            <a:ext cx="4935538" cy="17478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It suffices to show that </a:t>
            </a:r>
          </a:p>
          <a:p>
            <a:pPr>
              <a:defRPr/>
            </a:pPr>
            <a:r>
              <a:rPr lang="en-US">
                <a:cs typeface="+mn-cs"/>
              </a:rPr>
              <a:t>only one string</a:t>
            </a:r>
          </a:p>
          <a:p>
            <a:pPr>
              <a:defRPr/>
            </a:pPr>
            <a:r>
              <a:rPr lang="en-US">
                <a:cs typeface="+mn-cs"/>
              </a:rPr>
              <a:t>gives a contradiction </a:t>
            </a:r>
          </a:p>
        </p:txBody>
      </p:sp>
      <p:graphicFrame>
        <p:nvGraphicFramePr>
          <p:cNvPr id="55300" name="Object 6"/>
          <p:cNvGraphicFramePr>
            <a:graphicFrameLocks noChangeAspect="1"/>
          </p:cNvGraphicFramePr>
          <p:nvPr/>
        </p:nvGraphicFramePr>
        <p:xfrm>
          <a:off x="5029200" y="1219200"/>
          <a:ext cx="1295400" cy="584200"/>
        </p:xfrm>
        <a:graphic>
          <a:graphicData uri="http://schemas.openxmlformats.org/presentationml/2006/ole">
            <mc:AlternateContent xmlns:mc="http://schemas.openxmlformats.org/markup-compatibility/2006">
              <mc:Choice xmlns:v="urn:schemas-microsoft-com:vml" Requires="v">
                <p:oleObj spid="_x0000_s55313" name="Equation" r:id="rId3" imgW="393359" imgH="177646" progId="Equation.3">
                  <p:embed/>
                </p:oleObj>
              </mc:Choice>
              <mc:Fallback>
                <p:oleObj name="Equation" r:id="rId3" imgW="393359" imgH="177646"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1219200"/>
                        <a:ext cx="1295400" cy="584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85032" name="Text Box 8"/>
          <p:cNvSpPr txBox="1">
            <a:spLocks noChangeArrowheads="1"/>
          </p:cNvSpPr>
          <p:nvPr/>
        </p:nvSpPr>
        <p:spPr bwMode="auto">
          <a:xfrm>
            <a:off x="1965325" y="3683000"/>
            <a:ext cx="4772025" cy="11636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You don</a:t>
            </a:r>
            <a:r>
              <a:rPr lang="ja-JP" altLang="en-US">
                <a:latin typeface="Arial"/>
                <a:cs typeface="+mn-cs"/>
              </a:rPr>
              <a:t>’</a:t>
            </a:r>
            <a:r>
              <a:rPr lang="en-US">
                <a:cs typeface="+mn-cs"/>
              </a:rPr>
              <a:t>t need to obtain</a:t>
            </a:r>
          </a:p>
          <a:p>
            <a:pPr>
              <a:defRPr/>
            </a:pPr>
            <a:r>
              <a:rPr lang="en-US">
                <a:cs typeface="+mn-cs"/>
              </a:rPr>
              <a:t>contradiction for every </a:t>
            </a:r>
          </a:p>
        </p:txBody>
      </p:sp>
      <p:graphicFrame>
        <p:nvGraphicFramePr>
          <p:cNvPr id="55302" name="Object 9"/>
          <p:cNvGraphicFramePr>
            <a:graphicFrameLocks noChangeAspect="1"/>
          </p:cNvGraphicFramePr>
          <p:nvPr/>
        </p:nvGraphicFramePr>
        <p:xfrm>
          <a:off x="6629400" y="4267200"/>
          <a:ext cx="1219200" cy="550863"/>
        </p:xfrm>
        <a:graphic>
          <a:graphicData uri="http://schemas.openxmlformats.org/presentationml/2006/ole">
            <mc:AlternateContent xmlns:mc="http://schemas.openxmlformats.org/markup-compatibility/2006">
              <mc:Choice xmlns:v="urn:schemas-microsoft-com:vml" Requires="v">
                <p:oleObj spid="_x0000_s55314" name="Equation" r:id="rId5" imgW="393359" imgH="177646" progId="Equation.3">
                  <p:embed/>
                </p:oleObj>
              </mc:Choice>
              <mc:Fallback>
                <p:oleObj name="Equation" r:id="rId5" imgW="393359" imgH="177646"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4267200"/>
                        <a:ext cx="1219200" cy="5508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 name="Date Placeholder 3"/>
          <p:cNvSpPr>
            <a:spLocks noGrp="1"/>
          </p:cNvSpPr>
          <p:nvPr>
            <p:ph type="dt"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11" name="Footer Placeholder 4"/>
          <p:cNvSpPr>
            <a:spLocks noGrp="1"/>
          </p:cNvSpPr>
          <p:nvPr>
            <p:ph type="ftr" sz="quarter" idx="11"/>
          </p:nvPr>
        </p:nvSpPr>
        <p:spPr>
          <a:xfrm>
            <a:off x="2514600" y="6553200"/>
            <a:ext cx="4572000" cy="228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2"/>
          </p:nvPr>
        </p:nvSpPr>
        <p:spPr/>
        <p:txBody>
          <a:bodyPr/>
          <a:lstStyle/>
          <a:p>
            <a:pPr>
              <a:defRPr/>
            </a:pPr>
            <a:fld id="{E10335DE-F16E-5D4D-8DD9-F167901E80D1}" type="slidenum">
              <a:rPr lang="en-US"/>
              <a:pPr>
                <a:defRPr/>
              </a:pPr>
              <a:t>41</a:t>
            </a:fld>
            <a:endParaRPr lang="en-US"/>
          </a:p>
        </p:txBody>
      </p:sp>
      <p:sp>
        <p:nvSpPr>
          <p:cNvPr id="301059" name="Text Box 3"/>
          <p:cNvSpPr txBox="1">
            <a:spLocks noChangeArrowheads="1"/>
          </p:cNvSpPr>
          <p:nvPr/>
        </p:nvSpPr>
        <p:spPr bwMode="auto">
          <a:xfrm>
            <a:off x="0" y="1627188"/>
            <a:ext cx="2289175" cy="6413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3600" b="1">
                <a:solidFill>
                  <a:srgbClr val="FF3300"/>
                </a:solidFill>
                <a:cs typeface="+mn-cs"/>
              </a:rPr>
              <a:t>Theorem:</a:t>
            </a:r>
          </a:p>
        </p:txBody>
      </p:sp>
      <p:sp>
        <p:nvSpPr>
          <p:cNvPr id="301060" name="Text Box 4"/>
          <p:cNvSpPr txBox="1">
            <a:spLocks noChangeArrowheads="1"/>
          </p:cNvSpPr>
          <p:nvPr/>
        </p:nvSpPr>
        <p:spPr bwMode="auto">
          <a:xfrm>
            <a:off x="2511425" y="1727200"/>
            <a:ext cx="2644775"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The language</a:t>
            </a:r>
          </a:p>
        </p:txBody>
      </p:sp>
      <p:graphicFrame>
        <p:nvGraphicFramePr>
          <p:cNvPr id="56324" name="Object 5"/>
          <p:cNvGraphicFramePr>
            <a:graphicFrameLocks noChangeAspect="1"/>
          </p:cNvGraphicFramePr>
          <p:nvPr/>
        </p:nvGraphicFramePr>
        <p:xfrm>
          <a:off x="5334000" y="1600200"/>
          <a:ext cx="3505200" cy="711200"/>
        </p:xfrm>
        <a:graphic>
          <a:graphicData uri="http://schemas.openxmlformats.org/presentationml/2006/ole">
            <mc:AlternateContent xmlns:mc="http://schemas.openxmlformats.org/markup-compatibility/2006">
              <mc:Choice xmlns:v="urn:schemas-microsoft-com:vml" Requires="v">
                <p:oleObj spid="_x0000_s56335" name="Equation" r:id="rId3" imgW="3505200" imgH="711200" progId="Equation.3">
                  <p:embed/>
                </p:oleObj>
              </mc:Choice>
              <mc:Fallback>
                <p:oleObj name="Equation" r:id="rId3" imgW="3505200" imgH="711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600200"/>
                        <a:ext cx="3505200" cy="711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01062" name="Text Box 6"/>
          <p:cNvSpPr txBox="1">
            <a:spLocks noChangeArrowheads="1"/>
          </p:cNvSpPr>
          <p:nvPr/>
        </p:nvSpPr>
        <p:spPr bwMode="auto">
          <a:xfrm>
            <a:off x="5638800" y="2362200"/>
            <a:ext cx="2719388"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is not regular</a:t>
            </a:r>
          </a:p>
        </p:txBody>
      </p:sp>
      <p:sp>
        <p:nvSpPr>
          <p:cNvPr id="301063" name="Text Box 7"/>
          <p:cNvSpPr txBox="1">
            <a:spLocks noChangeArrowheads="1"/>
          </p:cNvSpPr>
          <p:nvPr/>
        </p:nvSpPr>
        <p:spPr bwMode="auto">
          <a:xfrm>
            <a:off x="228600" y="4522788"/>
            <a:ext cx="1555750" cy="6413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3600" b="1">
                <a:solidFill>
                  <a:srgbClr val="FF3300"/>
                </a:solidFill>
                <a:cs typeface="+mn-cs"/>
              </a:rPr>
              <a:t>Proof:</a:t>
            </a:r>
          </a:p>
        </p:txBody>
      </p:sp>
      <p:sp>
        <p:nvSpPr>
          <p:cNvPr id="301064" name="Text Box 8"/>
          <p:cNvSpPr txBox="1">
            <a:spLocks noChangeArrowheads="1"/>
          </p:cNvSpPr>
          <p:nvPr/>
        </p:nvSpPr>
        <p:spPr bwMode="auto">
          <a:xfrm>
            <a:off x="2286000" y="4572000"/>
            <a:ext cx="47053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Use the Pumping Lemma</a:t>
            </a:r>
          </a:p>
        </p:txBody>
      </p:sp>
      <p:sp>
        <p:nvSpPr>
          <p:cNvPr id="301066" name="Text Box 10"/>
          <p:cNvSpPr txBox="1">
            <a:spLocks noChangeArrowheads="1"/>
          </p:cNvSpPr>
          <p:nvPr/>
        </p:nvSpPr>
        <p:spPr bwMode="auto">
          <a:xfrm>
            <a:off x="1050925" y="330200"/>
            <a:ext cx="746601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Example of Pumping Lemma application</a:t>
            </a:r>
          </a:p>
        </p:txBody>
      </p:sp>
      <p:sp>
        <p:nvSpPr>
          <p:cNvPr id="12" name="Date Placeholder 3"/>
          <p:cNvSpPr>
            <a:spLocks noGrp="1"/>
          </p:cNvSpPr>
          <p:nvPr>
            <p:ph type="dt"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13" name="Footer Placeholder 4"/>
          <p:cNvSpPr>
            <a:spLocks noGrp="1"/>
          </p:cNvSpPr>
          <p:nvPr>
            <p:ph type="ftr" sz="quarter" idx="11"/>
          </p:nvPr>
        </p:nvSpPr>
        <p:spPr>
          <a:xfrm>
            <a:off x="2514600" y="6553200"/>
            <a:ext cx="4572000" cy="228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pPr>
              <a:defRPr/>
            </a:pPr>
            <a:fld id="{A22B7FBD-1F74-9C42-86AE-42D10AEE52C2}" type="slidenum">
              <a:rPr lang="en-US"/>
              <a:pPr>
                <a:defRPr/>
              </a:pPr>
              <a:t>42</a:t>
            </a:fld>
            <a:endParaRPr lang="en-US"/>
          </a:p>
        </p:txBody>
      </p:sp>
      <p:sp>
        <p:nvSpPr>
          <p:cNvPr id="302083" name="Text Box 3"/>
          <p:cNvSpPr txBox="1">
            <a:spLocks noChangeArrowheads="1"/>
          </p:cNvSpPr>
          <p:nvPr/>
        </p:nvSpPr>
        <p:spPr bwMode="auto">
          <a:xfrm>
            <a:off x="1066800" y="2057400"/>
            <a:ext cx="5718175" cy="11636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Assume for </a:t>
            </a:r>
            <a:r>
              <a:rPr lang="en-US">
                <a:solidFill>
                  <a:srgbClr val="FF3300"/>
                </a:solidFill>
                <a:cs typeface="+mn-cs"/>
              </a:rPr>
              <a:t>contradiction</a:t>
            </a:r>
          </a:p>
          <a:p>
            <a:pPr>
              <a:defRPr/>
            </a:pPr>
            <a:r>
              <a:rPr lang="en-US">
                <a:cs typeface="+mn-cs"/>
              </a:rPr>
              <a:t>that       is a regular language</a:t>
            </a:r>
          </a:p>
        </p:txBody>
      </p:sp>
      <p:graphicFrame>
        <p:nvGraphicFramePr>
          <p:cNvPr id="57347" name="Object 4"/>
          <p:cNvGraphicFramePr>
            <a:graphicFrameLocks noChangeAspect="1"/>
          </p:cNvGraphicFramePr>
          <p:nvPr/>
        </p:nvGraphicFramePr>
        <p:xfrm>
          <a:off x="2289175" y="2705100"/>
          <a:ext cx="328613" cy="393700"/>
        </p:xfrm>
        <a:graphic>
          <a:graphicData uri="http://schemas.openxmlformats.org/presentationml/2006/ole">
            <mc:AlternateContent xmlns:mc="http://schemas.openxmlformats.org/markup-compatibility/2006">
              <mc:Choice xmlns:v="urn:schemas-microsoft-com:vml" Requires="v">
                <p:oleObj spid="_x0000_s57365" name="Equation" r:id="rId3" imgW="330057" imgH="393529" progId="Equation.3">
                  <p:embed/>
                </p:oleObj>
              </mc:Choice>
              <mc:Fallback>
                <p:oleObj name="Equation" r:id="rId3" imgW="330057"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9175" y="2705100"/>
                        <a:ext cx="328613" cy="393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02085" name="Text Box 5"/>
          <p:cNvSpPr txBox="1">
            <a:spLocks noChangeArrowheads="1"/>
          </p:cNvSpPr>
          <p:nvPr/>
        </p:nvSpPr>
        <p:spPr bwMode="auto">
          <a:xfrm>
            <a:off x="990600" y="4572000"/>
            <a:ext cx="6446838" cy="11636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Since        is </a:t>
            </a:r>
            <a:r>
              <a:rPr lang="en-US">
                <a:solidFill>
                  <a:srgbClr val="FF3300"/>
                </a:solidFill>
                <a:cs typeface="+mn-cs"/>
              </a:rPr>
              <a:t>infinite</a:t>
            </a:r>
          </a:p>
          <a:p>
            <a:pPr>
              <a:defRPr/>
            </a:pPr>
            <a:r>
              <a:rPr lang="en-US">
                <a:cs typeface="+mn-cs"/>
              </a:rPr>
              <a:t>we can apply the </a:t>
            </a:r>
            <a:r>
              <a:rPr lang="en-US">
                <a:solidFill>
                  <a:srgbClr val="FF3300"/>
                </a:solidFill>
                <a:cs typeface="+mn-cs"/>
              </a:rPr>
              <a:t>Pumping Lemma</a:t>
            </a:r>
            <a:r>
              <a:rPr lang="en-US">
                <a:cs typeface="+mn-cs"/>
              </a:rPr>
              <a:t> </a:t>
            </a:r>
          </a:p>
        </p:txBody>
      </p:sp>
      <p:graphicFrame>
        <p:nvGraphicFramePr>
          <p:cNvPr id="57349" name="Object 6"/>
          <p:cNvGraphicFramePr>
            <a:graphicFrameLocks noChangeAspect="1"/>
          </p:cNvGraphicFramePr>
          <p:nvPr/>
        </p:nvGraphicFramePr>
        <p:xfrm>
          <a:off x="2438400" y="4648200"/>
          <a:ext cx="328613" cy="393700"/>
        </p:xfrm>
        <a:graphic>
          <a:graphicData uri="http://schemas.openxmlformats.org/presentationml/2006/ole">
            <mc:AlternateContent xmlns:mc="http://schemas.openxmlformats.org/markup-compatibility/2006">
              <mc:Choice xmlns:v="urn:schemas-microsoft-com:vml" Requires="v">
                <p:oleObj spid="_x0000_s57366" name="Equation" r:id="rId5" imgW="330057" imgH="393529" progId="Equation.3">
                  <p:embed/>
                </p:oleObj>
              </mc:Choice>
              <mc:Fallback>
                <p:oleObj name="Equation" r:id="rId5" imgW="330057" imgH="393529"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4648200"/>
                        <a:ext cx="328613" cy="393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7350" name="Object 7"/>
          <p:cNvGraphicFramePr>
            <a:graphicFrameLocks noChangeAspect="1"/>
          </p:cNvGraphicFramePr>
          <p:nvPr/>
        </p:nvGraphicFramePr>
        <p:xfrm>
          <a:off x="1981200" y="0"/>
          <a:ext cx="3505200" cy="711200"/>
        </p:xfrm>
        <a:graphic>
          <a:graphicData uri="http://schemas.openxmlformats.org/presentationml/2006/ole">
            <mc:AlternateContent xmlns:mc="http://schemas.openxmlformats.org/markup-compatibility/2006">
              <mc:Choice xmlns:v="urn:schemas-microsoft-com:vml" Requires="v">
                <p:oleObj spid="_x0000_s57367" name="Equation" r:id="rId7" imgW="3505200" imgH="711200" progId="Equation.3">
                  <p:embed/>
                </p:oleObj>
              </mc:Choice>
              <mc:Fallback>
                <p:oleObj name="Equation" r:id="rId7" imgW="3505200" imgH="7112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0"/>
                        <a:ext cx="3505200" cy="711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 name="Date Placeholder 3"/>
          <p:cNvSpPr>
            <a:spLocks noGrp="1"/>
          </p:cNvSpPr>
          <p:nvPr>
            <p:ph type="dt"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11" name="Footer Placeholder 4"/>
          <p:cNvSpPr>
            <a:spLocks noGrp="1"/>
          </p:cNvSpPr>
          <p:nvPr>
            <p:ph type="ftr" sz="quarter" idx="11"/>
          </p:nvPr>
        </p:nvSpPr>
        <p:spPr>
          <a:xfrm>
            <a:off x="2514600" y="6553200"/>
            <a:ext cx="4572000" cy="228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2"/>
          </p:nvPr>
        </p:nvSpPr>
        <p:spPr/>
        <p:txBody>
          <a:bodyPr/>
          <a:lstStyle/>
          <a:p>
            <a:pPr>
              <a:defRPr/>
            </a:pPr>
            <a:fld id="{08CFF474-9A25-F047-A60D-A20321D46C6A}" type="slidenum">
              <a:rPr lang="en-US"/>
              <a:pPr>
                <a:defRPr/>
              </a:pPr>
              <a:t>43</a:t>
            </a:fld>
            <a:endParaRPr lang="en-US"/>
          </a:p>
        </p:txBody>
      </p:sp>
      <p:sp>
        <p:nvSpPr>
          <p:cNvPr id="303109" name="Text Box 5"/>
          <p:cNvSpPr txBox="1">
            <a:spLocks noChangeArrowheads="1"/>
          </p:cNvSpPr>
          <p:nvPr/>
        </p:nvSpPr>
        <p:spPr bwMode="auto">
          <a:xfrm>
            <a:off x="0" y="1143000"/>
            <a:ext cx="6561138"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Let        be the critical length for</a:t>
            </a:r>
            <a:endParaRPr lang="en-US">
              <a:solidFill>
                <a:srgbClr val="FF3300"/>
              </a:solidFill>
              <a:cs typeface="+mn-cs"/>
            </a:endParaRPr>
          </a:p>
        </p:txBody>
      </p:sp>
      <p:sp>
        <p:nvSpPr>
          <p:cNvPr id="303110" name="Text Box 6"/>
          <p:cNvSpPr txBox="1">
            <a:spLocks noChangeArrowheads="1"/>
          </p:cNvSpPr>
          <p:nvPr/>
        </p:nvSpPr>
        <p:spPr bwMode="auto">
          <a:xfrm>
            <a:off x="0" y="2667000"/>
            <a:ext cx="5545138"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rgbClr val="FF3300"/>
                </a:solidFill>
                <a:cs typeface="+mn-cs"/>
              </a:rPr>
              <a:t>Pick</a:t>
            </a:r>
            <a:r>
              <a:rPr lang="en-US">
                <a:cs typeface="+mn-cs"/>
              </a:rPr>
              <a:t> a string       such that:  </a:t>
            </a:r>
          </a:p>
        </p:txBody>
      </p:sp>
      <p:graphicFrame>
        <p:nvGraphicFramePr>
          <p:cNvPr id="58372" name="Object 7"/>
          <p:cNvGraphicFramePr>
            <a:graphicFrameLocks noChangeAspect="1"/>
          </p:cNvGraphicFramePr>
          <p:nvPr/>
        </p:nvGraphicFramePr>
        <p:xfrm>
          <a:off x="2667000" y="2819400"/>
          <a:ext cx="368300" cy="304800"/>
        </p:xfrm>
        <a:graphic>
          <a:graphicData uri="http://schemas.openxmlformats.org/presentationml/2006/ole">
            <mc:AlternateContent xmlns:mc="http://schemas.openxmlformats.org/markup-compatibility/2006">
              <mc:Choice xmlns:v="urn:schemas-microsoft-com:vml" Requires="v">
                <p:oleObj spid="_x0000_s58412" name="Equation" r:id="rId3" imgW="368140" imgH="304668" progId="Equation.3">
                  <p:embed/>
                </p:oleObj>
              </mc:Choice>
              <mc:Fallback>
                <p:oleObj name="Equation" r:id="rId3" imgW="368140" imgH="304668"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819400"/>
                        <a:ext cx="3683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8373" name="Object 8"/>
          <p:cNvGraphicFramePr>
            <a:graphicFrameLocks noChangeAspect="1"/>
          </p:cNvGraphicFramePr>
          <p:nvPr/>
        </p:nvGraphicFramePr>
        <p:xfrm>
          <a:off x="5562600" y="2743200"/>
          <a:ext cx="1422400" cy="519113"/>
        </p:xfrm>
        <a:graphic>
          <a:graphicData uri="http://schemas.openxmlformats.org/presentationml/2006/ole">
            <mc:AlternateContent xmlns:mc="http://schemas.openxmlformats.org/markup-compatibility/2006">
              <mc:Choice xmlns:v="urn:schemas-microsoft-com:vml" Requires="v">
                <p:oleObj spid="_x0000_s58413" name="Equation" r:id="rId5" imgW="1422400" imgH="520700" progId="Equation.3">
                  <p:embed/>
                </p:oleObj>
              </mc:Choice>
              <mc:Fallback>
                <p:oleObj name="Equation" r:id="rId5" imgW="1422400" imgH="5207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600" y="2743200"/>
                        <a:ext cx="1422400" cy="5191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8374" name="Object 9"/>
          <p:cNvGraphicFramePr>
            <a:graphicFrameLocks noChangeAspect="1"/>
          </p:cNvGraphicFramePr>
          <p:nvPr/>
        </p:nvGraphicFramePr>
        <p:xfrm>
          <a:off x="7239000" y="3581400"/>
          <a:ext cx="1549400" cy="544513"/>
        </p:xfrm>
        <a:graphic>
          <a:graphicData uri="http://schemas.openxmlformats.org/presentationml/2006/ole">
            <mc:AlternateContent xmlns:mc="http://schemas.openxmlformats.org/markup-compatibility/2006">
              <mc:Choice xmlns:v="urn:schemas-microsoft-com:vml" Requires="v">
                <p:oleObj spid="_x0000_s58414" name="Equation" r:id="rId7" imgW="1548728" imgH="545863" progId="Equation.3">
                  <p:embed/>
                </p:oleObj>
              </mc:Choice>
              <mc:Fallback>
                <p:oleObj name="Equation" r:id="rId7" imgW="1548728" imgH="545863"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39000" y="3581400"/>
                        <a:ext cx="1549400" cy="544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03114" name="Text Box 10"/>
          <p:cNvSpPr txBox="1">
            <a:spLocks noChangeArrowheads="1"/>
          </p:cNvSpPr>
          <p:nvPr/>
        </p:nvSpPr>
        <p:spPr bwMode="auto">
          <a:xfrm>
            <a:off x="4953000" y="3581400"/>
            <a:ext cx="2154238"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and length</a:t>
            </a:r>
          </a:p>
        </p:txBody>
      </p:sp>
      <p:graphicFrame>
        <p:nvGraphicFramePr>
          <p:cNvPr id="58376" name="Object 14"/>
          <p:cNvGraphicFramePr>
            <a:graphicFrameLocks noChangeAspect="1"/>
          </p:cNvGraphicFramePr>
          <p:nvPr/>
        </p:nvGraphicFramePr>
        <p:xfrm>
          <a:off x="4114800" y="5181600"/>
          <a:ext cx="2019300" cy="609600"/>
        </p:xfrm>
        <a:graphic>
          <a:graphicData uri="http://schemas.openxmlformats.org/presentationml/2006/ole">
            <mc:AlternateContent xmlns:mc="http://schemas.openxmlformats.org/markup-compatibility/2006">
              <mc:Choice xmlns:v="urn:schemas-microsoft-com:vml" Requires="v">
                <p:oleObj spid="_x0000_s58415" name="Equation" r:id="rId9" imgW="2019300" imgH="609600" progId="Equation.3">
                  <p:embed/>
                </p:oleObj>
              </mc:Choice>
              <mc:Fallback>
                <p:oleObj name="Equation" r:id="rId9" imgW="2019300" imgH="60960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800" y="5181600"/>
                        <a:ext cx="2019300" cy="609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03119" name="Text Box 15"/>
          <p:cNvSpPr txBox="1">
            <a:spLocks noChangeArrowheads="1"/>
          </p:cNvSpPr>
          <p:nvPr/>
        </p:nvSpPr>
        <p:spPr bwMode="auto">
          <a:xfrm>
            <a:off x="2225675" y="5334000"/>
            <a:ext cx="1711325"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rgbClr val="FF3300"/>
                </a:solidFill>
                <a:cs typeface="+mn-cs"/>
              </a:rPr>
              <a:t>We pick</a:t>
            </a:r>
          </a:p>
        </p:txBody>
      </p:sp>
      <p:graphicFrame>
        <p:nvGraphicFramePr>
          <p:cNvPr id="58378" name="Object 16"/>
          <p:cNvGraphicFramePr>
            <a:graphicFrameLocks noChangeAspect="1"/>
          </p:cNvGraphicFramePr>
          <p:nvPr/>
        </p:nvGraphicFramePr>
        <p:xfrm>
          <a:off x="990600" y="1295400"/>
          <a:ext cx="393700" cy="304800"/>
        </p:xfrm>
        <a:graphic>
          <a:graphicData uri="http://schemas.openxmlformats.org/presentationml/2006/ole">
            <mc:AlternateContent xmlns:mc="http://schemas.openxmlformats.org/markup-compatibility/2006">
              <mc:Choice xmlns:v="urn:schemas-microsoft-com:vml" Requires="v">
                <p:oleObj spid="_x0000_s58416" name="Equation" r:id="rId11" imgW="393359" imgH="304536" progId="Equation.3">
                  <p:embed/>
                </p:oleObj>
              </mc:Choice>
              <mc:Fallback>
                <p:oleObj name="Equation" r:id="rId11" imgW="393359" imgH="304536"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90600" y="1295400"/>
                        <a:ext cx="3937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8379" name="Object 17"/>
          <p:cNvGraphicFramePr>
            <a:graphicFrameLocks noChangeAspect="1"/>
          </p:cNvGraphicFramePr>
          <p:nvPr/>
        </p:nvGraphicFramePr>
        <p:xfrm>
          <a:off x="1981200" y="0"/>
          <a:ext cx="3505200" cy="711200"/>
        </p:xfrm>
        <a:graphic>
          <a:graphicData uri="http://schemas.openxmlformats.org/presentationml/2006/ole">
            <mc:AlternateContent xmlns:mc="http://schemas.openxmlformats.org/markup-compatibility/2006">
              <mc:Choice xmlns:v="urn:schemas-microsoft-com:vml" Requires="v">
                <p:oleObj spid="_x0000_s58417" name="Equation" r:id="rId13" imgW="3505200" imgH="711200" progId="Equation.3">
                  <p:embed/>
                </p:oleObj>
              </mc:Choice>
              <mc:Fallback>
                <p:oleObj name="Equation" r:id="rId13" imgW="3505200" imgH="711200"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81200" y="0"/>
                        <a:ext cx="3505200" cy="711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8380" name="Object 18"/>
          <p:cNvGraphicFramePr>
            <a:graphicFrameLocks noChangeAspect="1"/>
          </p:cNvGraphicFramePr>
          <p:nvPr/>
        </p:nvGraphicFramePr>
        <p:xfrm>
          <a:off x="6705600" y="1143000"/>
          <a:ext cx="381000" cy="533400"/>
        </p:xfrm>
        <a:graphic>
          <a:graphicData uri="http://schemas.openxmlformats.org/presentationml/2006/ole">
            <mc:AlternateContent xmlns:mc="http://schemas.openxmlformats.org/markup-compatibility/2006">
              <mc:Choice xmlns:v="urn:schemas-microsoft-com:vml" Requires="v">
                <p:oleObj spid="_x0000_s58418" name="Equation" r:id="rId15" imgW="126725" imgH="177415" progId="Equation.3">
                  <p:embed/>
                </p:oleObj>
              </mc:Choice>
              <mc:Fallback>
                <p:oleObj name="Equation" r:id="rId15" imgW="126725" imgH="177415" progId="Equation.3">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05600" y="1143000"/>
                        <a:ext cx="381000" cy="533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03123" name="Rectangle 19"/>
          <p:cNvSpPr>
            <a:spLocks noChangeArrowheads="1"/>
          </p:cNvSpPr>
          <p:nvPr/>
        </p:nvSpPr>
        <p:spPr bwMode="auto">
          <a:xfrm>
            <a:off x="1981200" y="5029200"/>
            <a:ext cx="4648200" cy="11430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17" name="Date Placeholder 3"/>
          <p:cNvSpPr>
            <a:spLocks noGrp="1"/>
          </p:cNvSpPr>
          <p:nvPr>
            <p:ph type="dt"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18" name="Footer Placeholder 4"/>
          <p:cNvSpPr>
            <a:spLocks noGrp="1"/>
          </p:cNvSpPr>
          <p:nvPr>
            <p:ph type="ftr" sz="quarter" idx="11"/>
          </p:nvPr>
        </p:nvSpPr>
        <p:spPr>
          <a:xfrm>
            <a:off x="2514600" y="6553200"/>
            <a:ext cx="4572000" cy="228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3"/>
          <p:cNvSpPr>
            <a:spLocks noGrp="1"/>
          </p:cNvSpPr>
          <p:nvPr>
            <p:ph type="sldNum" sz="quarter" idx="12"/>
          </p:nvPr>
        </p:nvSpPr>
        <p:spPr/>
        <p:txBody>
          <a:bodyPr/>
          <a:lstStyle/>
          <a:p>
            <a:pPr>
              <a:defRPr/>
            </a:pPr>
            <a:fld id="{13C9BC13-E915-FE4B-96BB-C96680BF4D43}" type="slidenum">
              <a:rPr lang="en-US"/>
              <a:pPr>
                <a:defRPr/>
              </a:pPr>
              <a:t>44</a:t>
            </a:fld>
            <a:endParaRPr lang="en-US"/>
          </a:p>
        </p:txBody>
      </p:sp>
      <p:sp>
        <p:nvSpPr>
          <p:cNvPr id="360452" name="Text Box 1028"/>
          <p:cNvSpPr txBox="1">
            <a:spLocks noChangeArrowheads="1"/>
          </p:cNvSpPr>
          <p:nvPr/>
        </p:nvSpPr>
        <p:spPr bwMode="auto">
          <a:xfrm>
            <a:off x="990600" y="1981200"/>
            <a:ext cx="251301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with lengths</a:t>
            </a:r>
          </a:p>
        </p:txBody>
      </p:sp>
      <p:sp>
        <p:nvSpPr>
          <p:cNvPr id="360453" name="Text Box 1029"/>
          <p:cNvSpPr txBox="1">
            <a:spLocks noChangeArrowheads="1"/>
          </p:cNvSpPr>
          <p:nvPr/>
        </p:nvSpPr>
        <p:spPr bwMode="auto">
          <a:xfrm>
            <a:off x="152400" y="152400"/>
            <a:ext cx="52006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From the</a:t>
            </a:r>
            <a:r>
              <a:rPr lang="en-US">
                <a:solidFill>
                  <a:srgbClr val="FF3300"/>
                </a:solidFill>
                <a:cs typeface="+mn-cs"/>
              </a:rPr>
              <a:t> Pumping Lemma:</a:t>
            </a:r>
            <a:r>
              <a:rPr lang="en-US">
                <a:cs typeface="+mn-cs"/>
              </a:rPr>
              <a:t> </a:t>
            </a:r>
          </a:p>
        </p:txBody>
      </p:sp>
      <p:graphicFrame>
        <p:nvGraphicFramePr>
          <p:cNvPr id="59396" name="Object 1030"/>
          <p:cNvGraphicFramePr>
            <a:graphicFrameLocks noChangeAspect="1"/>
          </p:cNvGraphicFramePr>
          <p:nvPr/>
        </p:nvGraphicFramePr>
        <p:xfrm>
          <a:off x="3733800" y="2057400"/>
          <a:ext cx="3543300" cy="544513"/>
        </p:xfrm>
        <a:graphic>
          <a:graphicData uri="http://schemas.openxmlformats.org/presentationml/2006/ole">
            <mc:AlternateContent xmlns:mc="http://schemas.openxmlformats.org/markup-compatibility/2006">
              <mc:Choice xmlns:v="urn:schemas-microsoft-com:vml" Requires="v">
                <p:oleObj spid="_x0000_s59456" name="Equation" r:id="rId3" imgW="3543300" imgH="546100" progId="Equation.3">
                  <p:embed/>
                </p:oleObj>
              </mc:Choice>
              <mc:Fallback>
                <p:oleObj name="Equation" r:id="rId3" imgW="3543300" imgH="546100" progId="Equation.3">
                  <p:embed/>
                  <p:pic>
                    <p:nvPicPr>
                      <p:cNvPr id="0" name="Object 10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2057400"/>
                        <a:ext cx="3543300" cy="544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9397" name="Object 1032"/>
          <p:cNvGraphicFramePr>
            <a:graphicFrameLocks noChangeAspect="1"/>
          </p:cNvGraphicFramePr>
          <p:nvPr/>
        </p:nvGraphicFramePr>
        <p:xfrm>
          <a:off x="685800" y="3886200"/>
          <a:ext cx="6692900" cy="720725"/>
        </p:xfrm>
        <a:graphic>
          <a:graphicData uri="http://schemas.openxmlformats.org/presentationml/2006/ole">
            <mc:AlternateContent xmlns:mc="http://schemas.openxmlformats.org/markup-compatibility/2006">
              <mc:Choice xmlns:v="urn:schemas-microsoft-com:vml" Requires="v">
                <p:oleObj spid="_x0000_s59457" name="Equation" r:id="rId5" imgW="6692900" imgH="723900" progId="Equation.3">
                  <p:embed/>
                </p:oleObj>
              </mc:Choice>
              <mc:Fallback>
                <p:oleObj name="Equation" r:id="rId5" imgW="6692900" imgH="723900" progId="Equation.3">
                  <p:embed/>
                  <p:pic>
                    <p:nvPicPr>
                      <p:cNvPr id="0" name="Object 10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886200"/>
                        <a:ext cx="6692900" cy="7207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60457" name="Text Box 1033"/>
          <p:cNvSpPr txBox="1">
            <a:spLocks noChangeArrowheads="1"/>
          </p:cNvSpPr>
          <p:nvPr/>
        </p:nvSpPr>
        <p:spPr bwMode="auto">
          <a:xfrm>
            <a:off x="3565525" y="6126163"/>
            <a:ext cx="184150" cy="5794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graphicFrame>
        <p:nvGraphicFramePr>
          <p:cNvPr id="59399" name="Object 1034"/>
          <p:cNvGraphicFramePr>
            <a:graphicFrameLocks noChangeAspect="1"/>
          </p:cNvGraphicFramePr>
          <p:nvPr/>
        </p:nvGraphicFramePr>
        <p:xfrm>
          <a:off x="3048000" y="5867400"/>
          <a:ext cx="3810000" cy="709613"/>
        </p:xfrm>
        <a:graphic>
          <a:graphicData uri="http://schemas.openxmlformats.org/presentationml/2006/ole">
            <mc:AlternateContent xmlns:mc="http://schemas.openxmlformats.org/markup-compatibility/2006">
              <mc:Choice xmlns:v="urn:schemas-microsoft-com:vml" Requires="v">
                <p:oleObj spid="_x0000_s59458" name="Equation" r:id="rId7" imgW="1295400" imgH="241300" progId="Equation.3">
                  <p:embed/>
                </p:oleObj>
              </mc:Choice>
              <mc:Fallback>
                <p:oleObj name="Equation" r:id="rId7" imgW="1295400" imgH="241300" progId="Equation.3">
                  <p:embed/>
                  <p:pic>
                    <p:nvPicPr>
                      <p:cNvPr id="0" name="Object 10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0" y="5867400"/>
                        <a:ext cx="3810000" cy="7096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60459" name="AutoShape 1035"/>
          <p:cNvSpPr>
            <a:spLocks/>
          </p:cNvSpPr>
          <p:nvPr/>
        </p:nvSpPr>
        <p:spPr bwMode="auto">
          <a:xfrm rot="5353442">
            <a:off x="4076700" y="4381500"/>
            <a:ext cx="457200" cy="838200"/>
          </a:xfrm>
          <a:prstGeom prst="rightBrace">
            <a:avLst>
              <a:gd name="adj1" fmla="val 15278"/>
              <a:gd name="adj2" fmla="val 50000"/>
            </a:avLst>
          </a:prstGeom>
          <a:noFill/>
          <a:ln w="9525">
            <a:solidFill>
              <a:srgbClr val="FF0000"/>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60460" name="AutoShape 1036"/>
          <p:cNvSpPr>
            <a:spLocks/>
          </p:cNvSpPr>
          <p:nvPr/>
        </p:nvSpPr>
        <p:spPr bwMode="auto">
          <a:xfrm rot="5353442">
            <a:off x="4953000" y="4419600"/>
            <a:ext cx="457200" cy="762000"/>
          </a:xfrm>
          <a:prstGeom prst="rightBrace">
            <a:avLst>
              <a:gd name="adj1" fmla="val 13889"/>
              <a:gd name="adj2" fmla="val 50000"/>
            </a:avLst>
          </a:prstGeom>
          <a:noFill/>
          <a:ln w="9525">
            <a:solidFill>
              <a:srgbClr val="FF0000"/>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60461" name="AutoShape 1037"/>
          <p:cNvSpPr>
            <a:spLocks/>
          </p:cNvSpPr>
          <p:nvPr/>
        </p:nvSpPr>
        <p:spPr bwMode="auto">
          <a:xfrm rot="5353442">
            <a:off x="6246813" y="3960813"/>
            <a:ext cx="457200" cy="1676400"/>
          </a:xfrm>
          <a:prstGeom prst="rightBrace">
            <a:avLst>
              <a:gd name="adj1" fmla="val 30556"/>
              <a:gd name="adj2" fmla="val 50000"/>
            </a:avLst>
          </a:prstGeom>
          <a:noFill/>
          <a:ln w="9525">
            <a:solidFill>
              <a:srgbClr val="FF0000"/>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60462" name="AutoShape 1038"/>
          <p:cNvSpPr>
            <a:spLocks/>
          </p:cNvSpPr>
          <p:nvPr/>
        </p:nvSpPr>
        <p:spPr bwMode="auto">
          <a:xfrm rot="16153442">
            <a:off x="4989513" y="2625725"/>
            <a:ext cx="457200" cy="2514600"/>
          </a:xfrm>
          <a:prstGeom prst="rightBrace">
            <a:avLst>
              <a:gd name="adj1" fmla="val 45833"/>
              <a:gd name="adj2" fmla="val 50000"/>
            </a:avLst>
          </a:prstGeom>
          <a:noFill/>
          <a:ln w="9525">
            <a:solidFill>
              <a:srgbClr val="339966"/>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60463" name="AutoShape 1039"/>
          <p:cNvSpPr>
            <a:spLocks/>
          </p:cNvSpPr>
          <p:nvPr/>
        </p:nvSpPr>
        <p:spPr bwMode="auto">
          <a:xfrm rot="16153442">
            <a:off x="6781800" y="3505200"/>
            <a:ext cx="381000" cy="685800"/>
          </a:xfrm>
          <a:prstGeom prst="rightBrace">
            <a:avLst>
              <a:gd name="adj1" fmla="val 15000"/>
              <a:gd name="adj2" fmla="val 50000"/>
            </a:avLst>
          </a:prstGeom>
          <a:noFill/>
          <a:ln w="9525">
            <a:solidFill>
              <a:srgbClr val="339966"/>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59405" name="Object 1040"/>
          <p:cNvGraphicFramePr>
            <a:graphicFrameLocks noChangeAspect="1"/>
          </p:cNvGraphicFramePr>
          <p:nvPr/>
        </p:nvGraphicFramePr>
        <p:xfrm>
          <a:off x="4191000" y="5105400"/>
          <a:ext cx="290513" cy="304800"/>
        </p:xfrm>
        <a:graphic>
          <a:graphicData uri="http://schemas.openxmlformats.org/presentationml/2006/ole">
            <mc:AlternateContent xmlns:mc="http://schemas.openxmlformats.org/markup-compatibility/2006">
              <mc:Choice xmlns:v="urn:schemas-microsoft-com:vml" Requires="v">
                <p:oleObj spid="_x0000_s59459" name="Equation" r:id="rId9" imgW="291973" imgH="304668" progId="Equation.3">
                  <p:embed/>
                </p:oleObj>
              </mc:Choice>
              <mc:Fallback>
                <p:oleObj name="Equation" r:id="rId9" imgW="291973" imgH="304668" progId="Equation.3">
                  <p:embed/>
                  <p:pic>
                    <p:nvPicPr>
                      <p:cNvPr id="0" name="Object 10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91000" y="5105400"/>
                        <a:ext cx="29051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9406" name="Object 1041"/>
          <p:cNvGraphicFramePr>
            <a:graphicFrameLocks noChangeAspect="1"/>
          </p:cNvGraphicFramePr>
          <p:nvPr/>
        </p:nvGraphicFramePr>
        <p:xfrm>
          <a:off x="5029200" y="5105400"/>
          <a:ext cx="315913" cy="406400"/>
        </p:xfrm>
        <a:graphic>
          <a:graphicData uri="http://schemas.openxmlformats.org/presentationml/2006/ole">
            <mc:AlternateContent xmlns:mc="http://schemas.openxmlformats.org/markup-compatibility/2006">
              <mc:Choice xmlns:v="urn:schemas-microsoft-com:vml" Requires="v">
                <p:oleObj spid="_x0000_s59460" name="Equation" r:id="rId11" imgW="317225" imgH="406048" progId="Equation.3">
                  <p:embed/>
                </p:oleObj>
              </mc:Choice>
              <mc:Fallback>
                <p:oleObj name="Equation" r:id="rId11" imgW="317225" imgH="406048" progId="Equation.3">
                  <p:embed/>
                  <p:pic>
                    <p:nvPicPr>
                      <p:cNvPr id="0" name="Object 10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29200" y="5105400"/>
                        <a:ext cx="315913" cy="406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9407" name="Object 1042"/>
          <p:cNvGraphicFramePr>
            <a:graphicFrameLocks noChangeAspect="1"/>
          </p:cNvGraphicFramePr>
          <p:nvPr/>
        </p:nvGraphicFramePr>
        <p:xfrm>
          <a:off x="6324600" y="5105400"/>
          <a:ext cx="265113" cy="277813"/>
        </p:xfrm>
        <a:graphic>
          <a:graphicData uri="http://schemas.openxmlformats.org/presentationml/2006/ole">
            <mc:AlternateContent xmlns:mc="http://schemas.openxmlformats.org/markup-compatibility/2006">
              <mc:Choice xmlns:v="urn:schemas-microsoft-com:vml" Requires="v">
                <p:oleObj spid="_x0000_s59461" name="Equation" r:id="rId13" imgW="266584" imgH="279279" progId="Equation.3">
                  <p:embed/>
                </p:oleObj>
              </mc:Choice>
              <mc:Fallback>
                <p:oleObj name="Equation" r:id="rId13" imgW="266584" imgH="279279" progId="Equation.3">
                  <p:embed/>
                  <p:pic>
                    <p:nvPicPr>
                      <p:cNvPr id="0" name="Object 104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24600" y="5105400"/>
                        <a:ext cx="265113" cy="2778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9408" name="Object 1043"/>
          <p:cNvGraphicFramePr>
            <a:graphicFrameLocks noChangeAspect="1"/>
          </p:cNvGraphicFramePr>
          <p:nvPr/>
        </p:nvGraphicFramePr>
        <p:xfrm>
          <a:off x="5029200" y="3200400"/>
          <a:ext cx="393700" cy="304800"/>
        </p:xfrm>
        <a:graphic>
          <a:graphicData uri="http://schemas.openxmlformats.org/presentationml/2006/ole">
            <mc:AlternateContent xmlns:mc="http://schemas.openxmlformats.org/markup-compatibility/2006">
              <mc:Choice xmlns:v="urn:schemas-microsoft-com:vml" Requires="v">
                <p:oleObj spid="_x0000_s59462" name="Equation" r:id="rId15" imgW="393359" imgH="304536" progId="Equation.3">
                  <p:embed/>
                </p:oleObj>
              </mc:Choice>
              <mc:Fallback>
                <p:oleObj name="Equation" r:id="rId15" imgW="393359" imgH="304536" progId="Equation.3">
                  <p:embed/>
                  <p:pic>
                    <p:nvPicPr>
                      <p:cNvPr id="0" name="Object 104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29200" y="3200400"/>
                        <a:ext cx="3937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9409" name="Object 1044"/>
          <p:cNvGraphicFramePr>
            <a:graphicFrameLocks noChangeAspect="1"/>
          </p:cNvGraphicFramePr>
          <p:nvPr/>
        </p:nvGraphicFramePr>
        <p:xfrm>
          <a:off x="6783388" y="3201988"/>
          <a:ext cx="393700" cy="304800"/>
        </p:xfrm>
        <a:graphic>
          <a:graphicData uri="http://schemas.openxmlformats.org/presentationml/2006/ole">
            <mc:AlternateContent xmlns:mc="http://schemas.openxmlformats.org/markup-compatibility/2006">
              <mc:Choice xmlns:v="urn:schemas-microsoft-com:vml" Requires="v">
                <p:oleObj spid="_x0000_s59463" name="Equation" r:id="rId17" imgW="393359" imgH="304536" progId="Equation.3">
                  <p:embed/>
                </p:oleObj>
              </mc:Choice>
              <mc:Fallback>
                <p:oleObj name="Equation" r:id="rId17" imgW="393359" imgH="304536" progId="Equation.3">
                  <p:embed/>
                  <p:pic>
                    <p:nvPicPr>
                      <p:cNvPr id="0" name="Object 104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83388" y="3201988"/>
                        <a:ext cx="3937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60469" name="Text Box 1045"/>
          <p:cNvSpPr txBox="1">
            <a:spLocks noChangeArrowheads="1"/>
          </p:cNvSpPr>
          <p:nvPr/>
        </p:nvSpPr>
        <p:spPr bwMode="auto">
          <a:xfrm>
            <a:off x="1050925" y="1016000"/>
            <a:ext cx="2560638"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we can write</a:t>
            </a:r>
          </a:p>
        </p:txBody>
      </p:sp>
      <p:graphicFrame>
        <p:nvGraphicFramePr>
          <p:cNvPr id="59411" name="Object 1046"/>
          <p:cNvGraphicFramePr>
            <a:graphicFrameLocks noChangeAspect="1"/>
          </p:cNvGraphicFramePr>
          <p:nvPr/>
        </p:nvGraphicFramePr>
        <p:xfrm>
          <a:off x="3810000" y="990600"/>
          <a:ext cx="3733800" cy="703263"/>
        </p:xfrm>
        <a:graphic>
          <a:graphicData uri="http://schemas.openxmlformats.org/presentationml/2006/ole">
            <mc:AlternateContent xmlns:mc="http://schemas.openxmlformats.org/markup-compatibility/2006">
              <mc:Choice xmlns:v="urn:schemas-microsoft-com:vml" Requires="v">
                <p:oleObj spid="_x0000_s59464" name="Equation" r:id="rId18" imgW="1282700" imgH="241300" progId="Equation.3">
                  <p:embed/>
                </p:oleObj>
              </mc:Choice>
              <mc:Fallback>
                <p:oleObj name="Equation" r:id="rId18" imgW="1282700" imgH="241300" progId="Equation.3">
                  <p:embed/>
                  <p:pic>
                    <p:nvPicPr>
                      <p:cNvPr id="0" name="Object 104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10000" y="990600"/>
                        <a:ext cx="3733800" cy="7032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60471" name="Text Box 1047"/>
          <p:cNvSpPr txBox="1">
            <a:spLocks noChangeArrowheads="1"/>
          </p:cNvSpPr>
          <p:nvPr/>
        </p:nvSpPr>
        <p:spPr bwMode="auto">
          <a:xfrm>
            <a:off x="1676400" y="5943600"/>
            <a:ext cx="128746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b="1">
                <a:cs typeface="+mn-cs"/>
              </a:rPr>
              <a:t>Thus:</a:t>
            </a:r>
          </a:p>
        </p:txBody>
      </p:sp>
      <p:graphicFrame>
        <p:nvGraphicFramePr>
          <p:cNvPr id="59413" name="Object 1048"/>
          <p:cNvGraphicFramePr>
            <a:graphicFrameLocks noChangeAspect="1"/>
          </p:cNvGraphicFramePr>
          <p:nvPr/>
        </p:nvGraphicFramePr>
        <p:xfrm>
          <a:off x="0" y="4114800"/>
          <a:ext cx="762000" cy="396875"/>
        </p:xfrm>
        <a:graphic>
          <a:graphicData uri="http://schemas.openxmlformats.org/presentationml/2006/ole">
            <mc:AlternateContent xmlns:mc="http://schemas.openxmlformats.org/markup-compatibility/2006">
              <mc:Choice xmlns:v="urn:schemas-microsoft-com:vml" Requires="v">
                <p:oleObj spid="_x0000_s59465" name="Equation" r:id="rId20" imgW="291973" imgH="152334" progId="Equation.3">
                  <p:embed/>
                </p:oleObj>
              </mc:Choice>
              <mc:Fallback>
                <p:oleObj name="Equation" r:id="rId20" imgW="291973" imgH="152334" progId="Equation.3">
                  <p:embed/>
                  <p:pic>
                    <p:nvPicPr>
                      <p:cNvPr id="0" name="Object 104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4114800"/>
                        <a:ext cx="76200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5" name="Date Placeholder 3"/>
          <p:cNvSpPr>
            <a:spLocks noGrp="1"/>
          </p:cNvSpPr>
          <p:nvPr>
            <p:ph type="dt"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26" name="Footer Placeholder 4"/>
          <p:cNvSpPr>
            <a:spLocks noGrp="1"/>
          </p:cNvSpPr>
          <p:nvPr>
            <p:ph type="ftr" sz="quarter" idx="11"/>
          </p:nvPr>
        </p:nvSpPr>
        <p:spPr>
          <a:xfrm>
            <a:off x="2514600" y="6553200"/>
            <a:ext cx="4572000" cy="228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2"/>
          </p:nvPr>
        </p:nvSpPr>
        <p:spPr/>
        <p:txBody>
          <a:bodyPr/>
          <a:lstStyle/>
          <a:p>
            <a:pPr>
              <a:defRPr/>
            </a:pPr>
            <a:fld id="{0DA6410C-54DE-844B-A4DA-D0D853153238}" type="slidenum">
              <a:rPr lang="en-US"/>
              <a:pPr>
                <a:defRPr/>
              </a:pPr>
              <a:t>45</a:t>
            </a:fld>
            <a:endParaRPr lang="en-US"/>
          </a:p>
        </p:txBody>
      </p:sp>
      <p:sp>
        <p:nvSpPr>
          <p:cNvPr id="306178" name="Text Box 2"/>
          <p:cNvSpPr txBox="1">
            <a:spLocks noChangeArrowheads="1"/>
          </p:cNvSpPr>
          <p:nvPr/>
        </p:nvSpPr>
        <p:spPr bwMode="auto">
          <a:xfrm>
            <a:off x="0" y="2209800"/>
            <a:ext cx="507841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From the</a:t>
            </a:r>
            <a:r>
              <a:rPr lang="en-US">
                <a:solidFill>
                  <a:srgbClr val="FF3300"/>
                </a:solidFill>
                <a:cs typeface="+mn-cs"/>
              </a:rPr>
              <a:t> Pumping Lemma:</a:t>
            </a:r>
          </a:p>
        </p:txBody>
      </p:sp>
      <p:graphicFrame>
        <p:nvGraphicFramePr>
          <p:cNvPr id="60419" name="Object 4"/>
          <p:cNvGraphicFramePr>
            <a:graphicFrameLocks noChangeAspect="1"/>
          </p:cNvGraphicFramePr>
          <p:nvPr/>
        </p:nvGraphicFramePr>
        <p:xfrm>
          <a:off x="5562600" y="2057400"/>
          <a:ext cx="2413000" cy="722313"/>
        </p:xfrm>
        <a:graphic>
          <a:graphicData uri="http://schemas.openxmlformats.org/presentationml/2006/ole">
            <mc:AlternateContent xmlns:mc="http://schemas.openxmlformats.org/markup-compatibility/2006">
              <mc:Choice xmlns:v="urn:schemas-microsoft-com:vml" Requires="v">
                <p:oleObj spid="_x0000_s60447" name="Equation" r:id="rId3" imgW="2413000" imgH="723900" progId="Equation.3">
                  <p:embed/>
                </p:oleObj>
              </mc:Choice>
              <mc:Fallback>
                <p:oleObj name="Equation" r:id="rId3" imgW="2413000" imgH="723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2057400"/>
                        <a:ext cx="2413000" cy="722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60420" name="Object 5"/>
          <p:cNvGraphicFramePr>
            <a:graphicFrameLocks noChangeAspect="1"/>
          </p:cNvGraphicFramePr>
          <p:nvPr/>
        </p:nvGraphicFramePr>
        <p:xfrm>
          <a:off x="5562600" y="3200400"/>
          <a:ext cx="2324100" cy="531813"/>
        </p:xfrm>
        <a:graphic>
          <a:graphicData uri="http://schemas.openxmlformats.org/presentationml/2006/ole">
            <mc:AlternateContent xmlns:mc="http://schemas.openxmlformats.org/markup-compatibility/2006">
              <mc:Choice xmlns:v="urn:schemas-microsoft-com:vml" Requires="v">
                <p:oleObj spid="_x0000_s60448" name="Equation" r:id="rId5" imgW="2324100" imgH="533400" progId="Equation.3">
                  <p:embed/>
                </p:oleObj>
              </mc:Choice>
              <mc:Fallback>
                <p:oleObj name="Equation" r:id="rId5" imgW="2324100" imgH="5334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600" y="3200400"/>
                        <a:ext cx="2324100" cy="5318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06182" name="Text Box 6"/>
          <p:cNvSpPr txBox="1">
            <a:spLocks noChangeArrowheads="1"/>
          </p:cNvSpPr>
          <p:nvPr/>
        </p:nvSpPr>
        <p:spPr bwMode="auto">
          <a:xfrm>
            <a:off x="2057400" y="4648200"/>
            <a:ext cx="128746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b="1">
                <a:cs typeface="+mn-cs"/>
              </a:rPr>
              <a:t>Thus:</a:t>
            </a:r>
          </a:p>
        </p:txBody>
      </p:sp>
      <p:graphicFrame>
        <p:nvGraphicFramePr>
          <p:cNvPr id="60422" name="Object 8"/>
          <p:cNvGraphicFramePr>
            <a:graphicFrameLocks noChangeAspect="1"/>
          </p:cNvGraphicFramePr>
          <p:nvPr/>
        </p:nvGraphicFramePr>
        <p:xfrm>
          <a:off x="533400" y="0"/>
          <a:ext cx="2692400" cy="722313"/>
        </p:xfrm>
        <a:graphic>
          <a:graphicData uri="http://schemas.openxmlformats.org/presentationml/2006/ole">
            <mc:AlternateContent xmlns:mc="http://schemas.openxmlformats.org/markup-compatibility/2006">
              <mc:Choice xmlns:v="urn:schemas-microsoft-com:vml" Requires="v">
                <p:oleObj spid="_x0000_s60449" name="Equation" r:id="rId7" imgW="2692400" imgH="723900" progId="Equation.3">
                  <p:embed/>
                </p:oleObj>
              </mc:Choice>
              <mc:Fallback>
                <p:oleObj name="Equation" r:id="rId7" imgW="2692400" imgH="7239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0"/>
                        <a:ext cx="2692400" cy="722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60423" name="Object 12"/>
          <p:cNvGraphicFramePr>
            <a:graphicFrameLocks noChangeAspect="1"/>
          </p:cNvGraphicFramePr>
          <p:nvPr/>
        </p:nvGraphicFramePr>
        <p:xfrm>
          <a:off x="3581400" y="4495800"/>
          <a:ext cx="2501900" cy="722313"/>
        </p:xfrm>
        <a:graphic>
          <a:graphicData uri="http://schemas.openxmlformats.org/presentationml/2006/ole">
            <mc:AlternateContent xmlns:mc="http://schemas.openxmlformats.org/markup-compatibility/2006">
              <mc:Choice xmlns:v="urn:schemas-microsoft-com:vml" Requires="v">
                <p:oleObj spid="_x0000_s60450" name="Equation" r:id="rId9" imgW="2501900" imgH="723900" progId="Equation.3">
                  <p:embed/>
                </p:oleObj>
              </mc:Choice>
              <mc:Fallback>
                <p:oleObj name="Equation" r:id="rId9" imgW="2501900" imgH="7239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81400" y="4495800"/>
                        <a:ext cx="2501900" cy="722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60424" name="Object 16"/>
          <p:cNvGraphicFramePr>
            <a:graphicFrameLocks noChangeAspect="1"/>
          </p:cNvGraphicFramePr>
          <p:nvPr/>
        </p:nvGraphicFramePr>
        <p:xfrm>
          <a:off x="4572000" y="0"/>
          <a:ext cx="3810000" cy="709613"/>
        </p:xfrm>
        <a:graphic>
          <a:graphicData uri="http://schemas.openxmlformats.org/presentationml/2006/ole">
            <mc:AlternateContent xmlns:mc="http://schemas.openxmlformats.org/markup-compatibility/2006">
              <mc:Choice xmlns:v="urn:schemas-microsoft-com:vml" Requires="v">
                <p:oleObj spid="_x0000_s60451" name="Equation" r:id="rId11" imgW="1295400" imgH="241300" progId="Equation.3">
                  <p:embed/>
                </p:oleObj>
              </mc:Choice>
              <mc:Fallback>
                <p:oleObj name="Equation" r:id="rId11" imgW="1295400" imgH="24130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0" y="0"/>
                        <a:ext cx="3810000" cy="7096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 name="Date Placeholder 3"/>
          <p:cNvSpPr>
            <a:spLocks noGrp="1"/>
          </p:cNvSpPr>
          <p:nvPr>
            <p:ph type="dt"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13" name="Footer Placeholder 4"/>
          <p:cNvSpPr>
            <a:spLocks noGrp="1"/>
          </p:cNvSpPr>
          <p:nvPr>
            <p:ph type="ftr" sz="quarter" idx="11"/>
          </p:nvPr>
        </p:nvSpPr>
        <p:spPr>
          <a:xfrm>
            <a:off x="2514600" y="6553200"/>
            <a:ext cx="4572000" cy="228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3"/>
          <p:cNvSpPr>
            <a:spLocks noGrp="1"/>
          </p:cNvSpPr>
          <p:nvPr>
            <p:ph type="sldNum" sz="quarter" idx="12"/>
          </p:nvPr>
        </p:nvSpPr>
        <p:spPr/>
        <p:txBody>
          <a:bodyPr/>
          <a:lstStyle/>
          <a:p>
            <a:pPr>
              <a:defRPr/>
            </a:pPr>
            <a:fld id="{AA3DBF25-C290-EA4E-9F3B-BDE8826FF3AB}" type="slidenum">
              <a:rPr lang="en-US"/>
              <a:pPr>
                <a:defRPr/>
              </a:pPr>
              <a:t>46</a:t>
            </a:fld>
            <a:endParaRPr lang="en-US"/>
          </a:p>
        </p:txBody>
      </p:sp>
      <p:sp>
        <p:nvSpPr>
          <p:cNvPr id="362499" name="Text Box 3"/>
          <p:cNvSpPr txBox="1">
            <a:spLocks noChangeArrowheads="1"/>
          </p:cNvSpPr>
          <p:nvPr/>
        </p:nvSpPr>
        <p:spPr bwMode="auto">
          <a:xfrm>
            <a:off x="152400" y="1524000"/>
            <a:ext cx="52006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From the</a:t>
            </a:r>
            <a:r>
              <a:rPr lang="en-US">
                <a:solidFill>
                  <a:srgbClr val="FF3300"/>
                </a:solidFill>
                <a:cs typeface="+mn-cs"/>
              </a:rPr>
              <a:t> Pumping Lemma:</a:t>
            </a:r>
            <a:r>
              <a:rPr lang="en-US">
                <a:cs typeface="+mn-cs"/>
              </a:rPr>
              <a:t> </a:t>
            </a:r>
          </a:p>
        </p:txBody>
      </p:sp>
      <p:graphicFrame>
        <p:nvGraphicFramePr>
          <p:cNvPr id="61443" name="Object 5"/>
          <p:cNvGraphicFramePr>
            <a:graphicFrameLocks noChangeAspect="1"/>
          </p:cNvGraphicFramePr>
          <p:nvPr/>
        </p:nvGraphicFramePr>
        <p:xfrm>
          <a:off x="1066800" y="3429000"/>
          <a:ext cx="6908800" cy="720725"/>
        </p:xfrm>
        <a:graphic>
          <a:graphicData uri="http://schemas.openxmlformats.org/presentationml/2006/ole">
            <mc:AlternateContent xmlns:mc="http://schemas.openxmlformats.org/markup-compatibility/2006">
              <mc:Choice xmlns:v="urn:schemas-microsoft-com:vml" Requires="v">
                <p:oleObj spid="_x0000_s61508" name="Equation" r:id="rId3" imgW="6908800" imgH="723900" progId="Equation.3">
                  <p:embed/>
                </p:oleObj>
              </mc:Choice>
              <mc:Fallback>
                <p:oleObj name="Equation" r:id="rId3" imgW="6908800" imgH="7239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429000"/>
                        <a:ext cx="6908800" cy="7207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62502" name="Text Box 6"/>
          <p:cNvSpPr txBox="1">
            <a:spLocks noChangeArrowheads="1"/>
          </p:cNvSpPr>
          <p:nvPr/>
        </p:nvSpPr>
        <p:spPr bwMode="auto">
          <a:xfrm>
            <a:off x="3565525" y="6278563"/>
            <a:ext cx="184150" cy="5794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sp>
        <p:nvSpPr>
          <p:cNvPr id="362504" name="AutoShape 8"/>
          <p:cNvSpPr>
            <a:spLocks/>
          </p:cNvSpPr>
          <p:nvPr/>
        </p:nvSpPr>
        <p:spPr bwMode="auto">
          <a:xfrm rot="5353442">
            <a:off x="2933700" y="3924300"/>
            <a:ext cx="457200" cy="838200"/>
          </a:xfrm>
          <a:prstGeom prst="rightBrace">
            <a:avLst>
              <a:gd name="adj1" fmla="val 15278"/>
              <a:gd name="adj2" fmla="val 50000"/>
            </a:avLst>
          </a:prstGeom>
          <a:noFill/>
          <a:ln w="9525">
            <a:solidFill>
              <a:srgbClr val="FF0000"/>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62505" name="AutoShape 9"/>
          <p:cNvSpPr>
            <a:spLocks/>
          </p:cNvSpPr>
          <p:nvPr/>
        </p:nvSpPr>
        <p:spPr bwMode="auto">
          <a:xfrm rot="5353442">
            <a:off x="3810000" y="3962400"/>
            <a:ext cx="457200" cy="762000"/>
          </a:xfrm>
          <a:prstGeom prst="rightBrace">
            <a:avLst>
              <a:gd name="adj1" fmla="val 13889"/>
              <a:gd name="adj2" fmla="val 50000"/>
            </a:avLst>
          </a:prstGeom>
          <a:noFill/>
          <a:ln w="9525">
            <a:solidFill>
              <a:srgbClr val="FF0000"/>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62506" name="AutoShape 10"/>
          <p:cNvSpPr>
            <a:spLocks/>
          </p:cNvSpPr>
          <p:nvPr/>
        </p:nvSpPr>
        <p:spPr bwMode="auto">
          <a:xfrm rot="5353442">
            <a:off x="5942013" y="3502025"/>
            <a:ext cx="457200" cy="1676400"/>
          </a:xfrm>
          <a:prstGeom prst="rightBrace">
            <a:avLst>
              <a:gd name="adj1" fmla="val 30556"/>
              <a:gd name="adj2" fmla="val 50000"/>
            </a:avLst>
          </a:prstGeom>
          <a:noFill/>
          <a:ln w="9525">
            <a:solidFill>
              <a:srgbClr val="FF0000"/>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62507" name="AutoShape 11"/>
          <p:cNvSpPr>
            <a:spLocks/>
          </p:cNvSpPr>
          <p:nvPr/>
        </p:nvSpPr>
        <p:spPr bwMode="auto">
          <a:xfrm rot="16153442">
            <a:off x="4229100" y="1638300"/>
            <a:ext cx="457200" cy="3429000"/>
          </a:xfrm>
          <a:prstGeom prst="rightBrace">
            <a:avLst>
              <a:gd name="adj1" fmla="val 62500"/>
              <a:gd name="adj2" fmla="val 50000"/>
            </a:avLst>
          </a:prstGeom>
          <a:noFill/>
          <a:ln w="9525">
            <a:solidFill>
              <a:srgbClr val="339966"/>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62508" name="AutoShape 12"/>
          <p:cNvSpPr>
            <a:spLocks/>
          </p:cNvSpPr>
          <p:nvPr/>
        </p:nvSpPr>
        <p:spPr bwMode="auto">
          <a:xfrm rot="16153442">
            <a:off x="6400800" y="3048000"/>
            <a:ext cx="381000" cy="685800"/>
          </a:xfrm>
          <a:prstGeom prst="rightBrace">
            <a:avLst>
              <a:gd name="adj1" fmla="val 15000"/>
              <a:gd name="adj2" fmla="val 50000"/>
            </a:avLst>
          </a:prstGeom>
          <a:noFill/>
          <a:ln w="9525">
            <a:solidFill>
              <a:srgbClr val="339966"/>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61450" name="Object 13"/>
          <p:cNvGraphicFramePr>
            <a:graphicFrameLocks noChangeAspect="1"/>
          </p:cNvGraphicFramePr>
          <p:nvPr/>
        </p:nvGraphicFramePr>
        <p:xfrm>
          <a:off x="2971800" y="4648200"/>
          <a:ext cx="290513" cy="304800"/>
        </p:xfrm>
        <a:graphic>
          <a:graphicData uri="http://schemas.openxmlformats.org/presentationml/2006/ole">
            <mc:AlternateContent xmlns:mc="http://schemas.openxmlformats.org/markup-compatibility/2006">
              <mc:Choice xmlns:v="urn:schemas-microsoft-com:vml" Requires="v">
                <p:oleObj spid="_x0000_s61509" name="Equation" r:id="rId5" imgW="291973" imgH="304668" progId="Equation.3">
                  <p:embed/>
                </p:oleObj>
              </mc:Choice>
              <mc:Fallback>
                <p:oleObj name="Equation" r:id="rId5" imgW="291973" imgH="304668"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4648200"/>
                        <a:ext cx="29051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61451" name="Object 14"/>
          <p:cNvGraphicFramePr>
            <a:graphicFrameLocks noChangeAspect="1"/>
          </p:cNvGraphicFramePr>
          <p:nvPr/>
        </p:nvGraphicFramePr>
        <p:xfrm>
          <a:off x="3886200" y="4648200"/>
          <a:ext cx="315913" cy="406400"/>
        </p:xfrm>
        <a:graphic>
          <a:graphicData uri="http://schemas.openxmlformats.org/presentationml/2006/ole">
            <mc:AlternateContent xmlns:mc="http://schemas.openxmlformats.org/markup-compatibility/2006">
              <mc:Choice xmlns:v="urn:schemas-microsoft-com:vml" Requires="v">
                <p:oleObj spid="_x0000_s61510" name="Equation" r:id="rId7" imgW="317225" imgH="406048" progId="Equation.3">
                  <p:embed/>
                </p:oleObj>
              </mc:Choice>
              <mc:Fallback>
                <p:oleObj name="Equation" r:id="rId7" imgW="317225" imgH="406048"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6200" y="4648200"/>
                        <a:ext cx="315913" cy="406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61452" name="Object 15"/>
          <p:cNvGraphicFramePr>
            <a:graphicFrameLocks noChangeAspect="1"/>
          </p:cNvGraphicFramePr>
          <p:nvPr/>
        </p:nvGraphicFramePr>
        <p:xfrm>
          <a:off x="6096000" y="4648200"/>
          <a:ext cx="265113" cy="277813"/>
        </p:xfrm>
        <a:graphic>
          <a:graphicData uri="http://schemas.openxmlformats.org/presentationml/2006/ole">
            <mc:AlternateContent xmlns:mc="http://schemas.openxmlformats.org/markup-compatibility/2006">
              <mc:Choice xmlns:v="urn:schemas-microsoft-com:vml" Requires="v">
                <p:oleObj spid="_x0000_s61511" name="Equation" r:id="rId9" imgW="266584" imgH="279279" progId="Equation.3">
                  <p:embed/>
                </p:oleObj>
              </mc:Choice>
              <mc:Fallback>
                <p:oleObj name="Equation" r:id="rId9" imgW="266584" imgH="279279"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0" y="4648200"/>
                        <a:ext cx="265113" cy="2778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61453" name="Object 16"/>
          <p:cNvGraphicFramePr>
            <a:graphicFrameLocks noChangeAspect="1"/>
          </p:cNvGraphicFramePr>
          <p:nvPr/>
        </p:nvGraphicFramePr>
        <p:xfrm>
          <a:off x="3886200" y="2667000"/>
          <a:ext cx="1130300" cy="431800"/>
        </p:xfrm>
        <a:graphic>
          <a:graphicData uri="http://schemas.openxmlformats.org/presentationml/2006/ole">
            <mc:AlternateContent xmlns:mc="http://schemas.openxmlformats.org/markup-compatibility/2006">
              <mc:Choice xmlns:v="urn:schemas-microsoft-com:vml" Requires="v">
                <p:oleObj spid="_x0000_s61512" name="Equation" r:id="rId11" imgW="1129810" imgH="431613" progId="Equation.3">
                  <p:embed/>
                </p:oleObj>
              </mc:Choice>
              <mc:Fallback>
                <p:oleObj name="Equation" r:id="rId11" imgW="1129810" imgH="431613"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86200" y="2667000"/>
                        <a:ext cx="1130300" cy="431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61454" name="Object 17"/>
          <p:cNvGraphicFramePr>
            <a:graphicFrameLocks noChangeAspect="1"/>
          </p:cNvGraphicFramePr>
          <p:nvPr/>
        </p:nvGraphicFramePr>
        <p:xfrm>
          <a:off x="6477000" y="2743200"/>
          <a:ext cx="393700" cy="304800"/>
        </p:xfrm>
        <a:graphic>
          <a:graphicData uri="http://schemas.openxmlformats.org/presentationml/2006/ole">
            <mc:AlternateContent xmlns:mc="http://schemas.openxmlformats.org/markup-compatibility/2006">
              <mc:Choice xmlns:v="urn:schemas-microsoft-com:vml" Requires="v">
                <p:oleObj spid="_x0000_s61513" name="Equation" r:id="rId13" imgW="393359" imgH="304536" progId="Equation.3">
                  <p:embed/>
                </p:oleObj>
              </mc:Choice>
              <mc:Fallback>
                <p:oleObj name="Equation" r:id="rId13" imgW="393359" imgH="304536"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77000" y="2743200"/>
                        <a:ext cx="3937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62516" name="Text Box 20"/>
          <p:cNvSpPr txBox="1">
            <a:spLocks noChangeArrowheads="1"/>
          </p:cNvSpPr>
          <p:nvPr/>
        </p:nvSpPr>
        <p:spPr bwMode="auto">
          <a:xfrm>
            <a:off x="1600200" y="6019800"/>
            <a:ext cx="128746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b="1">
                <a:cs typeface="+mn-cs"/>
              </a:rPr>
              <a:t>Thus:</a:t>
            </a:r>
          </a:p>
        </p:txBody>
      </p:sp>
      <p:graphicFrame>
        <p:nvGraphicFramePr>
          <p:cNvPr id="61456" name="Object 21"/>
          <p:cNvGraphicFramePr>
            <a:graphicFrameLocks noChangeAspect="1"/>
          </p:cNvGraphicFramePr>
          <p:nvPr/>
        </p:nvGraphicFramePr>
        <p:xfrm>
          <a:off x="5486400" y="1371600"/>
          <a:ext cx="2501900" cy="722313"/>
        </p:xfrm>
        <a:graphic>
          <a:graphicData uri="http://schemas.openxmlformats.org/presentationml/2006/ole">
            <mc:AlternateContent xmlns:mc="http://schemas.openxmlformats.org/markup-compatibility/2006">
              <mc:Choice xmlns:v="urn:schemas-microsoft-com:vml" Requires="v">
                <p:oleObj spid="_x0000_s61514" name="Equation" r:id="rId15" imgW="2501900" imgH="723900" progId="Equation.3">
                  <p:embed/>
                </p:oleObj>
              </mc:Choice>
              <mc:Fallback>
                <p:oleObj name="Equation" r:id="rId15" imgW="2501900" imgH="723900" progId="Equation.3">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86400" y="1371600"/>
                        <a:ext cx="2501900" cy="722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61457" name="Object 22"/>
          <p:cNvGraphicFramePr>
            <a:graphicFrameLocks noChangeAspect="1"/>
          </p:cNvGraphicFramePr>
          <p:nvPr/>
        </p:nvGraphicFramePr>
        <p:xfrm>
          <a:off x="1066800" y="0"/>
          <a:ext cx="2692400" cy="722313"/>
        </p:xfrm>
        <a:graphic>
          <a:graphicData uri="http://schemas.openxmlformats.org/presentationml/2006/ole">
            <mc:AlternateContent xmlns:mc="http://schemas.openxmlformats.org/markup-compatibility/2006">
              <mc:Choice xmlns:v="urn:schemas-microsoft-com:vml" Requires="v">
                <p:oleObj spid="_x0000_s61515" name="Equation" r:id="rId17" imgW="2692400" imgH="723900" progId="Equation.3">
                  <p:embed/>
                </p:oleObj>
              </mc:Choice>
              <mc:Fallback>
                <p:oleObj name="Equation" r:id="rId17" imgW="2692400" imgH="723900" progId="Equation.3">
                  <p:embed/>
                  <p:pic>
                    <p:nvPicPr>
                      <p:cNvPr id="0" name="Object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66800" y="0"/>
                        <a:ext cx="2692400" cy="722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62520" name="AutoShape 24"/>
          <p:cNvSpPr>
            <a:spLocks/>
          </p:cNvSpPr>
          <p:nvPr/>
        </p:nvSpPr>
        <p:spPr bwMode="auto">
          <a:xfrm rot="5353442">
            <a:off x="4648200" y="3962400"/>
            <a:ext cx="457200" cy="762000"/>
          </a:xfrm>
          <a:prstGeom prst="rightBrace">
            <a:avLst>
              <a:gd name="adj1" fmla="val 13889"/>
              <a:gd name="adj2" fmla="val 50000"/>
            </a:avLst>
          </a:prstGeom>
          <a:noFill/>
          <a:ln w="9525">
            <a:solidFill>
              <a:srgbClr val="FF0000"/>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61459" name="Object 25"/>
          <p:cNvGraphicFramePr>
            <a:graphicFrameLocks noChangeAspect="1"/>
          </p:cNvGraphicFramePr>
          <p:nvPr/>
        </p:nvGraphicFramePr>
        <p:xfrm>
          <a:off x="4724400" y="4648200"/>
          <a:ext cx="315913" cy="406400"/>
        </p:xfrm>
        <a:graphic>
          <a:graphicData uri="http://schemas.openxmlformats.org/presentationml/2006/ole">
            <mc:AlternateContent xmlns:mc="http://schemas.openxmlformats.org/markup-compatibility/2006">
              <mc:Choice xmlns:v="urn:schemas-microsoft-com:vml" Requires="v">
                <p:oleObj spid="_x0000_s61516" name="Equation" r:id="rId19" imgW="317225" imgH="406048" progId="Equation.3">
                  <p:embed/>
                </p:oleObj>
              </mc:Choice>
              <mc:Fallback>
                <p:oleObj name="Equation" r:id="rId19" imgW="317225" imgH="406048" progId="Equation.3">
                  <p:embed/>
                  <p:pic>
                    <p:nvPicPr>
                      <p:cNvPr id="0"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4400" y="4648200"/>
                        <a:ext cx="315913" cy="406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61460" name="Object 26"/>
          <p:cNvGraphicFramePr>
            <a:graphicFrameLocks noChangeAspect="1"/>
          </p:cNvGraphicFramePr>
          <p:nvPr/>
        </p:nvGraphicFramePr>
        <p:xfrm>
          <a:off x="3124200" y="5867400"/>
          <a:ext cx="2476500" cy="609600"/>
        </p:xfrm>
        <a:graphic>
          <a:graphicData uri="http://schemas.openxmlformats.org/presentationml/2006/ole">
            <mc:AlternateContent xmlns:mc="http://schemas.openxmlformats.org/markup-compatibility/2006">
              <mc:Choice xmlns:v="urn:schemas-microsoft-com:vml" Requires="v">
                <p:oleObj spid="_x0000_s61517" name="Equation" r:id="rId20" imgW="2476500" imgH="609600" progId="Equation.3">
                  <p:embed/>
                </p:oleObj>
              </mc:Choice>
              <mc:Fallback>
                <p:oleObj name="Equation" r:id="rId20" imgW="2476500" imgH="609600" progId="Equation.3">
                  <p:embed/>
                  <p:pic>
                    <p:nvPicPr>
                      <p:cNvPr id="0" name="Object 2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124200" y="5867400"/>
                        <a:ext cx="2476500" cy="609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61461" name="Object 27"/>
          <p:cNvGraphicFramePr>
            <a:graphicFrameLocks noChangeAspect="1"/>
          </p:cNvGraphicFramePr>
          <p:nvPr/>
        </p:nvGraphicFramePr>
        <p:xfrm>
          <a:off x="4572000" y="0"/>
          <a:ext cx="3810000" cy="709613"/>
        </p:xfrm>
        <a:graphic>
          <a:graphicData uri="http://schemas.openxmlformats.org/presentationml/2006/ole">
            <mc:AlternateContent xmlns:mc="http://schemas.openxmlformats.org/markup-compatibility/2006">
              <mc:Choice xmlns:v="urn:schemas-microsoft-com:vml" Requires="v">
                <p:oleObj spid="_x0000_s61518" name="Equation" r:id="rId22" imgW="1295400" imgH="241300" progId="Equation.3">
                  <p:embed/>
                </p:oleObj>
              </mc:Choice>
              <mc:Fallback>
                <p:oleObj name="Equation" r:id="rId22" imgW="1295400" imgH="241300" progId="Equation.3">
                  <p:embed/>
                  <p:pic>
                    <p:nvPicPr>
                      <p:cNvPr id="0" name="Object 2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572000" y="0"/>
                        <a:ext cx="3810000" cy="7096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5" name="Date Placeholder 3"/>
          <p:cNvSpPr>
            <a:spLocks noGrp="1"/>
          </p:cNvSpPr>
          <p:nvPr>
            <p:ph type="dt"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26" name="Footer Placeholder 4"/>
          <p:cNvSpPr>
            <a:spLocks noGrp="1"/>
          </p:cNvSpPr>
          <p:nvPr>
            <p:ph type="ftr" sz="quarter" idx="11"/>
          </p:nvPr>
        </p:nvSpPr>
        <p:spPr>
          <a:xfrm>
            <a:off x="2514600" y="6553200"/>
            <a:ext cx="4572000" cy="228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2"/>
          </p:nvPr>
        </p:nvSpPr>
        <p:spPr/>
        <p:txBody>
          <a:bodyPr/>
          <a:lstStyle/>
          <a:p>
            <a:pPr>
              <a:defRPr/>
            </a:pPr>
            <a:fld id="{35E5D545-5E2E-8242-A520-76B39D2BE9EB}" type="slidenum">
              <a:rPr lang="en-US"/>
              <a:pPr>
                <a:defRPr/>
              </a:pPr>
              <a:t>47</a:t>
            </a:fld>
            <a:endParaRPr lang="en-US"/>
          </a:p>
        </p:txBody>
      </p:sp>
      <p:graphicFrame>
        <p:nvGraphicFramePr>
          <p:cNvPr id="62466" name="Object 4"/>
          <p:cNvGraphicFramePr>
            <a:graphicFrameLocks noChangeAspect="1"/>
          </p:cNvGraphicFramePr>
          <p:nvPr/>
        </p:nvGraphicFramePr>
        <p:xfrm>
          <a:off x="2286000" y="0"/>
          <a:ext cx="2476500" cy="609600"/>
        </p:xfrm>
        <a:graphic>
          <a:graphicData uri="http://schemas.openxmlformats.org/presentationml/2006/ole">
            <mc:AlternateContent xmlns:mc="http://schemas.openxmlformats.org/markup-compatibility/2006">
              <mc:Choice xmlns:v="urn:schemas-microsoft-com:vml" Requires="v">
                <p:oleObj spid="_x0000_s62492" name="Equation" r:id="rId3" imgW="2476500" imgH="609600" progId="Equation.3">
                  <p:embed/>
                </p:oleObj>
              </mc:Choice>
              <mc:Fallback>
                <p:oleObj name="Equation" r:id="rId3" imgW="2476500" imgH="609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0"/>
                        <a:ext cx="2476500" cy="609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62467" name="Object 6"/>
          <p:cNvGraphicFramePr>
            <a:graphicFrameLocks noChangeAspect="1"/>
          </p:cNvGraphicFramePr>
          <p:nvPr/>
        </p:nvGraphicFramePr>
        <p:xfrm>
          <a:off x="2349500" y="2032000"/>
          <a:ext cx="3505200" cy="711200"/>
        </p:xfrm>
        <a:graphic>
          <a:graphicData uri="http://schemas.openxmlformats.org/presentationml/2006/ole">
            <mc:AlternateContent xmlns:mc="http://schemas.openxmlformats.org/markup-compatibility/2006">
              <mc:Choice xmlns:v="urn:schemas-microsoft-com:vml" Requires="v">
                <p:oleObj spid="_x0000_s62493" name="Equation" r:id="rId5" imgW="3505200" imgH="711200" progId="Equation.3">
                  <p:embed/>
                </p:oleObj>
              </mc:Choice>
              <mc:Fallback>
                <p:oleObj name="Equation" r:id="rId5" imgW="3505200" imgH="711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9500" y="2032000"/>
                        <a:ext cx="3505200" cy="711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05159" name="Text Box 7"/>
          <p:cNvSpPr txBox="1">
            <a:spLocks noChangeArrowheads="1"/>
          </p:cNvSpPr>
          <p:nvPr/>
        </p:nvSpPr>
        <p:spPr bwMode="auto">
          <a:xfrm>
            <a:off x="517525" y="2109788"/>
            <a:ext cx="1325563" cy="6413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3600" b="1">
                <a:solidFill>
                  <a:srgbClr val="FF3300"/>
                </a:solidFill>
                <a:cs typeface="+mn-cs"/>
              </a:rPr>
              <a:t>BUT:</a:t>
            </a:r>
          </a:p>
        </p:txBody>
      </p:sp>
      <p:graphicFrame>
        <p:nvGraphicFramePr>
          <p:cNvPr id="62469" name="Object 9"/>
          <p:cNvGraphicFramePr>
            <a:graphicFrameLocks noChangeAspect="1"/>
          </p:cNvGraphicFramePr>
          <p:nvPr/>
        </p:nvGraphicFramePr>
        <p:xfrm>
          <a:off x="3105150" y="4165600"/>
          <a:ext cx="2476500" cy="647700"/>
        </p:xfrm>
        <a:graphic>
          <a:graphicData uri="http://schemas.openxmlformats.org/presentationml/2006/ole">
            <mc:AlternateContent xmlns:mc="http://schemas.openxmlformats.org/markup-compatibility/2006">
              <mc:Choice xmlns:v="urn:schemas-microsoft-com:vml" Requires="v">
                <p:oleObj spid="_x0000_s62494" name="Equation" r:id="rId7" imgW="2476500" imgH="647700" progId="Equation.3">
                  <p:embed/>
                </p:oleObj>
              </mc:Choice>
              <mc:Fallback>
                <p:oleObj name="Equation" r:id="rId7" imgW="2476500" imgH="6477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05150" y="4165600"/>
                        <a:ext cx="2476500" cy="647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05162" name="Text Box 10"/>
          <p:cNvSpPr txBox="1">
            <a:spLocks noChangeArrowheads="1"/>
          </p:cNvSpPr>
          <p:nvPr/>
        </p:nvSpPr>
        <p:spPr bwMode="auto">
          <a:xfrm>
            <a:off x="2133600" y="5457825"/>
            <a:ext cx="4594225" cy="6413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3600">
                <a:solidFill>
                  <a:srgbClr val="FF3300"/>
                </a:solidFill>
                <a:cs typeface="+mn-cs"/>
              </a:rPr>
              <a:t>CONTRADICTION!!!</a:t>
            </a:r>
          </a:p>
        </p:txBody>
      </p:sp>
      <p:sp>
        <p:nvSpPr>
          <p:cNvPr id="305164" name="AutoShape 12"/>
          <p:cNvSpPr>
            <a:spLocks noChangeArrowheads="1"/>
          </p:cNvSpPr>
          <p:nvPr/>
        </p:nvSpPr>
        <p:spPr bwMode="auto">
          <a:xfrm>
            <a:off x="4114800" y="3124200"/>
            <a:ext cx="485775" cy="747713"/>
          </a:xfrm>
          <a:prstGeom prst="downArrow">
            <a:avLst>
              <a:gd name="adj1" fmla="val 50000"/>
              <a:gd name="adj2" fmla="val 38480"/>
            </a:avLst>
          </a:prstGeom>
          <a:solidFill>
            <a:schemeClr val="accent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62472" name="Object 13"/>
          <p:cNvGraphicFramePr>
            <a:graphicFrameLocks noChangeAspect="1"/>
          </p:cNvGraphicFramePr>
          <p:nvPr/>
        </p:nvGraphicFramePr>
        <p:xfrm>
          <a:off x="6400800" y="152400"/>
          <a:ext cx="1117600" cy="546100"/>
        </p:xfrm>
        <a:graphic>
          <a:graphicData uri="http://schemas.openxmlformats.org/presentationml/2006/ole">
            <mc:AlternateContent xmlns:mc="http://schemas.openxmlformats.org/markup-compatibility/2006">
              <mc:Choice xmlns:v="urn:schemas-microsoft-com:vml" Requires="v">
                <p:oleObj spid="_x0000_s62495" name="Equation" r:id="rId9" imgW="1117115" imgH="545863" progId="Equation.3">
                  <p:embed/>
                </p:oleObj>
              </mc:Choice>
              <mc:Fallback>
                <p:oleObj name="Equation" r:id="rId9" imgW="1117115" imgH="545863"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00800" y="152400"/>
                        <a:ext cx="1117600" cy="546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05166" name="Line 14"/>
          <p:cNvSpPr>
            <a:spLocks noChangeShapeType="1"/>
          </p:cNvSpPr>
          <p:nvPr/>
        </p:nvSpPr>
        <p:spPr bwMode="auto">
          <a:xfrm>
            <a:off x="0" y="1295400"/>
            <a:ext cx="91440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sp>
        <p:nvSpPr>
          <p:cNvPr id="13" name="Date Placeholder 3"/>
          <p:cNvSpPr>
            <a:spLocks noGrp="1"/>
          </p:cNvSpPr>
          <p:nvPr>
            <p:ph type="dt"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14" name="Footer Placeholder 4"/>
          <p:cNvSpPr>
            <a:spLocks noGrp="1"/>
          </p:cNvSpPr>
          <p:nvPr>
            <p:ph type="ftr" sz="quarter" idx="11"/>
          </p:nvPr>
        </p:nvSpPr>
        <p:spPr>
          <a:xfrm>
            <a:off x="2514600" y="6553200"/>
            <a:ext cx="4572000" cy="228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2"/>
          </p:nvPr>
        </p:nvSpPr>
        <p:spPr/>
        <p:txBody>
          <a:bodyPr/>
          <a:lstStyle/>
          <a:p>
            <a:pPr>
              <a:defRPr/>
            </a:pPr>
            <a:fld id="{E7B0D78F-90A6-4E46-88BE-68D053CC0F40}" type="slidenum">
              <a:rPr lang="en-US"/>
              <a:pPr>
                <a:defRPr/>
              </a:pPr>
              <a:t>48</a:t>
            </a:fld>
            <a:endParaRPr lang="en-US"/>
          </a:p>
        </p:txBody>
      </p:sp>
      <p:sp>
        <p:nvSpPr>
          <p:cNvPr id="315394" name="Text Box 2"/>
          <p:cNvSpPr txBox="1">
            <a:spLocks noChangeArrowheads="1"/>
          </p:cNvSpPr>
          <p:nvPr/>
        </p:nvSpPr>
        <p:spPr bwMode="auto">
          <a:xfrm>
            <a:off x="2590800" y="609600"/>
            <a:ext cx="6154738" cy="11636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Our assumption that</a:t>
            </a:r>
          </a:p>
          <a:p>
            <a:pPr>
              <a:defRPr/>
            </a:pPr>
            <a:r>
              <a:rPr lang="en-US">
                <a:cs typeface="+mn-cs"/>
              </a:rPr>
              <a:t>is a regular language is not true</a:t>
            </a:r>
          </a:p>
        </p:txBody>
      </p:sp>
      <p:graphicFrame>
        <p:nvGraphicFramePr>
          <p:cNvPr id="63491" name="Object 3"/>
          <p:cNvGraphicFramePr>
            <a:graphicFrameLocks noChangeAspect="1"/>
          </p:cNvGraphicFramePr>
          <p:nvPr/>
        </p:nvGraphicFramePr>
        <p:xfrm>
          <a:off x="6784975" y="647700"/>
          <a:ext cx="328613" cy="393700"/>
        </p:xfrm>
        <a:graphic>
          <a:graphicData uri="http://schemas.openxmlformats.org/presentationml/2006/ole">
            <mc:AlternateContent xmlns:mc="http://schemas.openxmlformats.org/markup-compatibility/2006">
              <mc:Choice xmlns:v="urn:schemas-microsoft-com:vml" Requires="v">
                <p:oleObj spid="_x0000_s63507" name="Equation" r:id="rId3" imgW="330057" imgH="393529" progId="Equation.3">
                  <p:embed/>
                </p:oleObj>
              </mc:Choice>
              <mc:Fallback>
                <p:oleObj name="Equation" r:id="rId3" imgW="330057" imgH="393529"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4975" y="647700"/>
                        <a:ext cx="328613" cy="393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15396" name="Text Box 4"/>
          <p:cNvSpPr txBox="1">
            <a:spLocks noChangeArrowheads="1"/>
          </p:cNvSpPr>
          <p:nvPr/>
        </p:nvSpPr>
        <p:spPr bwMode="auto">
          <a:xfrm>
            <a:off x="0" y="4246563"/>
            <a:ext cx="2840038" cy="701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4000" b="1">
                <a:solidFill>
                  <a:srgbClr val="FF3300"/>
                </a:solidFill>
                <a:cs typeface="+mn-cs"/>
              </a:rPr>
              <a:t>Conclusion:</a:t>
            </a:r>
          </a:p>
        </p:txBody>
      </p:sp>
      <p:graphicFrame>
        <p:nvGraphicFramePr>
          <p:cNvPr id="63493" name="Object 5"/>
          <p:cNvGraphicFramePr>
            <a:graphicFrameLocks noChangeAspect="1"/>
          </p:cNvGraphicFramePr>
          <p:nvPr/>
        </p:nvGraphicFramePr>
        <p:xfrm>
          <a:off x="3187700" y="4406900"/>
          <a:ext cx="328613" cy="393700"/>
        </p:xfrm>
        <a:graphic>
          <a:graphicData uri="http://schemas.openxmlformats.org/presentationml/2006/ole">
            <mc:AlternateContent xmlns:mc="http://schemas.openxmlformats.org/markup-compatibility/2006">
              <mc:Choice xmlns:v="urn:schemas-microsoft-com:vml" Requires="v">
                <p:oleObj spid="_x0000_s63508" name="Equation" r:id="rId5" imgW="330057" imgH="393529" progId="Equation.3">
                  <p:embed/>
                </p:oleObj>
              </mc:Choice>
              <mc:Fallback>
                <p:oleObj name="Equation" r:id="rId5" imgW="330057" imgH="393529"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7700" y="4406900"/>
                        <a:ext cx="328613" cy="393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15398" name="Text Box 6"/>
          <p:cNvSpPr txBox="1">
            <a:spLocks noChangeArrowheads="1"/>
          </p:cNvSpPr>
          <p:nvPr/>
        </p:nvSpPr>
        <p:spPr bwMode="auto">
          <a:xfrm>
            <a:off x="3733800" y="4343400"/>
            <a:ext cx="4776788"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is not a regular language</a:t>
            </a:r>
          </a:p>
        </p:txBody>
      </p:sp>
      <p:sp>
        <p:nvSpPr>
          <p:cNvPr id="315399" name="Text Box 7"/>
          <p:cNvSpPr txBox="1">
            <a:spLocks noChangeArrowheads="1"/>
          </p:cNvSpPr>
          <p:nvPr/>
        </p:nvSpPr>
        <p:spPr bwMode="auto">
          <a:xfrm>
            <a:off x="0" y="609600"/>
            <a:ext cx="2295525"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Therefore:</a:t>
            </a:r>
          </a:p>
        </p:txBody>
      </p:sp>
      <p:sp>
        <p:nvSpPr>
          <p:cNvPr id="315400" name="Text Box 8"/>
          <p:cNvSpPr txBox="1">
            <a:spLocks noChangeArrowheads="1"/>
          </p:cNvSpPr>
          <p:nvPr/>
        </p:nvSpPr>
        <p:spPr bwMode="auto">
          <a:xfrm>
            <a:off x="5775325" y="6065838"/>
            <a:ext cx="247015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a:solidFill>
                  <a:srgbClr val="FF9933"/>
                </a:solidFill>
                <a:cs typeface="+mn-cs"/>
              </a:rPr>
              <a:t>END OF PROOF</a:t>
            </a:r>
          </a:p>
        </p:txBody>
      </p:sp>
      <p:sp>
        <p:nvSpPr>
          <p:cNvPr id="12" name="Date Placeholder 3"/>
          <p:cNvSpPr>
            <a:spLocks noGrp="1"/>
          </p:cNvSpPr>
          <p:nvPr>
            <p:ph type="dt"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13" name="Footer Placeholder 4"/>
          <p:cNvSpPr>
            <a:spLocks noGrp="1"/>
          </p:cNvSpPr>
          <p:nvPr>
            <p:ph type="ftr" sz="quarter" idx="11"/>
          </p:nvPr>
        </p:nvSpPr>
        <p:spPr>
          <a:xfrm>
            <a:off x="2514600" y="6553200"/>
            <a:ext cx="4572000" cy="228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pPr>
              <a:defRPr/>
            </a:pPr>
            <a:fld id="{35F1A1E7-6E56-A941-98DD-5489FE0B78E0}" type="slidenum">
              <a:rPr lang="en-US"/>
              <a:pPr>
                <a:defRPr/>
              </a:pPr>
              <a:t>49</a:t>
            </a:fld>
            <a:endParaRPr lang="en-US"/>
          </a:p>
        </p:txBody>
      </p:sp>
      <p:sp>
        <p:nvSpPr>
          <p:cNvPr id="357378" name="Oval 2"/>
          <p:cNvSpPr>
            <a:spLocks noChangeArrowheads="1"/>
          </p:cNvSpPr>
          <p:nvPr/>
        </p:nvSpPr>
        <p:spPr bwMode="auto">
          <a:xfrm>
            <a:off x="1447800" y="2286000"/>
            <a:ext cx="5943600" cy="39624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57379" name="Text Box 3"/>
          <p:cNvSpPr txBox="1">
            <a:spLocks noChangeArrowheads="1"/>
          </p:cNvSpPr>
          <p:nvPr/>
        </p:nvSpPr>
        <p:spPr bwMode="auto">
          <a:xfrm>
            <a:off x="2743200" y="2743200"/>
            <a:ext cx="352901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Regular languages</a:t>
            </a:r>
          </a:p>
        </p:txBody>
      </p:sp>
      <p:sp>
        <p:nvSpPr>
          <p:cNvPr id="357384" name="Text Box 8"/>
          <p:cNvSpPr txBox="1">
            <a:spLocks noChangeArrowheads="1"/>
          </p:cNvSpPr>
          <p:nvPr/>
        </p:nvSpPr>
        <p:spPr bwMode="auto">
          <a:xfrm>
            <a:off x="304800" y="914400"/>
            <a:ext cx="419100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Non-regular language</a:t>
            </a:r>
          </a:p>
        </p:txBody>
      </p:sp>
      <p:graphicFrame>
        <p:nvGraphicFramePr>
          <p:cNvPr id="64517" name="Object 9"/>
          <p:cNvGraphicFramePr>
            <a:graphicFrameLocks noChangeAspect="1"/>
          </p:cNvGraphicFramePr>
          <p:nvPr/>
        </p:nvGraphicFramePr>
        <p:xfrm>
          <a:off x="5105400" y="838200"/>
          <a:ext cx="2971800" cy="723900"/>
        </p:xfrm>
        <a:graphic>
          <a:graphicData uri="http://schemas.openxmlformats.org/presentationml/2006/ole">
            <mc:AlternateContent xmlns:mc="http://schemas.openxmlformats.org/markup-compatibility/2006">
              <mc:Choice xmlns:v="urn:schemas-microsoft-com:vml" Requires="v">
                <p:oleObj spid="_x0000_s64529" name="Equation" r:id="rId3" imgW="2971800" imgH="723900" progId="Equation.3">
                  <p:embed/>
                </p:oleObj>
              </mc:Choice>
              <mc:Fallback>
                <p:oleObj name="Equation" r:id="rId3" imgW="2971800" imgH="7239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838200"/>
                        <a:ext cx="2971800" cy="7239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64518" name="Object 11"/>
          <p:cNvGraphicFramePr>
            <a:graphicFrameLocks noChangeAspect="1"/>
          </p:cNvGraphicFramePr>
          <p:nvPr/>
        </p:nvGraphicFramePr>
        <p:xfrm>
          <a:off x="3429000" y="3886200"/>
          <a:ext cx="1600200" cy="723900"/>
        </p:xfrm>
        <a:graphic>
          <a:graphicData uri="http://schemas.openxmlformats.org/presentationml/2006/ole">
            <mc:AlternateContent xmlns:mc="http://schemas.openxmlformats.org/markup-compatibility/2006">
              <mc:Choice xmlns:v="urn:schemas-microsoft-com:vml" Requires="v">
                <p:oleObj spid="_x0000_s64530" name="Equation" r:id="rId5" imgW="1320800" imgH="596900" progId="Equation.3">
                  <p:embed/>
                </p:oleObj>
              </mc:Choice>
              <mc:Fallback>
                <p:oleObj name="Equation" r:id="rId5" imgW="1320800" imgH="5969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3886200"/>
                        <a:ext cx="1600200" cy="7239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 name="Date Placeholder 3"/>
          <p:cNvSpPr>
            <a:spLocks noGrp="1"/>
          </p:cNvSpPr>
          <p:nvPr>
            <p:ph type="dt"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11" name="Footer Placeholder 4"/>
          <p:cNvSpPr>
            <a:spLocks noGrp="1"/>
          </p:cNvSpPr>
          <p:nvPr>
            <p:ph type="ftr" sz="quarter" idx="11"/>
          </p:nvPr>
        </p:nvSpPr>
        <p:spPr>
          <a:xfrm>
            <a:off x="2514600" y="6553200"/>
            <a:ext cx="4572000" cy="228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p>
            <a:pPr>
              <a:defRPr/>
            </a:pPr>
            <a:fld id="{B4AB6B97-FCFD-2B4D-A478-63CCAE271FDE}" type="slidenum">
              <a:rPr lang="en-US"/>
              <a:pPr>
                <a:defRPr/>
              </a:pPr>
              <a:t>5</a:t>
            </a:fld>
            <a:endParaRPr lang="en-US"/>
          </a:p>
        </p:txBody>
      </p:sp>
      <p:sp>
        <p:nvSpPr>
          <p:cNvPr id="355330" name="Text Box 2"/>
          <p:cNvSpPr txBox="1">
            <a:spLocks noChangeArrowheads="1"/>
          </p:cNvSpPr>
          <p:nvPr/>
        </p:nvSpPr>
        <p:spPr bwMode="auto">
          <a:xfrm>
            <a:off x="365125" y="254000"/>
            <a:ext cx="6540500" cy="11636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How can we prove that a language</a:t>
            </a:r>
          </a:p>
          <a:p>
            <a:pPr>
              <a:defRPr/>
            </a:pPr>
            <a:r>
              <a:rPr lang="en-US">
                <a:cs typeface="+mn-cs"/>
              </a:rPr>
              <a:t>is not regular?</a:t>
            </a:r>
          </a:p>
        </p:txBody>
      </p:sp>
      <p:graphicFrame>
        <p:nvGraphicFramePr>
          <p:cNvPr id="19459" name="Object 4"/>
          <p:cNvGraphicFramePr>
            <a:graphicFrameLocks noChangeAspect="1"/>
          </p:cNvGraphicFramePr>
          <p:nvPr/>
        </p:nvGraphicFramePr>
        <p:xfrm>
          <a:off x="7010400" y="304800"/>
          <a:ext cx="330200" cy="393700"/>
        </p:xfrm>
        <a:graphic>
          <a:graphicData uri="http://schemas.openxmlformats.org/presentationml/2006/ole">
            <mc:AlternateContent xmlns:mc="http://schemas.openxmlformats.org/markup-compatibility/2006">
              <mc:Choice xmlns:v="urn:schemas-microsoft-com:vml" Requires="v">
                <p:oleObj spid="_x0000_s19474" name="Equation" r:id="rId3" imgW="330057" imgH="393529" progId="Equation.3">
                  <p:embed/>
                </p:oleObj>
              </mc:Choice>
              <mc:Fallback>
                <p:oleObj name="Equation" r:id="rId3" imgW="330057"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304800"/>
                        <a:ext cx="330200" cy="393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55331" name="Text Box 3"/>
          <p:cNvSpPr txBox="1">
            <a:spLocks noChangeArrowheads="1"/>
          </p:cNvSpPr>
          <p:nvPr/>
        </p:nvSpPr>
        <p:spPr bwMode="auto">
          <a:xfrm>
            <a:off x="381000" y="1981200"/>
            <a:ext cx="8113713" cy="11636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Prove that there is no </a:t>
            </a:r>
            <a:r>
              <a:rPr lang="en-US">
                <a:solidFill>
                  <a:srgbClr val="339933"/>
                </a:solidFill>
                <a:cs typeface="+mn-cs"/>
              </a:rPr>
              <a:t>DFA or NFA or RE</a:t>
            </a:r>
            <a:r>
              <a:rPr lang="en-US">
                <a:cs typeface="+mn-cs"/>
              </a:rPr>
              <a:t> </a:t>
            </a:r>
          </a:p>
          <a:p>
            <a:pPr>
              <a:defRPr/>
            </a:pPr>
            <a:r>
              <a:rPr lang="en-US">
                <a:cs typeface="+mn-cs"/>
              </a:rPr>
              <a:t>that accepts </a:t>
            </a:r>
          </a:p>
        </p:txBody>
      </p:sp>
      <p:graphicFrame>
        <p:nvGraphicFramePr>
          <p:cNvPr id="19461" name="Object 5"/>
          <p:cNvGraphicFramePr>
            <a:graphicFrameLocks noChangeAspect="1"/>
          </p:cNvGraphicFramePr>
          <p:nvPr/>
        </p:nvGraphicFramePr>
        <p:xfrm>
          <a:off x="3048000" y="2590800"/>
          <a:ext cx="330200" cy="393700"/>
        </p:xfrm>
        <a:graphic>
          <a:graphicData uri="http://schemas.openxmlformats.org/presentationml/2006/ole">
            <mc:AlternateContent xmlns:mc="http://schemas.openxmlformats.org/markup-compatibility/2006">
              <mc:Choice xmlns:v="urn:schemas-microsoft-com:vml" Requires="v">
                <p:oleObj spid="_x0000_s19475" name="Equation" r:id="rId5" imgW="330057" imgH="393529" progId="Equation.3">
                  <p:embed/>
                </p:oleObj>
              </mc:Choice>
              <mc:Fallback>
                <p:oleObj name="Equation" r:id="rId5" imgW="330057" imgH="393529"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2590800"/>
                        <a:ext cx="330200" cy="393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55334" name="Text Box 6"/>
          <p:cNvSpPr txBox="1">
            <a:spLocks noChangeArrowheads="1"/>
          </p:cNvSpPr>
          <p:nvPr/>
        </p:nvSpPr>
        <p:spPr bwMode="auto">
          <a:xfrm>
            <a:off x="304800" y="3810000"/>
            <a:ext cx="8351838" cy="1225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3600" b="1">
                <a:solidFill>
                  <a:srgbClr val="FF3300"/>
                </a:solidFill>
                <a:cs typeface="+mn-cs"/>
              </a:rPr>
              <a:t>Difficulty:</a:t>
            </a:r>
            <a:r>
              <a:rPr lang="en-US">
                <a:cs typeface="+mn-cs"/>
              </a:rPr>
              <a:t> this is not easy to prove</a:t>
            </a:r>
          </a:p>
          <a:p>
            <a:pPr>
              <a:defRPr/>
            </a:pPr>
            <a:r>
              <a:rPr lang="en-US">
                <a:cs typeface="+mn-cs"/>
              </a:rPr>
              <a:t>                 (</a:t>
            </a:r>
            <a:r>
              <a:rPr lang="en-US" sz="2400">
                <a:cs typeface="+mn-cs"/>
              </a:rPr>
              <a:t>since there is an infinite number of them)</a:t>
            </a:r>
          </a:p>
        </p:txBody>
      </p:sp>
      <p:sp>
        <p:nvSpPr>
          <p:cNvPr id="355335" name="Text Box 7"/>
          <p:cNvSpPr txBox="1">
            <a:spLocks noChangeArrowheads="1"/>
          </p:cNvSpPr>
          <p:nvPr/>
        </p:nvSpPr>
        <p:spPr bwMode="auto">
          <a:xfrm>
            <a:off x="304800" y="5486400"/>
            <a:ext cx="7094538" cy="6413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3600" b="1">
                <a:solidFill>
                  <a:srgbClr val="FF3300"/>
                </a:solidFill>
                <a:cs typeface="+mn-cs"/>
              </a:rPr>
              <a:t>Solution:</a:t>
            </a:r>
            <a:r>
              <a:rPr lang="en-US">
                <a:cs typeface="+mn-cs"/>
              </a:rPr>
              <a:t> use the Pumping Lemma !!!</a:t>
            </a:r>
          </a:p>
        </p:txBody>
      </p:sp>
      <p:sp>
        <p:nvSpPr>
          <p:cNvPr id="11" name="Date Placeholder 3"/>
          <p:cNvSpPr>
            <a:spLocks noGrp="1"/>
          </p:cNvSpPr>
          <p:nvPr>
            <p:ph type="dt"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12" name="Footer Placeholder 4"/>
          <p:cNvSpPr>
            <a:spLocks noGrp="1"/>
          </p:cNvSpPr>
          <p:nvPr>
            <p:ph type="ftr" sz="quarter" idx="11"/>
          </p:nvPr>
        </p:nvSpPr>
        <p:spPr>
          <a:xfrm>
            <a:off x="2514600" y="6553200"/>
            <a:ext cx="4572000" cy="228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55334"/>
                                        </p:tgtEl>
                                        <p:attrNameLst>
                                          <p:attrName>style.visibility</p:attrName>
                                        </p:attrNameLst>
                                      </p:cBhvr>
                                      <p:to>
                                        <p:strVal val="visible"/>
                                      </p:to>
                                    </p:set>
                                    <p:anim calcmode="lin" valueType="num">
                                      <p:cBhvr additive="base">
                                        <p:cTn id="7" dur="500" fill="hold"/>
                                        <p:tgtEl>
                                          <p:spTgt spid="355334"/>
                                        </p:tgtEl>
                                        <p:attrNameLst>
                                          <p:attrName>ppt_x</p:attrName>
                                        </p:attrNameLst>
                                      </p:cBhvr>
                                      <p:tavLst>
                                        <p:tav tm="0">
                                          <p:val>
                                            <p:strVal val="1+#ppt_w/2"/>
                                          </p:val>
                                        </p:tav>
                                        <p:tav tm="100000">
                                          <p:val>
                                            <p:strVal val="#ppt_x"/>
                                          </p:val>
                                        </p:tav>
                                      </p:tavLst>
                                    </p:anim>
                                    <p:anim calcmode="lin" valueType="num">
                                      <p:cBhvr additive="base">
                                        <p:cTn id="8" dur="500" fill="hold"/>
                                        <p:tgtEl>
                                          <p:spTgt spid="35533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55335"/>
                                        </p:tgtEl>
                                        <p:attrNameLst>
                                          <p:attrName>style.visibility</p:attrName>
                                        </p:attrNameLst>
                                      </p:cBhvr>
                                      <p:to>
                                        <p:strVal val="visible"/>
                                      </p:to>
                                    </p:set>
                                    <p:anim calcmode="lin" valueType="num">
                                      <p:cBhvr additive="base">
                                        <p:cTn id="13" dur="500" fill="hold"/>
                                        <p:tgtEl>
                                          <p:spTgt spid="355335"/>
                                        </p:tgtEl>
                                        <p:attrNameLst>
                                          <p:attrName>ppt_x</p:attrName>
                                        </p:attrNameLst>
                                      </p:cBhvr>
                                      <p:tavLst>
                                        <p:tav tm="0">
                                          <p:val>
                                            <p:strVal val="1+#ppt_w/2"/>
                                          </p:val>
                                        </p:tav>
                                        <p:tav tm="100000">
                                          <p:val>
                                            <p:strVal val="#ppt_x"/>
                                          </p:val>
                                        </p:tav>
                                      </p:tavLst>
                                    </p:anim>
                                    <p:anim calcmode="lin" valueType="num">
                                      <p:cBhvr additive="base">
                                        <p:cTn id="14" dur="500" fill="hold"/>
                                        <p:tgtEl>
                                          <p:spTgt spid="3553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4" grpId="0" autoUpdateAnimBg="0"/>
      <p:bldP spid="355335"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20835C0E-030D-314B-AC44-31E911619557}" type="slidenum">
              <a:rPr lang="en-US"/>
              <a:pPr>
                <a:defRPr/>
              </a:pPr>
              <a:t>50</a:t>
            </a:fld>
            <a:endParaRPr lang="en-US"/>
          </a:p>
        </p:txBody>
      </p:sp>
      <p:sp>
        <p:nvSpPr>
          <p:cNvPr id="335874" name="Rectangle 2"/>
          <p:cNvSpPr>
            <a:spLocks noGrp="1" noChangeArrowheads="1"/>
          </p:cNvSpPr>
          <p:nvPr>
            <p:ph type="ctrTitle"/>
          </p:nvPr>
        </p:nvSpPr>
        <p:spPr>
          <a:xfrm>
            <a:off x="685800" y="2286000"/>
            <a:ext cx="7772400" cy="1143000"/>
          </a:xfrm>
        </p:spPr>
        <p:txBody>
          <a:bodyPr/>
          <a:lstStyle/>
          <a:p>
            <a:pPr>
              <a:defRPr/>
            </a:pPr>
            <a:r>
              <a:rPr lang="en-US" sz="4400">
                <a:cs typeface="+mj-cs"/>
              </a:rPr>
              <a:t>More Applications </a:t>
            </a:r>
            <a:br>
              <a:rPr lang="en-US" sz="4400">
                <a:cs typeface="+mj-cs"/>
              </a:rPr>
            </a:br>
            <a:br>
              <a:rPr lang="en-US" sz="4400">
                <a:cs typeface="+mj-cs"/>
              </a:rPr>
            </a:br>
            <a:r>
              <a:rPr lang="en-US" sz="4400">
                <a:cs typeface="+mj-cs"/>
              </a:rPr>
              <a:t>of</a:t>
            </a:r>
            <a:br>
              <a:rPr lang="en-US" sz="4400">
                <a:cs typeface="+mj-cs"/>
              </a:rPr>
            </a:br>
            <a:br>
              <a:rPr lang="en-US" sz="4400">
                <a:cs typeface="+mj-cs"/>
              </a:rPr>
            </a:br>
            <a:r>
              <a:rPr lang="en-US" sz="4400">
                <a:cs typeface="+mj-cs"/>
              </a:rPr>
              <a:t>the Pumping Lemma</a:t>
            </a:r>
          </a:p>
        </p:txBody>
      </p:sp>
      <p:sp>
        <p:nvSpPr>
          <p:cNvPr id="6" name="Date Placeholder 3"/>
          <p:cNvSpPr>
            <a:spLocks noGrp="1"/>
          </p:cNvSpPr>
          <p:nvPr>
            <p:ph type="dt" sz="quarter" idx="10"/>
          </p:nvPr>
        </p:nvSpPr>
        <p:spPr>
          <a:xfrm>
            <a:off x="152400" y="6553200"/>
            <a:ext cx="16002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7" name="Footer Placeholder 4"/>
          <p:cNvSpPr>
            <a:spLocks noGrp="1"/>
          </p:cNvSpPr>
          <p:nvPr>
            <p:ph type="ftr" sz="quarter" idx="11"/>
          </p:nvPr>
        </p:nvSpPr>
        <p:spPr>
          <a:xfrm>
            <a:off x="2133600" y="6553200"/>
            <a:ext cx="55626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 Examples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4"/>
          <p:cNvSpPr>
            <a:spLocks noGrp="1"/>
          </p:cNvSpPr>
          <p:nvPr>
            <p:ph type="sldNum" sz="quarter" idx="12"/>
          </p:nvPr>
        </p:nvSpPr>
        <p:spPr/>
        <p:txBody>
          <a:bodyPr/>
          <a:lstStyle/>
          <a:p>
            <a:pPr>
              <a:defRPr/>
            </a:pPr>
            <a:fld id="{09AFB551-4D24-024D-A67A-C62A813816E6}" type="slidenum">
              <a:rPr lang="en-US"/>
              <a:pPr>
                <a:defRPr/>
              </a:pPr>
              <a:t>51</a:t>
            </a:fld>
            <a:endParaRPr lang="en-US"/>
          </a:p>
        </p:txBody>
      </p:sp>
      <p:sp>
        <p:nvSpPr>
          <p:cNvPr id="374786" name="Rectangle 2"/>
          <p:cNvSpPr>
            <a:spLocks noGrp="1" noChangeArrowheads="1"/>
          </p:cNvSpPr>
          <p:nvPr>
            <p:ph type="title"/>
          </p:nvPr>
        </p:nvSpPr>
        <p:spPr/>
        <p:txBody>
          <a:bodyPr/>
          <a:lstStyle/>
          <a:p>
            <a:pPr>
              <a:defRPr/>
            </a:pPr>
            <a:r>
              <a:rPr lang="en-US">
                <a:cs typeface="+mj-cs"/>
              </a:rPr>
              <a:t>The Pumping Lemma:</a:t>
            </a:r>
          </a:p>
        </p:txBody>
      </p:sp>
      <p:sp>
        <p:nvSpPr>
          <p:cNvPr id="374787" name="Text Box 3"/>
          <p:cNvSpPr txBox="1">
            <a:spLocks noChangeArrowheads="1"/>
          </p:cNvSpPr>
          <p:nvPr/>
        </p:nvSpPr>
        <p:spPr bwMode="auto">
          <a:xfrm>
            <a:off x="228600" y="914400"/>
            <a:ext cx="665956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buFontTx/>
              <a:buChar char="•"/>
              <a:defRPr/>
            </a:pPr>
            <a:r>
              <a:rPr lang="en-US">
                <a:cs typeface="+mn-cs"/>
              </a:rPr>
              <a:t> Given a infinite regular language </a:t>
            </a:r>
          </a:p>
        </p:txBody>
      </p:sp>
      <p:graphicFrame>
        <p:nvGraphicFramePr>
          <p:cNvPr id="66564" name="Object 4"/>
          <p:cNvGraphicFramePr>
            <a:graphicFrameLocks noChangeAspect="1"/>
          </p:cNvGraphicFramePr>
          <p:nvPr/>
        </p:nvGraphicFramePr>
        <p:xfrm>
          <a:off x="6858000" y="990600"/>
          <a:ext cx="328613" cy="393700"/>
        </p:xfrm>
        <a:graphic>
          <a:graphicData uri="http://schemas.openxmlformats.org/presentationml/2006/ole">
            <mc:AlternateContent xmlns:mc="http://schemas.openxmlformats.org/markup-compatibility/2006">
              <mc:Choice xmlns:v="urn:schemas-microsoft-com:vml" Requires="v">
                <p:oleObj spid="_x0000_s66616" name="Equation" r:id="rId3" imgW="330057" imgH="393529" progId="Equation.3">
                  <p:embed/>
                </p:oleObj>
              </mc:Choice>
              <mc:Fallback>
                <p:oleObj name="Equation" r:id="rId3" imgW="330057"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990600"/>
                        <a:ext cx="328613" cy="393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74789" name="Text Box 5"/>
          <p:cNvSpPr txBox="1">
            <a:spLocks noChangeArrowheads="1"/>
          </p:cNvSpPr>
          <p:nvPr/>
        </p:nvSpPr>
        <p:spPr bwMode="auto">
          <a:xfrm>
            <a:off x="228600" y="1905000"/>
            <a:ext cx="879951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buFontTx/>
              <a:buChar char="•"/>
              <a:defRPr/>
            </a:pPr>
            <a:r>
              <a:rPr lang="en-US">
                <a:cs typeface="+mn-cs"/>
              </a:rPr>
              <a:t> there exists an integer        (critical length)</a:t>
            </a:r>
          </a:p>
        </p:txBody>
      </p:sp>
      <p:graphicFrame>
        <p:nvGraphicFramePr>
          <p:cNvPr id="66566" name="Object 6"/>
          <p:cNvGraphicFramePr>
            <a:graphicFrameLocks noChangeAspect="1"/>
          </p:cNvGraphicFramePr>
          <p:nvPr/>
        </p:nvGraphicFramePr>
        <p:xfrm>
          <a:off x="5181600" y="2057400"/>
          <a:ext cx="393700" cy="304800"/>
        </p:xfrm>
        <a:graphic>
          <a:graphicData uri="http://schemas.openxmlformats.org/presentationml/2006/ole">
            <mc:AlternateContent xmlns:mc="http://schemas.openxmlformats.org/markup-compatibility/2006">
              <mc:Choice xmlns:v="urn:schemas-microsoft-com:vml" Requires="v">
                <p:oleObj spid="_x0000_s66617" name="Equation" r:id="rId5" imgW="393359" imgH="304536" progId="Equation.3">
                  <p:embed/>
                </p:oleObj>
              </mc:Choice>
              <mc:Fallback>
                <p:oleObj name="Equation" r:id="rId5" imgW="393359" imgH="304536"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2057400"/>
                        <a:ext cx="3937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74791" name="Text Box 7"/>
          <p:cNvSpPr txBox="1">
            <a:spLocks noChangeArrowheads="1"/>
          </p:cNvSpPr>
          <p:nvPr/>
        </p:nvSpPr>
        <p:spPr bwMode="auto">
          <a:xfrm>
            <a:off x="228600" y="2895600"/>
            <a:ext cx="7292975"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buFontTx/>
              <a:buChar char="•"/>
              <a:defRPr/>
            </a:pPr>
            <a:r>
              <a:rPr lang="en-US">
                <a:cs typeface="+mn-cs"/>
              </a:rPr>
              <a:t> for any string              with length   </a:t>
            </a:r>
          </a:p>
        </p:txBody>
      </p:sp>
      <p:graphicFrame>
        <p:nvGraphicFramePr>
          <p:cNvPr id="66568" name="Object 8"/>
          <p:cNvGraphicFramePr>
            <a:graphicFrameLocks noChangeAspect="1"/>
          </p:cNvGraphicFramePr>
          <p:nvPr/>
        </p:nvGraphicFramePr>
        <p:xfrm>
          <a:off x="3505200" y="2971800"/>
          <a:ext cx="1155700" cy="406400"/>
        </p:xfrm>
        <a:graphic>
          <a:graphicData uri="http://schemas.openxmlformats.org/presentationml/2006/ole">
            <mc:AlternateContent xmlns:mc="http://schemas.openxmlformats.org/markup-compatibility/2006">
              <mc:Choice xmlns:v="urn:schemas-microsoft-com:vml" Requires="v">
                <p:oleObj spid="_x0000_s66618" name="Equation" r:id="rId7" imgW="1155199" imgH="406224" progId="Equation.3">
                  <p:embed/>
                </p:oleObj>
              </mc:Choice>
              <mc:Fallback>
                <p:oleObj name="Equation" r:id="rId7" imgW="1155199" imgH="406224"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5200" y="2971800"/>
                        <a:ext cx="1155700" cy="406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66569" name="Object 9"/>
          <p:cNvGraphicFramePr>
            <a:graphicFrameLocks noChangeAspect="1"/>
          </p:cNvGraphicFramePr>
          <p:nvPr/>
        </p:nvGraphicFramePr>
        <p:xfrm>
          <a:off x="7239000" y="2895600"/>
          <a:ext cx="1549400" cy="544513"/>
        </p:xfrm>
        <a:graphic>
          <a:graphicData uri="http://schemas.openxmlformats.org/presentationml/2006/ole">
            <mc:AlternateContent xmlns:mc="http://schemas.openxmlformats.org/markup-compatibility/2006">
              <mc:Choice xmlns:v="urn:schemas-microsoft-com:vml" Requires="v">
                <p:oleObj spid="_x0000_s66619" name="Equation" r:id="rId9" imgW="1548728" imgH="545863" progId="Equation.3">
                  <p:embed/>
                </p:oleObj>
              </mc:Choice>
              <mc:Fallback>
                <p:oleObj name="Equation" r:id="rId9" imgW="1548728" imgH="545863"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39000" y="2895600"/>
                        <a:ext cx="1549400" cy="544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74794" name="Text Box 10"/>
          <p:cNvSpPr txBox="1">
            <a:spLocks noChangeArrowheads="1"/>
          </p:cNvSpPr>
          <p:nvPr/>
        </p:nvSpPr>
        <p:spPr bwMode="auto">
          <a:xfrm>
            <a:off x="228600" y="3886200"/>
            <a:ext cx="2840038"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buFontTx/>
              <a:buChar char="•"/>
              <a:defRPr/>
            </a:pPr>
            <a:r>
              <a:rPr lang="en-US">
                <a:cs typeface="+mn-cs"/>
              </a:rPr>
              <a:t> we can write</a:t>
            </a:r>
          </a:p>
        </p:txBody>
      </p:sp>
      <p:graphicFrame>
        <p:nvGraphicFramePr>
          <p:cNvPr id="66571" name="Object 11"/>
          <p:cNvGraphicFramePr>
            <a:graphicFrameLocks noChangeAspect="1"/>
          </p:cNvGraphicFramePr>
          <p:nvPr/>
        </p:nvGraphicFramePr>
        <p:xfrm>
          <a:off x="3352800" y="4038600"/>
          <a:ext cx="1879600" cy="419100"/>
        </p:xfrm>
        <a:graphic>
          <a:graphicData uri="http://schemas.openxmlformats.org/presentationml/2006/ole">
            <mc:AlternateContent xmlns:mc="http://schemas.openxmlformats.org/markup-compatibility/2006">
              <mc:Choice xmlns:v="urn:schemas-microsoft-com:vml" Requires="v">
                <p:oleObj spid="_x0000_s66620" name="Equation" r:id="rId11" imgW="1879600" imgH="419100" progId="Equation.3">
                  <p:embed/>
                </p:oleObj>
              </mc:Choice>
              <mc:Fallback>
                <p:oleObj name="Equation" r:id="rId11" imgW="1879600" imgH="4191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52800" y="4038600"/>
                        <a:ext cx="1879600" cy="419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74796" name="Text Box 12"/>
          <p:cNvSpPr txBox="1">
            <a:spLocks noChangeArrowheads="1"/>
          </p:cNvSpPr>
          <p:nvPr/>
        </p:nvSpPr>
        <p:spPr bwMode="auto">
          <a:xfrm>
            <a:off x="228600" y="4953000"/>
            <a:ext cx="487521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buFontTx/>
              <a:buChar char="•"/>
              <a:defRPr/>
            </a:pPr>
            <a:r>
              <a:rPr lang="en-US">
                <a:cs typeface="+mn-cs"/>
              </a:rPr>
              <a:t> with                        and</a:t>
            </a:r>
          </a:p>
        </p:txBody>
      </p:sp>
      <p:graphicFrame>
        <p:nvGraphicFramePr>
          <p:cNvPr id="66573" name="Object 13"/>
          <p:cNvGraphicFramePr>
            <a:graphicFrameLocks noChangeAspect="1"/>
          </p:cNvGraphicFramePr>
          <p:nvPr/>
        </p:nvGraphicFramePr>
        <p:xfrm>
          <a:off x="1981200" y="4953000"/>
          <a:ext cx="2146300" cy="544513"/>
        </p:xfrm>
        <a:graphic>
          <a:graphicData uri="http://schemas.openxmlformats.org/presentationml/2006/ole">
            <mc:AlternateContent xmlns:mc="http://schemas.openxmlformats.org/markup-compatibility/2006">
              <mc:Choice xmlns:v="urn:schemas-microsoft-com:vml" Requires="v">
                <p:oleObj spid="_x0000_s66621" name="Equation" r:id="rId13" imgW="2145369" imgH="545863" progId="Equation.3">
                  <p:embed/>
                </p:oleObj>
              </mc:Choice>
              <mc:Fallback>
                <p:oleObj name="Equation" r:id="rId13" imgW="2145369" imgH="545863"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81200" y="4953000"/>
                        <a:ext cx="2146300" cy="544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66574" name="Object 14"/>
          <p:cNvGraphicFramePr>
            <a:graphicFrameLocks noChangeAspect="1"/>
          </p:cNvGraphicFramePr>
          <p:nvPr/>
        </p:nvGraphicFramePr>
        <p:xfrm>
          <a:off x="5486400" y="4953000"/>
          <a:ext cx="1435100" cy="542925"/>
        </p:xfrm>
        <a:graphic>
          <a:graphicData uri="http://schemas.openxmlformats.org/presentationml/2006/ole">
            <mc:AlternateContent xmlns:mc="http://schemas.openxmlformats.org/markup-compatibility/2006">
              <mc:Choice xmlns:v="urn:schemas-microsoft-com:vml" Requires="v">
                <p:oleObj spid="_x0000_s66622" name="Equation" r:id="rId15" imgW="1434477" imgH="545863" progId="Equation.3">
                  <p:embed/>
                </p:oleObj>
              </mc:Choice>
              <mc:Fallback>
                <p:oleObj name="Equation" r:id="rId15" imgW="1434477" imgH="545863"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86400" y="4953000"/>
                        <a:ext cx="1435100" cy="542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74799" name="Text Box 15"/>
          <p:cNvSpPr txBox="1">
            <a:spLocks noChangeArrowheads="1"/>
          </p:cNvSpPr>
          <p:nvPr/>
        </p:nvSpPr>
        <p:spPr bwMode="auto">
          <a:xfrm>
            <a:off x="228600" y="5943600"/>
            <a:ext cx="2389188"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buFontTx/>
              <a:buChar char="•"/>
              <a:defRPr/>
            </a:pPr>
            <a:r>
              <a:rPr lang="en-US">
                <a:solidFill>
                  <a:srgbClr val="FF3300"/>
                </a:solidFill>
                <a:cs typeface="+mn-cs"/>
              </a:rPr>
              <a:t> such that:</a:t>
            </a:r>
          </a:p>
        </p:txBody>
      </p:sp>
      <p:graphicFrame>
        <p:nvGraphicFramePr>
          <p:cNvPr id="66576" name="Object 16"/>
          <p:cNvGraphicFramePr>
            <a:graphicFrameLocks noChangeAspect="1"/>
          </p:cNvGraphicFramePr>
          <p:nvPr/>
        </p:nvGraphicFramePr>
        <p:xfrm>
          <a:off x="3048000" y="5791200"/>
          <a:ext cx="2413000" cy="722313"/>
        </p:xfrm>
        <a:graphic>
          <a:graphicData uri="http://schemas.openxmlformats.org/presentationml/2006/ole">
            <mc:AlternateContent xmlns:mc="http://schemas.openxmlformats.org/markup-compatibility/2006">
              <mc:Choice xmlns:v="urn:schemas-microsoft-com:vml" Requires="v">
                <p:oleObj spid="_x0000_s66623" name="Equation" r:id="rId17" imgW="2413000" imgH="723900" progId="Equation.3">
                  <p:embed/>
                </p:oleObj>
              </mc:Choice>
              <mc:Fallback>
                <p:oleObj name="Equation" r:id="rId17" imgW="2413000" imgH="723900" progId="Equation.3">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48000" y="5791200"/>
                        <a:ext cx="2413000" cy="722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66577" name="Object 17"/>
          <p:cNvGraphicFramePr>
            <a:graphicFrameLocks noChangeAspect="1"/>
          </p:cNvGraphicFramePr>
          <p:nvPr/>
        </p:nvGraphicFramePr>
        <p:xfrm>
          <a:off x="6629400" y="5943600"/>
          <a:ext cx="2324100" cy="531813"/>
        </p:xfrm>
        <a:graphic>
          <a:graphicData uri="http://schemas.openxmlformats.org/presentationml/2006/ole">
            <mc:AlternateContent xmlns:mc="http://schemas.openxmlformats.org/markup-compatibility/2006">
              <mc:Choice xmlns:v="urn:schemas-microsoft-com:vml" Requires="v">
                <p:oleObj spid="_x0000_s66624" name="Equation" r:id="rId19" imgW="2324100" imgH="533400" progId="Equation.3">
                  <p:embed/>
                </p:oleObj>
              </mc:Choice>
              <mc:Fallback>
                <p:oleObj name="Equation" r:id="rId19" imgW="2324100" imgH="533400" progId="Equation.3">
                  <p:embed/>
                  <p:pic>
                    <p:nvPicPr>
                      <p:cNvPr id="0" name="Object 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629400" y="5943600"/>
                        <a:ext cx="2324100" cy="5318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1" name="Date Placeholder 3"/>
          <p:cNvSpPr>
            <a:spLocks noGrp="1"/>
          </p:cNvSpPr>
          <p:nvPr>
            <p:ph type="dt" sz="quarter" idx="10"/>
          </p:nvPr>
        </p:nvSpPr>
        <p:spPr>
          <a:xfrm>
            <a:off x="152400" y="6553200"/>
            <a:ext cx="16002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22" name="Footer Placeholder 4"/>
          <p:cNvSpPr>
            <a:spLocks noGrp="1"/>
          </p:cNvSpPr>
          <p:nvPr>
            <p:ph type="ftr" sz="quarter" idx="11"/>
          </p:nvPr>
        </p:nvSpPr>
        <p:spPr>
          <a:xfrm>
            <a:off x="2133600" y="6553200"/>
            <a:ext cx="55626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 Examples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pPr>
              <a:defRPr/>
            </a:pPr>
            <a:fld id="{0B75F254-696E-2145-977B-7B58947A1950}" type="slidenum">
              <a:rPr lang="en-US"/>
              <a:pPr>
                <a:defRPr/>
              </a:pPr>
              <a:t>52</a:t>
            </a:fld>
            <a:endParaRPr lang="en-US"/>
          </a:p>
        </p:txBody>
      </p:sp>
      <p:sp>
        <p:nvSpPr>
          <p:cNvPr id="348164" name="Oval 4"/>
          <p:cNvSpPr>
            <a:spLocks noChangeArrowheads="1"/>
          </p:cNvSpPr>
          <p:nvPr/>
        </p:nvSpPr>
        <p:spPr bwMode="auto">
          <a:xfrm>
            <a:off x="1447800" y="2286000"/>
            <a:ext cx="5943600" cy="27432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48165" name="Text Box 5"/>
          <p:cNvSpPr txBox="1">
            <a:spLocks noChangeArrowheads="1"/>
          </p:cNvSpPr>
          <p:nvPr/>
        </p:nvSpPr>
        <p:spPr bwMode="auto">
          <a:xfrm>
            <a:off x="2743200" y="2743200"/>
            <a:ext cx="352901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Regular languages</a:t>
            </a:r>
          </a:p>
        </p:txBody>
      </p:sp>
      <p:sp>
        <p:nvSpPr>
          <p:cNvPr id="348166" name="Text Box 6"/>
          <p:cNvSpPr txBox="1">
            <a:spLocks noChangeArrowheads="1"/>
          </p:cNvSpPr>
          <p:nvPr/>
        </p:nvSpPr>
        <p:spPr bwMode="auto">
          <a:xfrm>
            <a:off x="304800" y="914400"/>
            <a:ext cx="4389438"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Non-regular languages</a:t>
            </a:r>
          </a:p>
        </p:txBody>
      </p:sp>
      <p:graphicFrame>
        <p:nvGraphicFramePr>
          <p:cNvPr id="67589" name="Object 7"/>
          <p:cNvGraphicFramePr>
            <a:graphicFrameLocks noChangeAspect="1"/>
          </p:cNvGraphicFramePr>
          <p:nvPr/>
        </p:nvGraphicFramePr>
        <p:xfrm>
          <a:off x="5632450" y="914400"/>
          <a:ext cx="3282950" cy="650875"/>
        </p:xfrm>
        <a:graphic>
          <a:graphicData uri="http://schemas.openxmlformats.org/presentationml/2006/ole">
            <mc:AlternateContent xmlns:mc="http://schemas.openxmlformats.org/markup-compatibility/2006">
              <mc:Choice xmlns:v="urn:schemas-microsoft-com:vml" Requires="v">
                <p:oleObj spid="_x0000_s67596" name="Equation" r:id="rId3" imgW="2819400" imgH="558800" progId="Equation.3">
                  <p:embed/>
                </p:oleObj>
              </mc:Choice>
              <mc:Fallback>
                <p:oleObj name="Equation" r:id="rId3" imgW="2819400" imgH="5588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2450" y="914400"/>
                        <a:ext cx="3282950" cy="650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 name="Date Placeholder 3"/>
          <p:cNvSpPr>
            <a:spLocks noGrp="1"/>
          </p:cNvSpPr>
          <p:nvPr>
            <p:ph type="dt" sz="quarter" idx="10"/>
          </p:nvPr>
        </p:nvSpPr>
        <p:spPr>
          <a:xfrm>
            <a:off x="152400" y="6553200"/>
            <a:ext cx="16002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10" name="Footer Placeholder 4"/>
          <p:cNvSpPr>
            <a:spLocks noGrp="1"/>
          </p:cNvSpPr>
          <p:nvPr>
            <p:ph type="ftr" sz="quarter" idx="11"/>
          </p:nvPr>
        </p:nvSpPr>
        <p:spPr>
          <a:xfrm>
            <a:off x="2133600" y="6553200"/>
            <a:ext cx="55626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 Examples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2"/>
          </p:nvPr>
        </p:nvSpPr>
        <p:spPr/>
        <p:txBody>
          <a:bodyPr/>
          <a:lstStyle/>
          <a:p>
            <a:pPr>
              <a:defRPr/>
            </a:pPr>
            <a:fld id="{D552D745-1318-B040-AF2E-A50E29697133}" type="slidenum">
              <a:rPr lang="en-US"/>
              <a:pPr>
                <a:defRPr/>
              </a:pPr>
              <a:t>53</a:t>
            </a:fld>
            <a:endParaRPr lang="en-US"/>
          </a:p>
        </p:txBody>
      </p:sp>
      <p:sp>
        <p:nvSpPr>
          <p:cNvPr id="336898" name="Text Box 2"/>
          <p:cNvSpPr txBox="1">
            <a:spLocks noChangeArrowheads="1"/>
          </p:cNvSpPr>
          <p:nvPr/>
        </p:nvSpPr>
        <p:spPr bwMode="auto">
          <a:xfrm>
            <a:off x="0" y="636588"/>
            <a:ext cx="2289175" cy="6413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3600" b="1">
                <a:solidFill>
                  <a:srgbClr val="FF3300"/>
                </a:solidFill>
                <a:cs typeface="+mn-cs"/>
              </a:rPr>
              <a:t>Theorem:</a:t>
            </a:r>
          </a:p>
        </p:txBody>
      </p:sp>
      <p:sp>
        <p:nvSpPr>
          <p:cNvPr id="336899" name="Text Box 3"/>
          <p:cNvSpPr txBox="1">
            <a:spLocks noChangeArrowheads="1"/>
          </p:cNvSpPr>
          <p:nvPr/>
        </p:nvSpPr>
        <p:spPr bwMode="auto">
          <a:xfrm>
            <a:off x="2286000" y="685800"/>
            <a:ext cx="2644775"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The language</a:t>
            </a:r>
          </a:p>
        </p:txBody>
      </p:sp>
      <p:sp>
        <p:nvSpPr>
          <p:cNvPr id="336901" name="Text Box 5"/>
          <p:cNvSpPr txBox="1">
            <a:spLocks noChangeArrowheads="1"/>
          </p:cNvSpPr>
          <p:nvPr/>
        </p:nvSpPr>
        <p:spPr bwMode="auto">
          <a:xfrm>
            <a:off x="2362200" y="2514600"/>
            <a:ext cx="2719388"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is not regular</a:t>
            </a:r>
          </a:p>
        </p:txBody>
      </p:sp>
      <p:sp>
        <p:nvSpPr>
          <p:cNvPr id="336902" name="Text Box 6"/>
          <p:cNvSpPr txBox="1">
            <a:spLocks noChangeArrowheads="1"/>
          </p:cNvSpPr>
          <p:nvPr/>
        </p:nvSpPr>
        <p:spPr bwMode="auto">
          <a:xfrm>
            <a:off x="228600" y="4522788"/>
            <a:ext cx="1555750" cy="6413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3600" b="1">
                <a:solidFill>
                  <a:srgbClr val="FF3300"/>
                </a:solidFill>
                <a:cs typeface="+mn-cs"/>
              </a:rPr>
              <a:t>Proof:</a:t>
            </a:r>
          </a:p>
        </p:txBody>
      </p:sp>
      <p:sp>
        <p:nvSpPr>
          <p:cNvPr id="336903" name="Text Box 7"/>
          <p:cNvSpPr txBox="1">
            <a:spLocks noChangeArrowheads="1"/>
          </p:cNvSpPr>
          <p:nvPr/>
        </p:nvSpPr>
        <p:spPr bwMode="auto">
          <a:xfrm>
            <a:off x="2286000" y="4572000"/>
            <a:ext cx="47053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Use the Pumping Lemma</a:t>
            </a:r>
          </a:p>
        </p:txBody>
      </p:sp>
      <p:graphicFrame>
        <p:nvGraphicFramePr>
          <p:cNvPr id="68615" name="Object 8"/>
          <p:cNvGraphicFramePr>
            <a:graphicFrameLocks noChangeAspect="1"/>
          </p:cNvGraphicFramePr>
          <p:nvPr/>
        </p:nvGraphicFramePr>
        <p:xfrm>
          <a:off x="2438400" y="1524000"/>
          <a:ext cx="3886200" cy="719138"/>
        </p:xfrm>
        <a:graphic>
          <a:graphicData uri="http://schemas.openxmlformats.org/presentationml/2006/ole">
            <mc:AlternateContent xmlns:mc="http://schemas.openxmlformats.org/markup-compatibility/2006">
              <mc:Choice xmlns:v="urn:schemas-microsoft-com:vml" Requires="v">
                <p:oleObj spid="_x0000_s68627" name="Equation" r:id="rId3" imgW="2819400" imgH="558800" progId="Equation.3">
                  <p:embed/>
                </p:oleObj>
              </mc:Choice>
              <mc:Fallback>
                <p:oleObj name="Equation" r:id="rId3" imgW="2819400" imgH="5588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524000"/>
                        <a:ext cx="3886200" cy="7191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68616" name="Object 9"/>
          <p:cNvGraphicFramePr>
            <a:graphicFrameLocks noChangeAspect="1"/>
          </p:cNvGraphicFramePr>
          <p:nvPr/>
        </p:nvGraphicFramePr>
        <p:xfrm>
          <a:off x="7010400" y="1676400"/>
          <a:ext cx="1879600" cy="533400"/>
        </p:xfrm>
        <a:graphic>
          <a:graphicData uri="http://schemas.openxmlformats.org/presentationml/2006/ole">
            <mc:AlternateContent xmlns:mc="http://schemas.openxmlformats.org/markup-compatibility/2006">
              <mc:Choice xmlns:v="urn:schemas-microsoft-com:vml" Requires="v">
                <p:oleObj spid="_x0000_s68628" name="Equation" r:id="rId5" imgW="1879600" imgH="533400" progId="Equation.3">
                  <p:embed/>
                </p:oleObj>
              </mc:Choice>
              <mc:Fallback>
                <p:oleObj name="Equation" r:id="rId5" imgW="1879600" imgH="5334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0400" y="1676400"/>
                        <a:ext cx="1879600" cy="533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 name="Date Placeholder 3"/>
          <p:cNvSpPr>
            <a:spLocks noGrp="1"/>
          </p:cNvSpPr>
          <p:nvPr>
            <p:ph type="dt" sz="quarter" idx="10"/>
          </p:nvPr>
        </p:nvSpPr>
        <p:spPr>
          <a:xfrm>
            <a:off x="152400" y="6553200"/>
            <a:ext cx="16002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13" name="Footer Placeholder 4"/>
          <p:cNvSpPr>
            <a:spLocks noGrp="1"/>
          </p:cNvSpPr>
          <p:nvPr>
            <p:ph type="ftr" sz="quarter" idx="11"/>
          </p:nvPr>
        </p:nvSpPr>
        <p:spPr>
          <a:xfrm>
            <a:off x="2133600" y="6553200"/>
            <a:ext cx="55626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 Examples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pPr>
              <a:defRPr/>
            </a:pPr>
            <a:fld id="{EDEDA44C-FB96-364C-9333-69959FB253EA}" type="slidenum">
              <a:rPr lang="en-US"/>
              <a:pPr>
                <a:defRPr/>
              </a:pPr>
              <a:t>54</a:t>
            </a:fld>
            <a:endParaRPr lang="en-US"/>
          </a:p>
        </p:txBody>
      </p:sp>
      <p:sp>
        <p:nvSpPr>
          <p:cNvPr id="309256" name="Text Box 8"/>
          <p:cNvSpPr txBox="1">
            <a:spLocks noChangeArrowheads="1"/>
          </p:cNvSpPr>
          <p:nvPr/>
        </p:nvSpPr>
        <p:spPr bwMode="auto">
          <a:xfrm>
            <a:off x="1066800" y="2057400"/>
            <a:ext cx="5718175" cy="11636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Assume for </a:t>
            </a:r>
            <a:r>
              <a:rPr lang="en-US">
                <a:solidFill>
                  <a:srgbClr val="FF3300"/>
                </a:solidFill>
                <a:cs typeface="+mn-cs"/>
              </a:rPr>
              <a:t>contradiction</a:t>
            </a:r>
          </a:p>
          <a:p>
            <a:pPr>
              <a:defRPr/>
            </a:pPr>
            <a:r>
              <a:rPr lang="en-US">
                <a:cs typeface="+mn-cs"/>
              </a:rPr>
              <a:t>that       is a regular language</a:t>
            </a:r>
          </a:p>
        </p:txBody>
      </p:sp>
      <p:graphicFrame>
        <p:nvGraphicFramePr>
          <p:cNvPr id="69635" name="Object 9"/>
          <p:cNvGraphicFramePr>
            <a:graphicFrameLocks noChangeAspect="1"/>
          </p:cNvGraphicFramePr>
          <p:nvPr/>
        </p:nvGraphicFramePr>
        <p:xfrm>
          <a:off x="2289175" y="2705100"/>
          <a:ext cx="328613" cy="393700"/>
        </p:xfrm>
        <a:graphic>
          <a:graphicData uri="http://schemas.openxmlformats.org/presentationml/2006/ole">
            <mc:AlternateContent xmlns:mc="http://schemas.openxmlformats.org/markup-compatibility/2006">
              <mc:Choice xmlns:v="urn:schemas-microsoft-com:vml" Requires="v">
                <p:oleObj spid="_x0000_s69653" name="Equation" r:id="rId3" imgW="330057" imgH="393529" progId="Equation.3">
                  <p:embed/>
                </p:oleObj>
              </mc:Choice>
              <mc:Fallback>
                <p:oleObj name="Equation" r:id="rId3" imgW="330057" imgH="393529"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9175" y="2705100"/>
                        <a:ext cx="328613" cy="393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09258" name="Text Box 10"/>
          <p:cNvSpPr txBox="1">
            <a:spLocks noChangeArrowheads="1"/>
          </p:cNvSpPr>
          <p:nvPr/>
        </p:nvSpPr>
        <p:spPr bwMode="auto">
          <a:xfrm>
            <a:off x="990600" y="4572000"/>
            <a:ext cx="6446838" cy="11636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Since        is </a:t>
            </a:r>
            <a:r>
              <a:rPr lang="en-US">
                <a:solidFill>
                  <a:srgbClr val="FF3300"/>
                </a:solidFill>
                <a:cs typeface="+mn-cs"/>
              </a:rPr>
              <a:t>infinite</a:t>
            </a:r>
          </a:p>
          <a:p>
            <a:pPr>
              <a:defRPr/>
            </a:pPr>
            <a:r>
              <a:rPr lang="en-US">
                <a:cs typeface="+mn-cs"/>
              </a:rPr>
              <a:t>we can apply the </a:t>
            </a:r>
            <a:r>
              <a:rPr lang="en-US">
                <a:solidFill>
                  <a:srgbClr val="FF3300"/>
                </a:solidFill>
                <a:cs typeface="+mn-cs"/>
              </a:rPr>
              <a:t>Pumping Lemma</a:t>
            </a:r>
            <a:r>
              <a:rPr lang="en-US">
                <a:cs typeface="+mn-cs"/>
              </a:rPr>
              <a:t> </a:t>
            </a:r>
          </a:p>
        </p:txBody>
      </p:sp>
      <p:graphicFrame>
        <p:nvGraphicFramePr>
          <p:cNvPr id="69637" name="Object 11"/>
          <p:cNvGraphicFramePr>
            <a:graphicFrameLocks noChangeAspect="1"/>
          </p:cNvGraphicFramePr>
          <p:nvPr/>
        </p:nvGraphicFramePr>
        <p:xfrm>
          <a:off x="2438400" y="4648200"/>
          <a:ext cx="328613" cy="393700"/>
        </p:xfrm>
        <a:graphic>
          <a:graphicData uri="http://schemas.openxmlformats.org/presentationml/2006/ole">
            <mc:AlternateContent xmlns:mc="http://schemas.openxmlformats.org/markup-compatibility/2006">
              <mc:Choice xmlns:v="urn:schemas-microsoft-com:vml" Requires="v">
                <p:oleObj spid="_x0000_s69654" name="Equation" r:id="rId5" imgW="330057" imgH="393529" progId="Equation.3">
                  <p:embed/>
                </p:oleObj>
              </mc:Choice>
              <mc:Fallback>
                <p:oleObj name="Equation" r:id="rId5" imgW="330057" imgH="393529"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4648200"/>
                        <a:ext cx="328613" cy="393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69638" name="Object 12"/>
          <p:cNvGraphicFramePr>
            <a:graphicFrameLocks noChangeAspect="1"/>
          </p:cNvGraphicFramePr>
          <p:nvPr/>
        </p:nvGraphicFramePr>
        <p:xfrm>
          <a:off x="2362200" y="304800"/>
          <a:ext cx="3886200" cy="719138"/>
        </p:xfrm>
        <a:graphic>
          <a:graphicData uri="http://schemas.openxmlformats.org/presentationml/2006/ole">
            <mc:AlternateContent xmlns:mc="http://schemas.openxmlformats.org/markup-compatibility/2006">
              <mc:Choice xmlns:v="urn:schemas-microsoft-com:vml" Requires="v">
                <p:oleObj spid="_x0000_s69655" name="Equation" r:id="rId7" imgW="2819400" imgH="558800" progId="Equation.3">
                  <p:embed/>
                </p:oleObj>
              </mc:Choice>
              <mc:Fallback>
                <p:oleObj name="Equation" r:id="rId7" imgW="2819400" imgH="5588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304800"/>
                        <a:ext cx="3886200" cy="7191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 name="Date Placeholder 3"/>
          <p:cNvSpPr>
            <a:spLocks noGrp="1"/>
          </p:cNvSpPr>
          <p:nvPr>
            <p:ph type="dt" sz="quarter" idx="10"/>
          </p:nvPr>
        </p:nvSpPr>
        <p:spPr>
          <a:xfrm>
            <a:off x="152400" y="6553200"/>
            <a:ext cx="16002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11" name="Footer Placeholder 4"/>
          <p:cNvSpPr>
            <a:spLocks noGrp="1"/>
          </p:cNvSpPr>
          <p:nvPr>
            <p:ph type="ftr" sz="quarter" idx="11"/>
          </p:nvPr>
        </p:nvSpPr>
        <p:spPr>
          <a:xfrm>
            <a:off x="2133600" y="6553200"/>
            <a:ext cx="55626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 Examples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3"/>
          <p:cNvSpPr>
            <a:spLocks noGrp="1"/>
          </p:cNvSpPr>
          <p:nvPr>
            <p:ph type="sldNum" sz="quarter" idx="12"/>
          </p:nvPr>
        </p:nvSpPr>
        <p:spPr/>
        <p:txBody>
          <a:bodyPr/>
          <a:lstStyle/>
          <a:p>
            <a:pPr>
              <a:defRPr/>
            </a:pPr>
            <a:fld id="{049D3029-98A1-F74F-9F1B-C78D317DC9F6}" type="slidenum">
              <a:rPr lang="en-US"/>
              <a:pPr>
                <a:defRPr/>
              </a:pPr>
              <a:t>55</a:t>
            </a:fld>
            <a:endParaRPr lang="en-US"/>
          </a:p>
        </p:txBody>
      </p:sp>
      <p:graphicFrame>
        <p:nvGraphicFramePr>
          <p:cNvPr id="70658" name="Object 10"/>
          <p:cNvGraphicFramePr>
            <a:graphicFrameLocks noChangeAspect="1"/>
          </p:cNvGraphicFramePr>
          <p:nvPr/>
        </p:nvGraphicFramePr>
        <p:xfrm>
          <a:off x="3581400" y="5410200"/>
          <a:ext cx="3187700" cy="609600"/>
        </p:xfrm>
        <a:graphic>
          <a:graphicData uri="http://schemas.openxmlformats.org/presentationml/2006/ole">
            <mc:AlternateContent xmlns:mc="http://schemas.openxmlformats.org/markup-compatibility/2006">
              <mc:Choice xmlns:v="urn:schemas-microsoft-com:vml" Requires="v">
                <p:oleObj spid="_x0000_s70701" name="Equation" r:id="rId3" imgW="3187700" imgH="609600" progId="Equation.3">
                  <p:embed/>
                </p:oleObj>
              </mc:Choice>
              <mc:Fallback>
                <p:oleObj name="Equation" r:id="rId3" imgW="3187700" imgH="6096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5410200"/>
                        <a:ext cx="3187700" cy="609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10283" name="Text Box 11"/>
          <p:cNvSpPr txBox="1">
            <a:spLocks noChangeArrowheads="1"/>
          </p:cNvSpPr>
          <p:nvPr/>
        </p:nvSpPr>
        <p:spPr bwMode="auto">
          <a:xfrm>
            <a:off x="1539875" y="5562600"/>
            <a:ext cx="183356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rgbClr val="FF3300"/>
                </a:solidFill>
                <a:cs typeface="+mn-cs"/>
              </a:rPr>
              <a:t> We pick</a:t>
            </a:r>
          </a:p>
        </p:txBody>
      </p:sp>
      <p:sp>
        <p:nvSpPr>
          <p:cNvPr id="310284" name="Text Box 12"/>
          <p:cNvSpPr txBox="1">
            <a:spLocks noChangeArrowheads="1"/>
          </p:cNvSpPr>
          <p:nvPr/>
        </p:nvSpPr>
        <p:spPr bwMode="auto">
          <a:xfrm>
            <a:off x="0" y="1143000"/>
            <a:ext cx="6561138"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Let        be the critical length for</a:t>
            </a:r>
            <a:endParaRPr lang="en-US">
              <a:solidFill>
                <a:srgbClr val="FF3300"/>
              </a:solidFill>
              <a:cs typeface="+mn-cs"/>
            </a:endParaRPr>
          </a:p>
        </p:txBody>
      </p:sp>
      <p:sp>
        <p:nvSpPr>
          <p:cNvPr id="310285" name="Text Box 13"/>
          <p:cNvSpPr txBox="1">
            <a:spLocks noChangeArrowheads="1"/>
          </p:cNvSpPr>
          <p:nvPr/>
        </p:nvSpPr>
        <p:spPr bwMode="auto">
          <a:xfrm>
            <a:off x="0" y="2667000"/>
            <a:ext cx="5545138"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rgbClr val="FF3300"/>
                </a:solidFill>
                <a:cs typeface="+mn-cs"/>
              </a:rPr>
              <a:t>Pick</a:t>
            </a:r>
            <a:r>
              <a:rPr lang="en-US">
                <a:cs typeface="+mn-cs"/>
              </a:rPr>
              <a:t> a string       such that:  </a:t>
            </a:r>
          </a:p>
        </p:txBody>
      </p:sp>
      <p:graphicFrame>
        <p:nvGraphicFramePr>
          <p:cNvPr id="70662" name="Object 14"/>
          <p:cNvGraphicFramePr>
            <a:graphicFrameLocks noChangeAspect="1"/>
          </p:cNvGraphicFramePr>
          <p:nvPr/>
        </p:nvGraphicFramePr>
        <p:xfrm>
          <a:off x="2667000" y="2819400"/>
          <a:ext cx="368300" cy="304800"/>
        </p:xfrm>
        <a:graphic>
          <a:graphicData uri="http://schemas.openxmlformats.org/presentationml/2006/ole">
            <mc:AlternateContent xmlns:mc="http://schemas.openxmlformats.org/markup-compatibility/2006">
              <mc:Choice xmlns:v="urn:schemas-microsoft-com:vml" Requires="v">
                <p:oleObj spid="_x0000_s70702" name="Equation" r:id="rId5" imgW="368140" imgH="304668" progId="Equation.3">
                  <p:embed/>
                </p:oleObj>
              </mc:Choice>
              <mc:Fallback>
                <p:oleObj name="Equation" r:id="rId5" imgW="368140" imgH="304668"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2819400"/>
                        <a:ext cx="3683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0663" name="Object 15"/>
          <p:cNvGraphicFramePr>
            <a:graphicFrameLocks noChangeAspect="1"/>
          </p:cNvGraphicFramePr>
          <p:nvPr/>
        </p:nvGraphicFramePr>
        <p:xfrm>
          <a:off x="5562600" y="2743200"/>
          <a:ext cx="1422400" cy="519113"/>
        </p:xfrm>
        <a:graphic>
          <a:graphicData uri="http://schemas.openxmlformats.org/presentationml/2006/ole">
            <mc:AlternateContent xmlns:mc="http://schemas.openxmlformats.org/markup-compatibility/2006">
              <mc:Choice xmlns:v="urn:schemas-microsoft-com:vml" Requires="v">
                <p:oleObj spid="_x0000_s70703" name="Equation" r:id="rId7" imgW="1422400" imgH="520700" progId="Equation.3">
                  <p:embed/>
                </p:oleObj>
              </mc:Choice>
              <mc:Fallback>
                <p:oleObj name="Equation" r:id="rId7" imgW="1422400" imgH="52070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2600" y="2743200"/>
                        <a:ext cx="1422400" cy="5191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0664" name="Object 16"/>
          <p:cNvGraphicFramePr>
            <a:graphicFrameLocks noChangeAspect="1"/>
          </p:cNvGraphicFramePr>
          <p:nvPr/>
        </p:nvGraphicFramePr>
        <p:xfrm>
          <a:off x="7239000" y="3581400"/>
          <a:ext cx="1549400" cy="544513"/>
        </p:xfrm>
        <a:graphic>
          <a:graphicData uri="http://schemas.openxmlformats.org/presentationml/2006/ole">
            <mc:AlternateContent xmlns:mc="http://schemas.openxmlformats.org/markup-compatibility/2006">
              <mc:Choice xmlns:v="urn:schemas-microsoft-com:vml" Requires="v">
                <p:oleObj spid="_x0000_s70704" name="Equation" r:id="rId9" imgW="1548728" imgH="545863" progId="Equation.3">
                  <p:embed/>
                </p:oleObj>
              </mc:Choice>
              <mc:Fallback>
                <p:oleObj name="Equation" r:id="rId9" imgW="1548728" imgH="545863"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39000" y="3581400"/>
                        <a:ext cx="1549400" cy="544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10289" name="Text Box 17"/>
          <p:cNvSpPr txBox="1">
            <a:spLocks noChangeArrowheads="1"/>
          </p:cNvSpPr>
          <p:nvPr/>
        </p:nvSpPr>
        <p:spPr bwMode="auto">
          <a:xfrm>
            <a:off x="5562600" y="3581400"/>
            <a:ext cx="1373188"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length</a:t>
            </a:r>
          </a:p>
        </p:txBody>
      </p:sp>
      <p:graphicFrame>
        <p:nvGraphicFramePr>
          <p:cNvPr id="70666" name="Object 18"/>
          <p:cNvGraphicFramePr>
            <a:graphicFrameLocks noChangeAspect="1"/>
          </p:cNvGraphicFramePr>
          <p:nvPr/>
        </p:nvGraphicFramePr>
        <p:xfrm>
          <a:off x="990600" y="1295400"/>
          <a:ext cx="393700" cy="304800"/>
        </p:xfrm>
        <a:graphic>
          <a:graphicData uri="http://schemas.openxmlformats.org/presentationml/2006/ole">
            <mc:AlternateContent xmlns:mc="http://schemas.openxmlformats.org/markup-compatibility/2006">
              <mc:Choice xmlns:v="urn:schemas-microsoft-com:vml" Requires="v">
                <p:oleObj spid="_x0000_s70705" name="Equation" r:id="rId11" imgW="393359" imgH="304536" progId="Equation.3">
                  <p:embed/>
                </p:oleObj>
              </mc:Choice>
              <mc:Fallback>
                <p:oleObj name="Equation" r:id="rId11" imgW="393359" imgH="304536"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90600" y="1295400"/>
                        <a:ext cx="3937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10292" name="Text Box 20"/>
          <p:cNvSpPr txBox="1">
            <a:spLocks noChangeArrowheads="1"/>
          </p:cNvSpPr>
          <p:nvPr/>
        </p:nvSpPr>
        <p:spPr bwMode="auto">
          <a:xfrm>
            <a:off x="4724400" y="3581400"/>
            <a:ext cx="84296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and</a:t>
            </a:r>
          </a:p>
        </p:txBody>
      </p:sp>
      <p:graphicFrame>
        <p:nvGraphicFramePr>
          <p:cNvPr id="70668" name="Object 21"/>
          <p:cNvGraphicFramePr>
            <a:graphicFrameLocks noChangeAspect="1"/>
          </p:cNvGraphicFramePr>
          <p:nvPr/>
        </p:nvGraphicFramePr>
        <p:xfrm>
          <a:off x="2362200" y="228600"/>
          <a:ext cx="3886200" cy="719138"/>
        </p:xfrm>
        <a:graphic>
          <a:graphicData uri="http://schemas.openxmlformats.org/presentationml/2006/ole">
            <mc:AlternateContent xmlns:mc="http://schemas.openxmlformats.org/markup-compatibility/2006">
              <mc:Choice xmlns:v="urn:schemas-microsoft-com:vml" Requires="v">
                <p:oleObj spid="_x0000_s70706" name="Equation" r:id="rId13" imgW="2819400" imgH="558800" progId="Equation.3">
                  <p:embed/>
                </p:oleObj>
              </mc:Choice>
              <mc:Fallback>
                <p:oleObj name="Equation" r:id="rId13" imgW="2819400" imgH="558800" progId="Equation.3">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62200" y="228600"/>
                        <a:ext cx="3886200" cy="7191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0669" name="Object 22"/>
          <p:cNvGraphicFramePr>
            <a:graphicFrameLocks noChangeAspect="1"/>
          </p:cNvGraphicFramePr>
          <p:nvPr/>
        </p:nvGraphicFramePr>
        <p:xfrm>
          <a:off x="6629400" y="1143000"/>
          <a:ext cx="444500" cy="622300"/>
        </p:xfrm>
        <a:graphic>
          <a:graphicData uri="http://schemas.openxmlformats.org/presentationml/2006/ole">
            <mc:AlternateContent xmlns:mc="http://schemas.openxmlformats.org/markup-compatibility/2006">
              <mc:Choice xmlns:v="urn:schemas-microsoft-com:vml" Requires="v">
                <p:oleObj spid="_x0000_s70707" name="Equation" r:id="rId15" imgW="126725" imgH="177415" progId="Equation.3">
                  <p:embed/>
                </p:oleObj>
              </mc:Choice>
              <mc:Fallback>
                <p:oleObj name="Equation" r:id="rId15" imgW="126725" imgH="177415" progId="Equation.3">
                  <p:embed/>
                  <p:pic>
                    <p:nvPicPr>
                      <p:cNvPr id="0"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29400" y="1143000"/>
                        <a:ext cx="444500" cy="6223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10295" name="Rectangle 23"/>
          <p:cNvSpPr>
            <a:spLocks noChangeArrowheads="1"/>
          </p:cNvSpPr>
          <p:nvPr/>
        </p:nvSpPr>
        <p:spPr bwMode="auto">
          <a:xfrm>
            <a:off x="1447800" y="5181600"/>
            <a:ext cx="5562600" cy="12192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18" name="Date Placeholder 3"/>
          <p:cNvSpPr>
            <a:spLocks noGrp="1"/>
          </p:cNvSpPr>
          <p:nvPr>
            <p:ph type="dt" sz="quarter" idx="10"/>
          </p:nvPr>
        </p:nvSpPr>
        <p:spPr>
          <a:xfrm>
            <a:off x="152400" y="6553200"/>
            <a:ext cx="16002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19" name="Footer Placeholder 4"/>
          <p:cNvSpPr>
            <a:spLocks noGrp="1"/>
          </p:cNvSpPr>
          <p:nvPr>
            <p:ph type="ftr" sz="quarter" idx="11"/>
          </p:nvPr>
        </p:nvSpPr>
        <p:spPr>
          <a:xfrm>
            <a:off x="2133600" y="6553200"/>
            <a:ext cx="55626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 Examples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3"/>
          <p:cNvSpPr>
            <a:spLocks noGrp="1"/>
          </p:cNvSpPr>
          <p:nvPr>
            <p:ph type="sldNum" sz="quarter" idx="12"/>
          </p:nvPr>
        </p:nvSpPr>
        <p:spPr/>
        <p:txBody>
          <a:bodyPr/>
          <a:lstStyle/>
          <a:p>
            <a:pPr>
              <a:defRPr/>
            </a:pPr>
            <a:fld id="{966447D9-CFF9-974F-A588-0C60B539F158}" type="slidenum">
              <a:rPr lang="en-US"/>
              <a:pPr>
                <a:defRPr/>
              </a:pPr>
              <a:t>56</a:t>
            </a:fld>
            <a:endParaRPr lang="en-US"/>
          </a:p>
        </p:txBody>
      </p:sp>
      <p:sp>
        <p:nvSpPr>
          <p:cNvPr id="311298" name="Text Box 2"/>
          <p:cNvSpPr txBox="1">
            <a:spLocks noChangeArrowheads="1"/>
          </p:cNvSpPr>
          <p:nvPr/>
        </p:nvSpPr>
        <p:spPr bwMode="auto">
          <a:xfrm>
            <a:off x="762000" y="1143000"/>
            <a:ext cx="2682875"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we can write:</a:t>
            </a:r>
          </a:p>
        </p:txBody>
      </p:sp>
      <p:graphicFrame>
        <p:nvGraphicFramePr>
          <p:cNvPr id="71683" name="Object 3"/>
          <p:cNvGraphicFramePr>
            <a:graphicFrameLocks noChangeAspect="1"/>
          </p:cNvGraphicFramePr>
          <p:nvPr/>
        </p:nvGraphicFramePr>
        <p:xfrm>
          <a:off x="3733800" y="1066800"/>
          <a:ext cx="4800600" cy="701675"/>
        </p:xfrm>
        <a:graphic>
          <a:graphicData uri="http://schemas.openxmlformats.org/presentationml/2006/ole">
            <mc:AlternateContent xmlns:mc="http://schemas.openxmlformats.org/markup-compatibility/2006">
              <mc:Choice xmlns:v="urn:schemas-microsoft-com:vml" Requires="v">
                <p:oleObj spid="_x0000_s71755" name="Equation" r:id="rId3" imgW="1651000" imgH="241300" progId="Equation.3">
                  <p:embed/>
                </p:oleObj>
              </mc:Choice>
              <mc:Fallback>
                <p:oleObj name="Equation" r:id="rId3" imgW="1651000" imgH="2413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1066800"/>
                        <a:ext cx="4800600" cy="701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11300" name="Text Box 4"/>
          <p:cNvSpPr txBox="1">
            <a:spLocks noChangeArrowheads="1"/>
          </p:cNvSpPr>
          <p:nvPr/>
        </p:nvSpPr>
        <p:spPr bwMode="auto">
          <a:xfrm>
            <a:off x="685800" y="2057400"/>
            <a:ext cx="26352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with lengths:</a:t>
            </a:r>
          </a:p>
        </p:txBody>
      </p:sp>
      <p:sp>
        <p:nvSpPr>
          <p:cNvPr id="311301" name="Text Box 5"/>
          <p:cNvSpPr txBox="1">
            <a:spLocks noChangeArrowheads="1"/>
          </p:cNvSpPr>
          <p:nvPr/>
        </p:nvSpPr>
        <p:spPr bwMode="auto">
          <a:xfrm>
            <a:off x="0" y="304800"/>
            <a:ext cx="52006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From the </a:t>
            </a:r>
            <a:r>
              <a:rPr lang="en-US">
                <a:solidFill>
                  <a:srgbClr val="FF3300"/>
                </a:solidFill>
                <a:cs typeface="+mn-cs"/>
              </a:rPr>
              <a:t>Pumping Lemma:</a:t>
            </a:r>
            <a:r>
              <a:rPr lang="en-US">
                <a:cs typeface="+mn-cs"/>
              </a:rPr>
              <a:t> </a:t>
            </a:r>
          </a:p>
        </p:txBody>
      </p:sp>
      <p:graphicFrame>
        <p:nvGraphicFramePr>
          <p:cNvPr id="71686" name="Object 8"/>
          <p:cNvGraphicFramePr>
            <a:graphicFrameLocks noChangeAspect="1"/>
          </p:cNvGraphicFramePr>
          <p:nvPr/>
        </p:nvGraphicFramePr>
        <p:xfrm>
          <a:off x="1479550" y="4049713"/>
          <a:ext cx="6134100" cy="528637"/>
        </p:xfrm>
        <a:graphic>
          <a:graphicData uri="http://schemas.openxmlformats.org/presentationml/2006/ole">
            <mc:AlternateContent xmlns:mc="http://schemas.openxmlformats.org/markup-compatibility/2006">
              <mc:Choice xmlns:v="urn:schemas-microsoft-com:vml" Requires="v">
                <p:oleObj spid="_x0000_s71756" name="Equation" r:id="rId5" imgW="6134100" imgH="533400" progId="Equation.3">
                  <p:embed/>
                </p:oleObj>
              </mc:Choice>
              <mc:Fallback>
                <p:oleObj name="Equation" r:id="rId5" imgW="6134100" imgH="5334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9550" y="4049713"/>
                        <a:ext cx="6134100" cy="5286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11307" name="AutoShape 11"/>
          <p:cNvSpPr>
            <a:spLocks/>
          </p:cNvSpPr>
          <p:nvPr/>
        </p:nvSpPr>
        <p:spPr bwMode="auto">
          <a:xfrm rot="5353442">
            <a:off x="2871788" y="4413250"/>
            <a:ext cx="457200" cy="762000"/>
          </a:xfrm>
          <a:prstGeom prst="rightBrace">
            <a:avLst>
              <a:gd name="adj1" fmla="val 13889"/>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11308" name="AutoShape 12"/>
          <p:cNvSpPr>
            <a:spLocks/>
          </p:cNvSpPr>
          <p:nvPr/>
        </p:nvSpPr>
        <p:spPr bwMode="auto">
          <a:xfrm rot="5353442">
            <a:off x="3723482" y="4402931"/>
            <a:ext cx="457200" cy="785813"/>
          </a:xfrm>
          <a:prstGeom prst="rightBrace">
            <a:avLst>
              <a:gd name="adj1" fmla="val 14323"/>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11309" name="AutoShape 13"/>
          <p:cNvSpPr>
            <a:spLocks/>
          </p:cNvSpPr>
          <p:nvPr/>
        </p:nvSpPr>
        <p:spPr bwMode="auto">
          <a:xfrm rot="5353442">
            <a:off x="5791994" y="3275806"/>
            <a:ext cx="457200" cy="3049588"/>
          </a:xfrm>
          <a:prstGeom prst="rightBrace">
            <a:avLst>
              <a:gd name="adj1" fmla="val 55584"/>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11310" name="AutoShape 14"/>
          <p:cNvSpPr>
            <a:spLocks/>
          </p:cNvSpPr>
          <p:nvPr/>
        </p:nvSpPr>
        <p:spPr bwMode="auto">
          <a:xfrm rot="16153442">
            <a:off x="3659188" y="2678113"/>
            <a:ext cx="457200" cy="2286000"/>
          </a:xfrm>
          <a:prstGeom prst="rightBrace">
            <a:avLst>
              <a:gd name="adj1" fmla="val 41667"/>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11311" name="AutoShape 15"/>
          <p:cNvSpPr>
            <a:spLocks/>
          </p:cNvSpPr>
          <p:nvPr/>
        </p:nvSpPr>
        <p:spPr bwMode="auto">
          <a:xfrm rot="16153442">
            <a:off x="5297488" y="3502025"/>
            <a:ext cx="381000" cy="660400"/>
          </a:xfrm>
          <a:prstGeom prst="rightBrace">
            <a:avLst>
              <a:gd name="adj1" fmla="val 14444"/>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71692" name="Object 16"/>
          <p:cNvGraphicFramePr>
            <a:graphicFrameLocks noChangeAspect="1"/>
          </p:cNvGraphicFramePr>
          <p:nvPr/>
        </p:nvGraphicFramePr>
        <p:xfrm>
          <a:off x="2898775" y="5118100"/>
          <a:ext cx="290513" cy="304800"/>
        </p:xfrm>
        <a:graphic>
          <a:graphicData uri="http://schemas.openxmlformats.org/presentationml/2006/ole">
            <mc:AlternateContent xmlns:mc="http://schemas.openxmlformats.org/markup-compatibility/2006">
              <mc:Choice xmlns:v="urn:schemas-microsoft-com:vml" Requires="v">
                <p:oleObj spid="_x0000_s71757" name="Equation" r:id="rId7" imgW="291973" imgH="304668" progId="Equation.3">
                  <p:embed/>
                </p:oleObj>
              </mc:Choice>
              <mc:Fallback>
                <p:oleObj name="Equation" r:id="rId7" imgW="291973" imgH="304668"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8775" y="5118100"/>
                        <a:ext cx="29051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1693" name="Object 17"/>
          <p:cNvGraphicFramePr>
            <a:graphicFrameLocks noChangeAspect="1"/>
          </p:cNvGraphicFramePr>
          <p:nvPr/>
        </p:nvGraphicFramePr>
        <p:xfrm>
          <a:off x="3787775" y="5100638"/>
          <a:ext cx="315913" cy="406400"/>
        </p:xfrm>
        <a:graphic>
          <a:graphicData uri="http://schemas.openxmlformats.org/presentationml/2006/ole">
            <mc:AlternateContent xmlns:mc="http://schemas.openxmlformats.org/markup-compatibility/2006">
              <mc:Choice xmlns:v="urn:schemas-microsoft-com:vml" Requires="v">
                <p:oleObj spid="_x0000_s71758" name="Equation" r:id="rId9" imgW="317225" imgH="406048" progId="Equation.3">
                  <p:embed/>
                </p:oleObj>
              </mc:Choice>
              <mc:Fallback>
                <p:oleObj name="Equation" r:id="rId9" imgW="317225" imgH="406048"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87775" y="5100638"/>
                        <a:ext cx="315913" cy="406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1694" name="Object 18"/>
          <p:cNvGraphicFramePr>
            <a:graphicFrameLocks noChangeAspect="1"/>
          </p:cNvGraphicFramePr>
          <p:nvPr/>
        </p:nvGraphicFramePr>
        <p:xfrm>
          <a:off x="5864225" y="5181600"/>
          <a:ext cx="265113" cy="277813"/>
        </p:xfrm>
        <a:graphic>
          <a:graphicData uri="http://schemas.openxmlformats.org/presentationml/2006/ole">
            <mc:AlternateContent xmlns:mc="http://schemas.openxmlformats.org/markup-compatibility/2006">
              <mc:Choice xmlns:v="urn:schemas-microsoft-com:vml" Requires="v">
                <p:oleObj spid="_x0000_s71759" name="Equation" r:id="rId11" imgW="266584" imgH="279279" progId="Equation.3">
                  <p:embed/>
                </p:oleObj>
              </mc:Choice>
              <mc:Fallback>
                <p:oleObj name="Equation" r:id="rId11" imgW="266584" imgH="279279"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64225" y="5181600"/>
                        <a:ext cx="265113" cy="2778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1695" name="Object 19"/>
          <p:cNvGraphicFramePr>
            <a:graphicFrameLocks noChangeAspect="1"/>
          </p:cNvGraphicFramePr>
          <p:nvPr/>
        </p:nvGraphicFramePr>
        <p:xfrm>
          <a:off x="3657600" y="3200400"/>
          <a:ext cx="393700" cy="304800"/>
        </p:xfrm>
        <a:graphic>
          <a:graphicData uri="http://schemas.openxmlformats.org/presentationml/2006/ole">
            <mc:AlternateContent xmlns:mc="http://schemas.openxmlformats.org/markup-compatibility/2006">
              <mc:Choice xmlns:v="urn:schemas-microsoft-com:vml" Requires="v">
                <p:oleObj spid="_x0000_s71760" name="Equation" r:id="rId13" imgW="393359" imgH="304536" progId="Equation.3">
                  <p:embed/>
                </p:oleObj>
              </mc:Choice>
              <mc:Fallback>
                <p:oleObj name="Equation" r:id="rId13" imgW="393359" imgH="304536"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57600" y="3200400"/>
                        <a:ext cx="3937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1696" name="Object 20"/>
          <p:cNvGraphicFramePr>
            <a:graphicFrameLocks noChangeAspect="1"/>
          </p:cNvGraphicFramePr>
          <p:nvPr/>
        </p:nvGraphicFramePr>
        <p:xfrm>
          <a:off x="5322888" y="3265488"/>
          <a:ext cx="393700" cy="304800"/>
        </p:xfrm>
        <a:graphic>
          <a:graphicData uri="http://schemas.openxmlformats.org/presentationml/2006/ole">
            <mc:AlternateContent xmlns:mc="http://schemas.openxmlformats.org/markup-compatibility/2006">
              <mc:Choice xmlns:v="urn:schemas-microsoft-com:vml" Requires="v">
                <p:oleObj spid="_x0000_s71761" name="Equation" r:id="rId15" imgW="393359" imgH="304536" progId="Equation.3">
                  <p:embed/>
                </p:oleObj>
              </mc:Choice>
              <mc:Fallback>
                <p:oleObj name="Equation" r:id="rId15" imgW="393359" imgH="304536" progId="Equation.3">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22888" y="3265488"/>
                        <a:ext cx="3937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11317" name="AutoShape 21"/>
          <p:cNvSpPr>
            <a:spLocks/>
          </p:cNvSpPr>
          <p:nvPr/>
        </p:nvSpPr>
        <p:spPr bwMode="auto">
          <a:xfrm rot="16153442">
            <a:off x="6135688" y="3502025"/>
            <a:ext cx="381000" cy="660400"/>
          </a:xfrm>
          <a:prstGeom prst="rightBrace">
            <a:avLst>
              <a:gd name="adj1" fmla="val 14444"/>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71698" name="Object 22"/>
          <p:cNvGraphicFramePr>
            <a:graphicFrameLocks noChangeAspect="1"/>
          </p:cNvGraphicFramePr>
          <p:nvPr/>
        </p:nvGraphicFramePr>
        <p:xfrm>
          <a:off x="6161088" y="3265488"/>
          <a:ext cx="393700" cy="304800"/>
        </p:xfrm>
        <a:graphic>
          <a:graphicData uri="http://schemas.openxmlformats.org/presentationml/2006/ole">
            <mc:AlternateContent xmlns:mc="http://schemas.openxmlformats.org/markup-compatibility/2006">
              <mc:Choice xmlns:v="urn:schemas-microsoft-com:vml" Requires="v">
                <p:oleObj spid="_x0000_s71762" name="Equation" r:id="rId17" imgW="393359" imgH="304536" progId="Equation.3">
                  <p:embed/>
                </p:oleObj>
              </mc:Choice>
              <mc:Fallback>
                <p:oleObj name="Equation" r:id="rId17" imgW="393359" imgH="304536" progId="Equation.3">
                  <p:embed/>
                  <p:pic>
                    <p:nvPicPr>
                      <p:cNvPr id="0" name="Object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161088" y="3265488"/>
                        <a:ext cx="3937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11319" name="AutoShape 23"/>
          <p:cNvSpPr>
            <a:spLocks/>
          </p:cNvSpPr>
          <p:nvPr/>
        </p:nvSpPr>
        <p:spPr bwMode="auto">
          <a:xfrm rot="16153442">
            <a:off x="6997700" y="3517900"/>
            <a:ext cx="381000" cy="660400"/>
          </a:xfrm>
          <a:prstGeom prst="rightBrace">
            <a:avLst>
              <a:gd name="adj1" fmla="val 14444"/>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71700" name="Object 24"/>
          <p:cNvGraphicFramePr>
            <a:graphicFrameLocks noChangeAspect="1"/>
          </p:cNvGraphicFramePr>
          <p:nvPr/>
        </p:nvGraphicFramePr>
        <p:xfrm>
          <a:off x="6999288" y="3265488"/>
          <a:ext cx="393700" cy="304800"/>
        </p:xfrm>
        <a:graphic>
          <a:graphicData uri="http://schemas.openxmlformats.org/presentationml/2006/ole">
            <mc:AlternateContent xmlns:mc="http://schemas.openxmlformats.org/markup-compatibility/2006">
              <mc:Choice xmlns:v="urn:schemas-microsoft-com:vml" Requires="v">
                <p:oleObj spid="_x0000_s71763" name="Equation" r:id="rId19" imgW="393359" imgH="304536" progId="Equation.3">
                  <p:embed/>
                </p:oleObj>
              </mc:Choice>
              <mc:Fallback>
                <p:oleObj name="Equation" r:id="rId19" imgW="393359" imgH="304536" progId="Equation.3">
                  <p:embed/>
                  <p:pic>
                    <p:nvPicPr>
                      <p:cNvPr id="0" name="Object 2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999288" y="3265488"/>
                        <a:ext cx="3937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1701" name="Object 25"/>
          <p:cNvGraphicFramePr>
            <a:graphicFrameLocks noChangeAspect="1"/>
          </p:cNvGraphicFramePr>
          <p:nvPr/>
        </p:nvGraphicFramePr>
        <p:xfrm>
          <a:off x="3657600" y="2057400"/>
          <a:ext cx="3543300" cy="544513"/>
        </p:xfrm>
        <a:graphic>
          <a:graphicData uri="http://schemas.openxmlformats.org/presentationml/2006/ole">
            <mc:AlternateContent xmlns:mc="http://schemas.openxmlformats.org/markup-compatibility/2006">
              <mc:Choice xmlns:v="urn:schemas-microsoft-com:vml" Requires="v">
                <p:oleObj spid="_x0000_s71764" name="Equation" r:id="rId21" imgW="3543300" imgH="546100" progId="Equation.3">
                  <p:embed/>
                </p:oleObj>
              </mc:Choice>
              <mc:Fallback>
                <p:oleObj name="Equation" r:id="rId21" imgW="3543300" imgH="546100" progId="Equation.3">
                  <p:embed/>
                  <p:pic>
                    <p:nvPicPr>
                      <p:cNvPr id="0" name="Object 2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57600" y="2057400"/>
                        <a:ext cx="3543300" cy="544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1702" name="Object 26"/>
          <p:cNvGraphicFramePr>
            <a:graphicFrameLocks noChangeAspect="1"/>
          </p:cNvGraphicFramePr>
          <p:nvPr/>
        </p:nvGraphicFramePr>
        <p:xfrm>
          <a:off x="1981200" y="5943600"/>
          <a:ext cx="3733800" cy="695325"/>
        </p:xfrm>
        <a:graphic>
          <a:graphicData uri="http://schemas.openxmlformats.org/presentationml/2006/ole">
            <mc:AlternateContent xmlns:mc="http://schemas.openxmlformats.org/markup-compatibility/2006">
              <mc:Choice xmlns:v="urn:schemas-microsoft-com:vml" Requires="v">
                <p:oleObj spid="_x0000_s71765" name="Equation" r:id="rId23" imgW="1295400" imgH="241300" progId="Equation.3">
                  <p:embed/>
                </p:oleObj>
              </mc:Choice>
              <mc:Fallback>
                <p:oleObj name="Equation" r:id="rId23" imgW="1295400" imgH="241300" progId="Equation.3">
                  <p:embed/>
                  <p:pic>
                    <p:nvPicPr>
                      <p:cNvPr id="0" name="Object 2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981200" y="5943600"/>
                        <a:ext cx="3733800" cy="695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11323" name="Text Box 27"/>
          <p:cNvSpPr txBox="1">
            <a:spLocks noChangeArrowheads="1"/>
          </p:cNvSpPr>
          <p:nvPr/>
        </p:nvSpPr>
        <p:spPr bwMode="auto">
          <a:xfrm>
            <a:off x="228600" y="6096000"/>
            <a:ext cx="128746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b="1">
                <a:cs typeface="+mn-cs"/>
              </a:rPr>
              <a:t>Thus:</a:t>
            </a:r>
          </a:p>
        </p:txBody>
      </p:sp>
      <p:graphicFrame>
        <p:nvGraphicFramePr>
          <p:cNvPr id="71704" name="Object 28"/>
          <p:cNvGraphicFramePr>
            <a:graphicFrameLocks noChangeAspect="1"/>
          </p:cNvGraphicFramePr>
          <p:nvPr/>
        </p:nvGraphicFramePr>
        <p:xfrm>
          <a:off x="457200" y="4038600"/>
          <a:ext cx="990600" cy="515938"/>
        </p:xfrm>
        <a:graphic>
          <a:graphicData uri="http://schemas.openxmlformats.org/presentationml/2006/ole">
            <mc:AlternateContent xmlns:mc="http://schemas.openxmlformats.org/markup-compatibility/2006">
              <mc:Choice xmlns:v="urn:schemas-microsoft-com:vml" Requires="v">
                <p:oleObj spid="_x0000_s71766" name="Equation" r:id="rId25" imgW="291973" imgH="152334" progId="Equation.3">
                  <p:embed/>
                </p:oleObj>
              </mc:Choice>
              <mc:Fallback>
                <p:oleObj name="Equation" r:id="rId25" imgW="291973" imgH="152334" progId="Equation.3">
                  <p:embed/>
                  <p:pic>
                    <p:nvPicPr>
                      <p:cNvPr id="0" name="Object 2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57200" y="4038600"/>
                        <a:ext cx="990600" cy="515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8" name="Date Placeholder 3"/>
          <p:cNvSpPr>
            <a:spLocks noGrp="1"/>
          </p:cNvSpPr>
          <p:nvPr>
            <p:ph type="dt" sz="quarter" idx="10"/>
          </p:nvPr>
        </p:nvSpPr>
        <p:spPr>
          <a:xfrm>
            <a:off x="152400" y="6553200"/>
            <a:ext cx="16002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29" name="Footer Placeholder 4"/>
          <p:cNvSpPr>
            <a:spLocks noGrp="1"/>
          </p:cNvSpPr>
          <p:nvPr>
            <p:ph type="ftr" sz="quarter" idx="11"/>
          </p:nvPr>
        </p:nvSpPr>
        <p:spPr>
          <a:xfrm>
            <a:off x="2133600" y="6553200"/>
            <a:ext cx="55626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 Examples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2"/>
          </p:nvPr>
        </p:nvSpPr>
        <p:spPr/>
        <p:txBody>
          <a:bodyPr/>
          <a:lstStyle/>
          <a:p>
            <a:pPr>
              <a:defRPr/>
            </a:pPr>
            <a:fld id="{54433393-0D94-C94B-ADA4-D7657F9CCB48}" type="slidenum">
              <a:rPr lang="en-US"/>
              <a:pPr>
                <a:defRPr/>
              </a:pPr>
              <a:t>57</a:t>
            </a:fld>
            <a:endParaRPr lang="en-US"/>
          </a:p>
        </p:txBody>
      </p:sp>
      <p:sp>
        <p:nvSpPr>
          <p:cNvPr id="312322" name="Text Box 2"/>
          <p:cNvSpPr txBox="1">
            <a:spLocks noChangeArrowheads="1"/>
          </p:cNvSpPr>
          <p:nvPr/>
        </p:nvSpPr>
        <p:spPr bwMode="auto">
          <a:xfrm>
            <a:off x="0" y="2616200"/>
            <a:ext cx="507841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From the</a:t>
            </a:r>
            <a:r>
              <a:rPr lang="en-US">
                <a:solidFill>
                  <a:srgbClr val="FF3300"/>
                </a:solidFill>
                <a:cs typeface="+mn-cs"/>
              </a:rPr>
              <a:t> Pumping Lemma:</a:t>
            </a:r>
          </a:p>
        </p:txBody>
      </p:sp>
      <p:graphicFrame>
        <p:nvGraphicFramePr>
          <p:cNvPr id="72707" name="Object 3"/>
          <p:cNvGraphicFramePr>
            <a:graphicFrameLocks noChangeAspect="1"/>
          </p:cNvGraphicFramePr>
          <p:nvPr/>
        </p:nvGraphicFramePr>
        <p:xfrm>
          <a:off x="5594350" y="2514600"/>
          <a:ext cx="2413000" cy="722313"/>
        </p:xfrm>
        <a:graphic>
          <a:graphicData uri="http://schemas.openxmlformats.org/presentationml/2006/ole">
            <mc:AlternateContent xmlns:mc="http://schemas.openxmlformats.org/markup-compatibility/2006">
              <mc:Choice xmlns:v="urn:schemas-microsoft-com:vml" Requires="v">
                <p:oleObj spid="_x0000_s72735" name="Equation" r:id="rId3" imgW="2413000" imgH="723900" progId="Equation.3">
                  <p:embed/>
                </p:oleObj>
              </mc:Choice>
              <mc:Fallback>
                <p:oleObj name="Equation" r:id="rId3" imgW="2413000" imgH="7239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4350" y="2514600"/>
                        <a:ext cx="2413000" cy="722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2708" name="Object 4"/>
          <p:cNvGraphicFramePr>
            <a:graphicFrameLocks noChangeAspect="1"/>
          </p:cNvGraphicFramePr>
          <p:nvPr/>
        </p:nvGraphicFramePr>
        <p:xfrm>
          <a:off x="5829300" y="3581400"/>
          <a:ext cx="2324100" cy="531813"/>
        </p:xfrm>
        <a:graphic>
          <a:graphicData uri="http://schemas.openxmlformats.org/presentationml/2006/ole">
            <mc:AlternateContent xmlns:mc="http://schemas.openxmlformats.org/markup-compatibility/2006">
              <mc:Choice xmlns:v="urn:schemas-microsoft-com:vml" Requires="v">
                <p:oleObj spid="_x0000_s72736" name="Equation" r:id="rId5" imgW="2324100" imgH="533400" progId="Equation.3">
                  <p:embed/>
                </p:oleObj>
              </mc:Choice>
              <mc:Fallback>
                <p:oleObj name="Equation" r:id="rId5" imgW="2324100" imgH="5334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29300" y="3581400"/>
                        <a:ext cx="2324100" cy="5318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12325" name="Text Box 5"/>
          <p:cNvSpPr txBox="1">
            <a:spLocks noChangeArrowheads="1"/>
          </p:cNvSpPr>
          <p:nvPr/>
        </p:nvSpPr>
        <p:spPr bwMode="auto">
          <a:xfrm>
            <a:off x="2514600" y="5410200"/>
            <a:ext cx="128746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b="1">
                <a:cs typeface="+mn-cs"/>
              </a:rPr>
              <a:t>Thus:</a:t>
            </a:r>
          </a:p>
        </p:txBody>
      </p:sp>
      <p:graphicFrame>
        <p:nvGraphicFramePr>
          <p:cNvPr id="72710" name="Object 9"/>
          <p:cNvGraphicFramePr>
            <a:graphicFrameLocks noChangeAspect="1"/>
          </p:cNvGraphicFramePr>
          <p:nvPr/>
        </p:nvGraphicFramePr>
        <p:xfrm>
          <a:off x="4038600" y="5257800"/>
          <a:ext cx="2501900" cy="722313"/>
        </p:xfrm>
        <a:graphic>
          <a:graphicData uri="http://schemas.openxmlformats.org/presentationml/2006/ole">
            <mc:AlternateContent xmlns:mc="http://schemas.openxmlformats.org/markup-compatibility/2006">
              <mc:Choice xmlns:v="urn:schemas-microsoft-com:vml" Requires="v">
                <p:oleObj spid="_x0000_s72737" name="Equation" r:id="rId7" imgW="2501900" imgH="723900" progId="Equation.3">
                  <p:embed/>
                </p:oleObj>
              </mc:Choice>
              <mc:Fallback>
                <p:oleObj name="Equation" r:id="rId7" imgW="2501900" imgH="7239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8600" y="5257800"/>
                        <a:ext cx="2501900" cy="722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2711" name="Object 13"/>
          <p:cNvGraphicFramePr>
            <a:graphicFrameLocks noChangeAspect="1"/>
          </p:cNvGraphicFramePr>
          <p:nvPr/>
        </p:nvGraphicFramePr>
        <p:xfrm>
          <a:off x="152400" y="0"/>
          <a:ext cx="3860800" cy="722313"/>
        </p:xfrm>
        <a:graphic>
          <a:graphicData uri="http://schemas.openxmlformats.org/presentationml/2006/ole">
            <mc:AlternateContent xmlns:mc="http://schemas.openxmlformats.org/markup-compatibility/2006">
              <mc:Choice xmlns:v="urn:schemas-microsoft-com:vml" Requires="v">
                <p:oleObj spid="_x0000_s72738" name="Equation" r:id="rId9" imgW="3860800" imgH="723900" progId="Equation.3">
                  <p:embed/>
                </p:oleObj>
              </mc:Choice>
              <mc:Fallback>
                <p:oleObj name="Equation" r:id="rId9" imgW="3860800" imgH="7239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 y="0"/>
                        <a:ext cx="3860800" cy="722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2712" name="Object 14"/>
          <p:cNvGraphicFramePr>
            <a:graphicFrameLocks noChangeAspect="1"/>
          </p:cNvGraphicFramePr>
          <p:nvPr/>
        </p:nvGraphicFramePr>
        <p:xfrm>
          <a:off x="4648200" y="152400"/>
          <a:ext cx="3733800" cy="695325"/>
        </p:xfrm>
        <a:graphic>
          <a:graphicData uri="http://schemas.openxmlformats.org/presentationml/2006/ole">
            <mc:AlternateContent xmlns:mc="http://schemas.openxmlformats.org/markup-compatibility/2006">
              <mc:Choice xmlns:v="urn:schemas-microsoft-com:vml" Requires="v">
                <p:oleObj spid="_x0000_s72739" name="Equation" r:id="rId11" imgW="1295400" imgH="241300" progId="Equation.3">
                  <p:embed/>
                </p:oleObj>
              </mc:Choice>
              <mc:Fallback>
                <p:oleObj name="Equation" r:id="rId11" imgW="1295400" imgH="241300"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8200" y="152400"/>
                        <a:ext cx="3733800" cy="695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 name="Date Placeholder 3"/>
          <p:cNvSpPr>
            <a:spLocks noGrp="1"/>
          </p:cNvSpPr>
          <p:nvPr>
            <p:ph type="dt" sz="quarter" idx="10"/>
          </p:nvPr>
        </p:nvSpPr>
        <p:spPr>
          <a:xfrm>
            <a:off x="152400" y="6553200"/>
            <a:ext cx="16002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15" name="Footer Placeholder 4"/>
          <p:cNvSpPr>
            <a:spLocks noGrp="1"/>
          </p:cNvSpPr>
          <p:nvPr>
            <p:ph type="ftr" sz="quarter" idx="11"/>
          </p:nvPr>
        </p:nvSpPr>
        <p:spPr>
          <a:xfrm>
            <a:off x="2133600" y="6553200"/>
            <a:ext cx="55626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 Examples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3"/>
          <p:cNvSpPr>
            <a:spLocks noGrp="1"/>
          </p:cNvSpPr>
          <p:nvPr>
            <p:ph type="sldNum" sz="quarter" idx="12"/>
          </p:nvPr>
        </p:nvSpPr>
        <p:spPr/>
        <p:txBody>
          <a:bodyPr/>
          <a:lstStyle/>
          <a:p>
            <a:pPr>
              <a:defRPr/>
            </a:pPr>
            <a:fld id="{64EAB510-BAE0-8B4C-9B34-5DEE0041914C}" type="slidenum">
              <a:rPr lang="en-US"/>
              <a:pPr>
                <a:defRPr/>
              </a:pPr>
              <a:t>58</a:t>
            </a:fld>
            <a:endParaRPr lang="en-US"/>
          </a:p>
        </p:txBody>
      </p:sp>
      <p:sp>
        <p:nvSpPr>
          <p:cNvPr id="379909" name="Text Box 5"/>
          <p:cNvSpPr txBox="1">
            <a:spLocks noChangeArrowheads="1"/>
          </p:cNvSpPr>
          <p:nvPr/>
        </p:nvSpPr>
        <p:spPr bwMode="auto">
          <a:xfrm>
            <a:off x="0" y="1447800"/>
            <a:ext cx="507841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From the </a:t>
            </a:r>
            <a:r>
              <a:rPr lang="en-US">
                <a:solidFill>
                  <a:srgbClr val="FF3300"/>
                </a:solidFill>
                <a:cs typeface="+mn-cs"/>
              </a:rPr>
              <a:t>Pumping Lemma:</a:t>
            </a:r>
          </a:p>
        </p:txBody>
      </p:sp>
      <p:graphicFrame>
        <p:nvGraphicFramePr>
          <p:cNvPr id="73731" name="Object 6"/>
          <p:cNvGraphicFramePr>
            <a:graphicFrameLocks noChangeAspect="1"/>
          </p:cNvGraphicFramePr>
          <p:nvPr/>
        </p:nvGraphicFramePr>
        <p:xfrm>
          <a:off x="328613" y="3368675"/>
          <a:ext cx="8267700" cy="717550"/>
        </p:xfrm>
        <a:graphic>
          <a:graphicData uri="http://schemas.openxmlformats.org/presentationml/2006/ole">
            <mc:AlternateContent xmlns:mc="http://schemas.openxmlformats.org/markup-compatibility/2006">
              <mc:Choice xmlns:v="urn:schemas-microsoft-com:vml" Requires="v">
                <p:oleObj spid="_x0000_s73807" name="Equation" r:id="rId3" imgW="8267700" imgH="723900" progId="Equation.3">
                  <p:embed/>
                </p:oleObj>
              </mc:Choice>
              <mc:Fallback>
                <p:oleObj name="Equation" r:id="rId3" imgW="8267700" imgH="7239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613" y="3368675"/>
                        <a:ext cx="8267700" cy="717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79912" name="AutoShape 8"/>
          <p:cNvSpPr>
            <a:spLocks/>
          </p:cNvSpPr>
          <p:nvPr/>
        </p:nvSpPr>
        <p:spPr bwMode="auto">
          <a:xfrm rot="5353442">
            <a:off x="2081213" y="3902075"/>
            <a:ext cx="457200" cy="762000"/>
          </a:xfrm>
          <a:prstGeom prst="rightBrace">
            <a:avLst>
              <a:gd name="adj1" fmla="val 13889"/>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79913" name="AutoShape 9"/>
          <p:cNvSpPr>
            <a:spLocks/>
          </p:cNvSpPr>
          <p:nvPr/>
        </p:nvSpPr>
        <p:spPr bwMode="auto">
          <a:xfrm rot="5353442">
            <a:off x="2919413" y="3902075"/>
            <a:ext cx="457200" cy="762000"/>
          </a:xfrm>
          <a:prstGeom prst="rightBrace">
            <a:avLst>
              <a:gd name="adj1" fmla="val 13889"/>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79914" name="AutoShape 10"/>
          <p:cNvSpPr>
            <a:spLocks/>
          </p:cNvSpPr>
          <p:nvPr/>
        </p:nvSpPr>
        <p:spPr bwMode="auto">
          <a:xfrm rot="5353442">
            <a:off x="5892007" y="2758281"/>
            <a:ext cx="457200" cy="3049587"/>
          </a:xfrm>
          <a:prstGeom prst="rightBrace">
            <a:avLst>
              <a:gd name="adj1" fmla="val 55584"/>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79915" name="AutoShape 11"/>
          <p:cNvSpPr>
            <a:spLocks/>
          </p:cNvSpPr>
          <p:nvPr/>
        </p:nvSpPr>
        <p:spPr bwMode="auto">
          <a:xfrm rot="16153442">
            <a:off x="3221832" y="1759744"/>
            <a:ext cx="457200" cy="3201987"/>
          </a:xfrm>
          <a:prstGeom prst="rightBrace">
            <a:avLst>
              <a:gd name="adj1" fmla="val 58362"/>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79916" name="AutoShape 12"/>
          <p:cNvSpPr>
            <a:spLocks/>
          </p:cNvSpPr>
          <p:nvPr/>
        </p:nvSpPr>
        <p:spPr bwMode="auto">
          <a:xfrm rot="16153442">
            <a:off x="5321300" y="2984500"/>
            <a:ext cx="381000" cy="660400"/>
          </a:xfrm>
          <a:prstGeom prst="rightBrace">
            <a:avLst>
              <a:gd name="adj1" fmla="val 14444"/>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73737" name="Object 13"/>
          <p:cNvGraphicFramePr>
            <a:graphicFrameLocks noChangeAspect="1"/>
          </p:cNvGraphicFramePr>
          <p:nvPr/>
        </p:nvGraphicFramePr>
        <p:xfrm>
          <a:off x="2108200" y="4606925"/>
          <a:ext cx="290513" cy="304800"/>
        </p:xfrm>
        <a:graphic>
          <a:graphicData uri="http://schemas.openxmlformats.org/presentationml/2006/ole">
            <mc:AlternateContent xmlns:mc="http://schemas.openxmlformats.org/markup-compatibility/2006">
              <mc:Choice xmlns:v="urn:schemas-microsoft-com:vml" Requires="v">
                <p:oleObj spid="_x0000_s73808" name="Equation" r:id="rId5" imgW="291973" imgH="304668" progId="Equation.3">
                  <p:embed/>
                </p:oleObj>
              </mc:Choice>
              <mc:Fallback>
                <p:oleObj name="Equation" r:id="rId5" imgW="291973" imgH="304668"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8200" y="4606925"/>
                        <a:ext cx="29051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3738" name="Object 14"/>
          <p:cNvGraphicFramePr>
            <a:graphicFrameLocks noChangeAspect="1"/>
          </p:cNvGraphicFramePr>
          <p:nvPr/>
        </p:nvGraphicFramePr>
        <p:xfrm>
          <a:off x="2995613" y="4587875"/>
          <a:ext cx="306387" cy="406400"/>
        </p:xfrm>
        <a:graphic>
          <a:graphicData uri="http://schemas.openxmlformats.org/presentationml/2006/ole">
            <mc:AlternateContent xmlns:mc="http://schemas.openxmlformats.org/markup-compatibility/2006">
              <mc:Choice xmlns:v="urn:schemas-microsoft-com:vml" Requires="v">
                <p:oleObj spid="_x0000_s73809" name="Equation" r:id="rId7" imgW="317225" imgH="406048" progId="Equation.3">
                  <p:embed/>
                </p:oleObj>
              </mc:Choice>
              <mc:Fallback>
                <p:oleObj name="Equation" r:id="rId7" imgW="317225" imgH="406048"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95613" y="4587875"/>
                        <a:ext cx="306387" cy="406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3739" name="Object 15"/>
          <p:cNvGraphicFramePr>
            <a:graphicFrameLocks noChangeAspect="1"/>
          </p:cNvGraphicFramePr>
          <p:nvPr/>
        </p:nvGraphicFramePr>
        <p:xfrm>
          <a:off x="5964238" y="4664075"/>
          <a:ext cx="265112" cy="277813"/>
        </p:xfrm>
        <a:graphic>
          <a:graphicData uri="http://schemas.openxmlformats.org/presentationml/2006/ole">
            <mc:AlternateContent xmlns:mc="http://schemas.openxmlformats.org/markup-compatibility/2006">
              <mc:Choice xmlns:v="urn:schemas-microsoft-com:vml" Requires="v">
                <p:oleObj spid="_x0000_s73810" name="Equation" r:id="rId9" imgW="266584" imgH="279279" progId="Equation.3">
                  <p:embed/>
                </p:oleObj>
              </mc:Choice>
              <mc:Fallback>
                <p:oleObj name="Equation" r:id="rId9" imgW="266584" imgH="279279"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64238" y="4664075"/>
                        <a:ext cx="265112" cy="2778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3740" name="Object 16"/>
          <p:cNvGraphicFramePr>
            <a:graphicFrameLocks noChangeAspect="1"/>
          </p:cNvGraphicFramePr>
          <p:nvPr/>
        </p:nvGraphicFramePr>
        <p:xfrm>
          <a:off x="2690813" y="2682875"/>
          <a:ext cx="1544637" cy="431800"/>
        </p:xfrm>
        <a:graphic>
          <a:graphicData uri="http://schemas.openxmlformats.org/presentationml/2006/ole">
            <mc:AlternateContent xmlns:mc="http://schemas.openxmlformats.org/markup-compatibility/2006">
              <mc:Choice xmlns:v="urn:schemas-microsoft-com:vml" Requires="v">
                <p:oleObj spid="_x0000_s73811" name="Equation" r:id="rId11" imgW="1129810" imgH="431613" progId="Equation.3">
                  <p:embed/>
                </p:oleObj>
              </mc:Choice>
              <mc:Fallback>
                <p:oleObj name="Equation" r:id="rId11" imgW="1129810" imgH="431613"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90813" y="2682875"/>
                        <a:ext cx="1544637" cy="431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3741" name="Object 17"/>
          <p:cNvGraphicFramePr>
            <a:graphicFrameLocks noChangeAspect="1"/>
          </p:cNvGraphicFramePr>
          <p:nvPr/>
        </p:nvGraphicFramePr>
        <p:xfrm>
          <a:off x="5346700" y="2747963"/>
          <a:ext cx="393700" cy="304800"/>
        </p:xfrm>
        <a:graphic>
          <a:graphicData uri="http://schemas.openxmlformats.org/presentationml/2006/ole">
            <mc:AlternateContent xmlns:mc="http://schemas.openxmlformats.org/markup-compatibility/2006">
              <mc:Choice xmlns:v="urn:schemas-microsoft-com:vml" Requires="v">
                <p:oleObj spid="_x0000_s73812" name="Equation" r:id="rId13" imgW="393359" imgH="304536" progId="Equation.3">
                  <p:embed/>
                </p:oleObj>
              </mc:Choice>
              <mc:Fallback>
                <p:oleObj name="Equation" r:id="rId13" imgW="393359" imgH="304536"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46700" y="2747963"/>
                        <a:ext cx="3937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79922" name="AutoShape 18"/>
          <p:cNvSpPr>
            <a:spLocks/>
          </p:cNvSpPr>
          <p:nvPr/>
        </p:nvSpPr>
        <p:spPr bwMode="auto">
          <a:xfrm rot="16153442">
            <a:off x="6159500" y="2984500"/>
            <a:ext cx="381000" cy="660400"/>
          </a:xfrm>
          <a:prstGeom prst="rightBrace">
            <a:avLst>
              <a:gd name="adj1" fmla="val 14444"/>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73743" name="Object 19"/>
          <p:cNvGraphicFramePr>
            <a:graphicFrameLocks noChangeAspect="1"/>
          </p:cNvGraphicFramePr>
          <p:nvPr/>
        </p:nvGraphicFramePr>
        <p:xfrm>
          <a:off x="6184900" y="2747963"/>
          <a:ext cx="393700" cy="304800"/>
        </p:xfrm>
        <a:graphic>
          <a:graphicData uri="http://schemas.openxmlformats.org/presentationml/2006/ole">
            <mc:AlternateContent xmlns:mc="http://schemas.openxmlformats.org/markup-compatibility/2006">
              <mc:Choice xmlns:v="urn:schemas-microsoft-com:vml" Requires="v">
                <p:oleObj spid="_x0000_s73813" name="Equation" r:id="rId15" imgW="393359" imgH="304536" progId="Equation.3">
                  <p:embed/>
                </p:oleObj>
              </mc:Choice>
              <mc:Fallback>
                <p:oleObj name="Equation" r:id="rId15" imgW="393359" imgH="304536" progId="Equation.3">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84900" y="2747963"/>
                        <a:ext cx="3937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79924" name="AutoShape 20"/>
          <p:cNvSpPr>
            <a:spLocks/>
          </p:cNvSpPr>
          <p:nvPr/>
        </p:nvSpPr>
        <p:spPr bwMode="auto">
          <a:xfrm rot="16153442">
            <a:off x="7021513" y="3000375"/>
            <a:ext cx="381000" cy="660400"/>
          </a:xfrm>
          <a:prstGeom prst="rightBrace">
            <a:avLst>
              <a:gd name="adj1" fmla="val 14444"/>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73745" name="Object 21"/>
          <p:cNvGraphicFramePr>
            <a:graphicFrameLocks noChangeAspect="1"/>
          </p:cNvGraphicFramePr>
          <p:nvPr/>
        </p:nvGraphicFramePr>
        <p:xfrm>
          <a:off x="7023100" y="2747963"/>
          <a:ext cx="393700" cy="304800"/>
        </p:xfrm>
        <a:graphic>
          <a:graphicData uri="http://schemas.openxmlformats.org/presentationml/2006/ole">
            <mc:AlternateContent xmlns:mc="http://schemas.openxmlformats.org/markup-compatibility/2006">
              <mc:Choice xmlns:v="urn:schemas-microsoft-com:vml" Requires="v">
                <p:oleObj spid="_x0000_s73814" name="Equation" r:id="rId17" imgW="393359" imgH="304536" progId="Equation.3">
                  <p:embed/>
                </p:oleObj>
              </mc:Choice>
              <mc:Fallback>
                <p:oleObj name="Equation" r:id="rId17" imgW="393359" imgH="304536" progId="Equation.3">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023100" y="2747963"/>
                        <a:ext cx="3937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79928" name="AutoShape 24"/>
          <p:cNvSpPr>
            <a:spLocks/>
          </p:cNvSpPr>
          <p:nvPr/>
        </p:nvSpPr>
        <p:spPr bwMode="auto">
          <a:xfrm rot="5353442">
            <a:off x="3833813" y="3902075"/>
            <a:ext cx="457200" cy="762000"/>
          </a:xfrm>
          <a:prstGeom prst="rightBrace">
            <a:avLst>
              <a:gd name="adj1" fmla="val 13889"/>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73747" name="Object 25"/>
          <p:cNvGraphicFramePr>
            <a:graphicFrameLocks noChangeAspect="1"/>
          </p:cNvGraphicFramePr>
          <p:nvPr/>
        </p:nvGraphicFramePr>
        <p:xfrm>
          <a:off x="3910013" y="4587875"/>
          <a:ext cx="306387" cy="406400"/>
        </p:xfrm>
        <a:graphic>
          <a:graphicData uri="http://schemas.openxmlformats.org/presentationml/2006/ole">
            <mc:AlternateContent xmlns:mc="http://schemas.openxmlformats.org/markup-compatibility/2006">
              <mc:Choice xmlns:v="urn:schemas-microsoft-com:vml" Requires="v">
                <p:oleObj spid="_x0000_s73815" name="Equation" r:id="rId19" imgW="317225" imgH="406048" progId="Equation.3">
                  <p:embed/>
                </p:oleObj>
              </mc:Choice>
              <mc:Fallback>
                <p:oleObj name="Equation" r:id="rId19" imgW="317225" imgH="406048" progId="Equation.3">
                  <p:embed/>
                  <p:pic>
                    <p:nvPicPr>
                      <p:cNvPr id="0"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10013" y="4587875"/>
                        <a:ext cx="306387" cy="406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3748" name="Object 26"/>
          <p:cNvGraphicFramePr>
            <a:graphicFrameLocks noChangeAspect="1"/>
          </p:cNvGraphicFramePr>
          <p:nvPr/>
        </p:nvGraphicFramePr>
        <p:xfrm>
          <a:off x="5334000" y="1295400"/>
          <a:ext cx="2501900" cy="722313"/>
        </p:xfrm>
        <a:graphic>
          <a:graphicData uri="http://schemas.openxmlformats.org/presentationml/2006/ole">
            <mc:AlternateContent xmlns:mc="http://schemas.openxmlformats.org/markup-compatibility/2006">
              <mc:Choice xmlns:v="urn:schemas-microsoft-com:vml" Requires="v">
                <p:oleObj spid="_x0000_s73816" name="Equation" r:id="rId20" imgW="2501900" imgH="723900" progId="Equation.3">
                  <p:embed/>
                </p:oleObj>
              </mc:Choice>
              <mc:Fallback>
                <p:oleObj name="Equation" r:id="rId20" imgW="2501900" imgH="723900" progId="Equation.3">
                  <p:embed/>
                  <p:pic>
                    <p:nvPicPr>
                      <p:cNvPr id="0" name="Object 2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34000" y="1295400"/>
                        <a:ext cx="2501900" cy="722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79931" name="Text Box 27"/>
          <p:cNvSpPr txBox="1">
            <a:spLocks noChangeArrowheads="1"/>
          </p:cNvSpPr>
          <p:nvPr/>
        </p:nvSpPr>
        <p:spPr bwMode="auto">
          <a:xfrm>
            <a:off x="1447800" y="5934075"/>
            <a:ext cx="128746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b="1">
                <a:cs typeface="+mn-cs"/>
              </a:rPr>
              <a:t>Thus:</a:t>
            </a:r>
          </a:p>
        </p:txBody>
      </p:sp>
      <p:graphicFrame>
        <p:nvGraphicFramePr>
          <p:cNvPr id="73750" name="Object 28"/>
          <p:cNvGraphicFramePr>
            <a:graphicFrameLocks noChangeAspect="1"/>
          </p:cNvGraphicFramePr>
          <p:nvPr/>
        </p:nvGraphicFramePr>
        <p:xfrm>
          <a:off x="152400" y="0"/>
          <a:ext cx="3860800" cy="722313"/>
        </p:xfrm>
        <a:graphic>
          <a:graphicData uri="http://schemas.openxmlformats.org/presentationml/2006/ole">
            <mc:AlternateContent xmlns:mc="http://schemas.openxmlformats.org/markup-compatibility/2006">
              <mc:Choice xmlns:v="urn:schemas-microsoft-com:vml" Requires="v">
                <p:oleObj spid="_x0000_s73817" name="Equation" r:id="rId22" imgW="3860800" imgH="723900" progId="Equation.3">
                  <p:embed/>
                </p:oleObj>
              </mc:Choice>
              <mc:Fallback>
                <p:oleObj name="Equation" r:id="rId22" imgW="3860800" imgH="723900" progId="Equation.3">
                  <p:embed/>
                  <p:pic>
                    <p:nvPicPr>
                      <p:cNvPr id="0" name="Object 2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52400" y="0"/>
                        <a:ext cx="3860800" cy="722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3751" name="Object 29"/>
          <p:cNvGraphicFramePr>
            <a:graphicFrameLocks noChangeAspect="1"/>
          </p:cNvGraphicFramePr>
          <p:nvPr/>
        </p:nvGraphicFramePr>
        <p:xfrm>
          <a:off x="3124200" y="5791200"/>
          <a:ext cx="3924300" cy="722313"/>
        </p:xfrm>
        <a:graphic>
          <a:graphicData uri="http://schemas.openxmlformats.org/presentationml/2006/ole">
            <mc:AlternateContent xmlns:mc="http://schemas.openxmlformats.org/markup-compatibility/2006">
              <mc:Choice xmlns:v="urn:schemas-microsoft-com:vml" Requires="v">
                <p:oleObj spid="_x0000_s73818" name="Equation" r:id="rId24" imgW="3924300" imgH="723900" progId="Equation.3">
                  <p:embed/>
                </p:oleObj>
              </mc:Choice>
              <mc:Fallback>
                <p:oleObj name="Equation" r:id="rId24" imgW="3924300" imgH="723900" progId="Equation.3">
                  <p:embed/>
                  <p:pic>
                    <p:nvPicPr>
                      <p:cNvPr id="0" name="Object 2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124200" y="5791200"/>
                        <a:ext cx="3924300" cy="722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3752" name="Object 30"/>
          <p:cNvGraphicFramePr>
            <a:graphicFrameLocks noChangeAspect="1"/>
          </p:cNvGraphicFramePr>
          <p:nvPr/>
        </p:nvGraphicFramePr>
        <p:xfrm>
          <a:off x="4648200" y="152400"/>
          <a:ext cx="3733800" cy="695325"/>
        </p:xfrm>
        <a:graphic>
          <a:graphicData uri="http://schemas.openxmlformats.org/presentationml/2006/ole">
            <mc:AlternateContent xmlns:mc="http://schemas.openxmlformats.org/markup-compatibility/2006">
              <mc:Choice xmlns:v="urn:schemas-microsoft-com:vml" Requires="v">
                <p:oleObj spid="_x0000_s73819" name="Equation" r:id="rId26" imgW="1295400" imgH="241300" progId="Equation.3">
                  <p:embed/>
                </p:oleObj>
              </mc:Choice>
              <mc:Fallback>
                <p:oleObj name="Equation" r:id="rId26" imgW="1295400" imgH="241300" progId="Equation.3">
                  <p:embed/>
                  <p:pic>
                    <p:nvPicPr>
                      <p:cNvPr id="0" name="Object 3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648200" y="152400"/>
                        <a:ext cx="3733800" cy="695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8" name="Date Placeholder 3"/>
          <p:cNvSpPr>
            <a:spLocks noGrp="1"/>
          </p:cNvSpPr>
          <p:nvPr>
            <p:ph type="dt" sz="quarter" idx="10"/>
          </p:nvPr>
        </p:nvSpPr>
        <p:spPr>
          <a:xfrm>
            <a:off x="152400" y="6553200"/>
            <a:ext cx="16002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29" name="Footer Placeholder 4"/>
          <p:cNvSpPr>
            <a:spLocks noGrp="1"/>
          </p:cNvSpPr>
          <p:nvPr>
            <p:ph type="ftr" sz="quarter" idx="11"/>
          </p:nvPr>
        </p:nvSpPr>
        <p:spPr>
          <a:xfrm>
            <a:off x="2133600" y="6553200"/>
            <a:ext cx="55626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 Examples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2"/>
          </p:nvPr>
        </p:nvSpPr>
        <p:spPr/>
        <p:txBody>
          <a:bodyPr/>
          <a:lstStyle/>
          <a:p>
            <a:pPr>
              <a:defRPr/>
            </a:pPr>
            <a:fld id="{D6063099-48A0-524D-9306-F0482CD19A98}" type="slidenum">
              <a:rPr lang="en-US"/>
              <a:pPr>
                <a:defRPr/>
              </a:pPr>
              <a:t>59</a:t>
            </a:fld>
            <a:endParaRPr lang="en-US"/>
          </a:p>
        </p:txBody>
      </p:sp>
      <p:graphicFrame>
        <p:nvGraphicFramePr>
          <p:cNvPr id="74754" name="Object 2"/>
          <p:cNvGraphicFramePr>
            <a:graphicFrameLocks noChangeAspect="1"/>
          </p:cNvGraphicFramePr>
          <p:nvPr/>
        </p:nvGraphicFramePr>
        <p:xfrm>
          <a:off x="2438400" y="228600"/>
          <a:ext cx="3924300" cy="722313"/>
        </p:xfrm>
        <a:graphic>
          <a:graphicData uri="http://schemas.openxmlformats.org/presentationml/2006/ole">
            <mc:AlternateContent xmlns:mc="http://schemas.openxmlformats.org/markup-compatibility/2006">
              <mc:Choice xmlns:v="urn:schemas-microsoft-com:vml" Requires="v">
                <p:oleObj spid="_x0000_s74780" name="Equation" r:id="rId3" imgW="3924300" imgH="723900" progId="Equation.3">
                  <p:embed/>
                </p:oleObj>
              </mc:Choice>
              <mc:Fallback>
                <p:oleObj name="Equation" r:id="rId3" imgW="3924300" imgH="7239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28600"/>
                        <a:ext cx="3924300" cy="722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4755" name="Object 7"/>
          <p:cNvGraphicFramePr>
            <a:graphicFrameLocks noChangeAspect="1"/>
          </p:cNvGraphicFramePr>
          <p:nvPr/>
        </p:nvGraphicFramePr>
        <p:xfrm>
          <a:off x="2381250" y="4130675"/>
          <a:ext cx="3924300" cy="720725"/>
        </p:xfrm>
        <a:graphic>
          <a:graphicData uri="http://schemas.openxmlformats.org/presentationml/2006/ole">
            <mc:AlternateContent xmlns:mc="http://schemas.openxmlformats.org/markup-compatibility/2006">
              <mc:Choice xmlns:v="urn:schemas-microsoft-com:vml" Requires="v">
                <p:oleObj spid="_x0000_s74781" name="Equation" r:id="rId5" imgW="3924300" imgH="723900" progId="Equation.3">
                  <p:embed/>
                </p:oleObj>
              </mc:Choice>
              <mc:Fallback>
                <p:oleObj name="Equation" r:id="rId5" imgW="3924300" imgH="7239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1250" y="4130675"/>
                        <a:ext cx="3924300" cy="7207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13354" name="AutoShape 10"/>
          <p:cNvSpPr>
            <a:spLocks noChangeArrowheads="1"/>
          </p:cNvSpPr>
          <p:nvPr/>
        </p:nvSpPr>
        <p:spPr bwMode="auto">
          <a:xfrm>
            <a:off x="4114800" y="3124200"/>
            <a:ext cx="485775" cy="747713"/>
          </a:xfrm>
          <a:prstGeom prst="downArrow">
            <a:avLst>
              <a:gd name="adj1" fmla="val 50000"/>
              <a:gd name="adj2" fmla="val 38480"/>
            </a:avLst>
          </a:prstGeom>
          <a:solidFill>
            <a:schemeClr val="accent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13355" name="Text Box 11"/>
          <p:cNvSpPr txBox="1">
            <a:spLocks noChangeArrowheads="1"/>
          </p:cNvSpPr>
          <p:nvPr/>
        </p:nvSpPr>
        <p:spPr bwMode="auto">
          <a:xfrm>
            <a:off x="517525" y="2109788"/>
            <a:ext cx="1325563" cy="6413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3600" b="1">
                <a:solidFill>
                  <a:srgbClr val="FF3300"/>
                </a:solidFill>
                <a:cs typeface="+mn-cs"/>
              </a:rPr>
              <a:t>BUT:</a:t>
            </a:r>
          </a:p>
        </p:txBody>
      </p:sp>
      <p:sp>
        <p:nvSpPr>
          <p:cNvPr id="313356" name="Text Box 12"/>
          <p:cNvSpPr txBox="1">
            <a:spLocks noChangeArrowheads="1"/>
          </p:cNvSpPr>
          <p:nvPr/>
        </p:nvSpPr>
        <p:spPr bwMode="auto">
          <a:xfrm>
            <a:off x="2133600" y="5457825"/>
            <a:ext cx="4594225" cy="6413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3600">
                <a:solidFill>
                  <a:srgbClr val="FF3300"/>
                </a:solidFill>
                <a:cs typeface="+mn-cs"/>
              </a:rPr>
              <a:t>CONTRADICTION!!!</a:t>
            </a:r>
          </a:p>
        </p:txBody>
      </p:sp>
      <p:sp>
        <p:nvSpPr>
          <p:cNvPr id="313357" name="Line 13"/>
          <p:cNvSpPr>
            <a:spLocks noChangeShapeType="1"/>
          </p:cNvSpPr>
          <p:nvPr/>
        </p:nvSpPr>
        <p:spPr bwMode="auto">
          <a:xfrm>
            <a:off x="0" y="1295400"/>
            <a:ext cx="91440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graphicFrame>
        <p:nvGraphicFramePr>
          <p:cNvPr id="74760" name="Object 14"/>
          <p:cNvGraphicFramePr>
            <a:graphicFrameLocks noChangeAspect="1"/>
          </p:cNvGraphicFramePr>
          <p:nvPr/>
        </p:nvGraphicFramePr>
        <p:xfrm>
          <a:off x="7772400" y="381000"/>
          <a:ext cx="952500" cy="431800"/>
        </p:xfrm>
        <a:graphic>
          <a:graphicData uri="http://schemas.openxmlformats.org/presentationml/2006/ole">
            <mc:AlternateContent xmlns:mc="http://schemas.openxmlformats.org/markup-compatibility/2006">
              <mc:Choice xmlns:v="urn:schemas-microsoft-com:vml" Requires="v">
                <p:oleObj spid="_x0000_s74782" name="Equation" r:id="rId7" imgW="952087" imgH="431613" progId="Equation.3">
                  <p:embed/>
                </p:oleObj>
              </mc:Choice>
              <mc:Fallback>
                <p:oleObj name="Equation" r:id="rId7" imgW="952087" imgH="431613"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72400" y="381000"/>
                        <a:ext cx="952500" cy="431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4761" name="Object 15"/>
          <p:cNvGraphicFramePr>
            <a:graphicFrameLocks noChangeAspect="1"/>
          </p:cNvGraphicFramePr>
          <p:nvPr/>
        </p:nvGraphicFramePr>
        <p:xfrm>
          <a:off x="2286000" y="2057400"/>
          <a:ext cx="3886200" cy="719138"/>
        </p:xfrm>
        <a:graphic>
          <a:graphicData uri="http://schemas.openxmlformats.org/presentationml/2006/ole">
            <mc:AlternateContent xmlns:mc="http://schemas.openxmlformats.org/markup-compatibility/2006">
              <mc:Choice xmlns:v="urn:schemas-microsoft-com:vml" Requires="v">
                <p:oleObj spid="_x0000_s74783" name="Equation" r:id="rId9" imgW="2819400" imgH="558800" progId="Equation.3">
                  <p:embed/>
                </p:oleObj>
              </mc:Choice>
              <mc:Fallback>
                <p:oleObj name="Equation" r:id="rId9" imgW="2819400" imgH="55880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0" y="2057400"/>
                        <a:ext cx="3886200" cy="7191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 name="Date Placeholder 3"/>
          <p:cNvSpPr>
            <a:spLocks noGrp="1"/>
          </p:cNvSpPr>
          <p:nvPr>
            <p:ph type="dt" sz="quarter" idx="10"/>
          </p:nvPr>
        </p:nvSpPr>
        <p:spPr>
          <a:xfrm>
            <a:off x="152400" y="6553200"/>
            <a:ext cx="16002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14" name="Footer Placeholder 4"/>
          <p:cNvSpPr>
            <a:spLocks noGrp="1"/>
          </p:cNvSpPr>
          <p:nvPr>
            <p:ph type="ftr" sz="quarter" idx="11"/>
          </p:nvPr>
        </p:nvSpPr>
        <p:spPr>
          <a:xfrm>
            <a:off x="2133600" y="6553200"/>
            <a:ext cx="55626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 Examples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C8B70190-14B2-1F41-A2E3-5FF7166CB231}" type="slidenum">
              <a:rPr lang="en-US"/>
              <a:pPr>
                <a:defRPr/>
              </a:pPr>
              <a:t>6</a:t>
            </a:fld>
            <a:endParaRPr lang="en-US"/>
          </a:p>
        </p:txBody>
      </p:sp>
      <p:sp>
        <p:nvSpPr>
          <p:cNvPr id="318466" name="Rectangle 2"/>
          <p:cNvSpPr>
            <a:spLocks noGrp="1" noChangeArrowheads="1"/>
          </p:cNvSpPr>
          <p:nvPr>
            <p:ph type="subTitle" idx="1"/>
          </p:nvPr>
        </p:nvSpPr>
        <p:spPr/>
        <p:txBody>
          <a:bodyPr/>
          <a:lstStyle/>
          <a:p>
            <a:pPr>
              <a:defRPr/>
            </a:pPr>
            <a:r>
              <a:rPr lang="en-US">
                <a:cs typeface="+mn-cs"/>
              </a:rPr>
              <a:t> </a:t>
            </a:r>
          </a:p>
        </p:txBody>
      </p:sp>
      <p:sp>
        <p:nvSpPr>
          <p:cNvPr id="318467" name="Rectangle 3"/>
          <p:cNvSpPr>
            <a:spLocks noGrp="1" noChangeArrowheads="1"/>
          </p:cNvSpPr>
          <p:nvPr>
            <p:ph type="ctrTitle"/>
          </p:nvPr>
        </p:nvSpPr>
        <p:spPr>
          <a:xfrm>
            <a:off x="685800" y="2286000"/>
            <a:ext cx="7772400" cy="1143000"/>
          </a:xfrm>
        </p:spPr>
        <p:txBody>
          <a:bodyPr/>
          <a:lstStyle/>
          <a:p>
            <a:pPr>
              <a:defRPr/>
            </a:pPr>
            <a:r>
              <a:rPr lang="en-US" sz="4400">
                <a:cs typeface="+mj-cs"/>
              </a:rPr>
              <a:t>The Pigeonhole Principle</a:t>
            </a:r>
          </a:p>
        </p:txBody>
      </p:sp>
      <p:pic>
        <p:nvPicPr>
          <p:cNvPr id="20484" name="Picture 4" descr="pigeon"/>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3733800" y="381000"/>
            <a:ext cx="1828800" cy="144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Date Placeholder 3"/>
          <p:cNvSpPr>
            <a:spLocks noGrp="1"/>
          </p:cNvSpPr>
          <p:nvPr>
            <p:ph type="dt"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9" name="Footer Placeholder 4"/>
          <p:cNvSpPr>
            <a:spLocks noGrp="1"/>
          </p:cNvSpPr>
          <p:nvPr>
            <p:ph type="ftr" sz="quarter" idx="11"/>
          </p:nvPr>
        </p:nvSpPr>
        <p:spPr>
          <a:xfrm>
            <a:off x="2514600" y="6553200"/>
            <a:ext cx="4572000" cy="228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2"/>
          </p:nvPr>
        </p:nvSpPr>
        <p:spPr/>
        <p:txBody>
          <a:bodyPr/>
          <a:lstStyle/>
          <a:p>
            <a:pPr>
              <a:defRPr/>
            </a:pPr>
            <a:fld id="{D1CE3D5A-4EB9-A24B-B53F-EFA876A77743}" type="slidenum">
              <a:rPr lang="en-US"/>
              <a:pPr>
                <a:defRPr/>
              </a:pPr>
              <a:t>60</a:t>
            </a:fld>
            <a:endParaRPr lang="en-US"/>
          </a:p>
        </p:txBody>
      </p:sp>
      <p:sp>
        <p:nvSpPr>
          <p:cNvPr id="337922" name="Text Box 2"/>
          <p:cNvSpPr txBox="1">
            <a:spLocks noChangeArrowheads="1"/>
          </p:cNvSpPr>
          <p:nvPr/>
        </p:nvSpPr>
        <p:spPr bwMode="auto">
          <a:xfrm>
            <a:off x="2590800" y="609600"/>
            <a:ext cx="6154738" cy="11636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Our assumption that</a:t>
            </a:r>
          </a:p>
          <a:p>
            <a:pPr>
              <a:defRPr/>
            </a:pPr>
            <a:r>
              <a:rPr lang="en-US">
                <a:cs typeface="+mn-cs"/>
              </a:rPr>
              <a:t>is a regular language is not true</a:t>
            </a:r>
          </a:p>
        </p:txBody>
      </p:sp>
      <p:graphicFrame>
        <p:nvGraphicFramePr>
          <p:cNvPr id="75779" name="Object 3"/>
          <p:cNvGraphicFramePr>
            <a:graphicFrameLocks noChangeAspect="1"/>
          </p:cNvGraphicFramePr>
          <p:nvPr/>
        </p:nvGraphicFramePr>
        <p:xfrm>
          <a:off x="6784975" y="647700"/>
          <a:ext cx="328613" cy="393700"/>
        </p:xfrm>
        <a:graphic>
          <a:graphicData uri="http://schemas.openxmlformats.org/presentationml/2006/ole">
            <mc:AlternateContent xmlns:mc="http://schemas.openxmlformats.org/markup-compatibility/2006">
              <mc:Choice xmlns:v="urn:schemas-microsoft-com:vml" Requires="v">
                <p:oleObj spid="_x0000_s75795" name="Equation" r:id="rId3" imgW="330057" imgH="393529" progId="Equation.3">
                  <p:embed/>
                </p:oleObj>
              </mc:Choice>
              <mc:Fallback>
                <p:oleObj name="Equation" r:id="rId3" imgW="330057" imgH="393529"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4975" y="647700"/>
                        <a:ext cx="328613" cy="393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37924" name="Text Box 4"/>
          <p:cNvSpPr txBox="1">
            <a:spLocks noChangeArrowheads="1"/>
          </p:cNvSpPr>
          <p:nvPr/>
        </p:nvSpPr>
        <p:spPr bwMode="auto">
          <a:xfrm>
            <a:off x="0" y="4246563"/>
            <a:ext cx="2840038" cy="701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4000" b="1">
                <a:solidFill>
                  <a:srgbClr val="FF3300"/>
                </a:solidFill>
                <a:cs typeface="+mn-cs"/>
              </a:rPr>
              <a:t>Conclusion:</a:t>
            </a:r>
          </a:p>
        </p:txBody>
      </p:sp>
      <p:graphicFrame>
        <p:nvGraphicFramePr>
          <p:cNvPr id="75781" name="Object 5"/>
          <p:cNvGraphicFramePr>
            <a:graphicFrameLocks noChangeAspect="1"/>
          </p:cNvGraphicFramePr>
          <p:nvPr/>
        </p:nvGraphicFramePr>
        <p:xfrm>
          <a:off x="3187700" y="4406900"/>
          <a:ext cx="328613" cy="393700"/>
        </p:xfrm>
        <a:graphic>
          <a:graphicData uri="http://schemas.openxmlformats.org/presentationml/2006/ole">
            <mc:AlternateContent xmlns:mc="http://schemas.openxmlformats.org/markup-compatibility/2006">
              <mc:Choice xmlns:v="urn:schemas-microsoft-com:vml" Requires="v">
                <p:oleObj spid="_x0000_s75796" name="Equation" r:id="rId5" imgW="330057" imgH="393529" progId="Equation.3">
                  <p:embed/>
                </p:oleObj>
              </mc:Choice>
              <mc:Fallback>
                <p:oleObj name="Equation" r:id="rId5" imgW="330057" imgH="393529"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7700" y="4406900"/>
                        <a:ext cx="328613" cy="393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37926" name="Text Box 6"/>
          <p:cNvSpPr txBox="1">
            <a:spLocks noChangeArrowheads="1"/>
          </p:cNvSpPr>
          <p:nvPr/>
        </p:nvSpPr>
        <p:spPr bwMode="auto">
          <a:xfrm>
            <a:off x="3733800" y="4343400"/>
            <a:ext cx="4776788"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is not a regular language</a:t>
            </a:r>
          </a:p>
        </p:txBody>
      </p:sp>
      <p:sp>
        <p:nvSpPr>
          <p:cNvPr id="337927" name="Text Box 7"/>
          <p:cNvSpPr txBox="1">
            <a:spLocks noChangeArrowheads="1"/>
          </p:cNvSpPr>
          <p:nvPr/>
        </p:nvSpPr>
        <p:spPr bwMode="auto">
          <a:xfrm>
            <a:off x="0" y="609600"/>
            <a:ext cx="2295525"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Therefore:</a:t>
            </a:r>
          </a:p>
        </p:txBody>
      </p:sp>
      <p:sp>
        <p:nvSpPr>
          <p:cNvPr id="337928" name="Text Box 8"/>
          <p:cNvSpPr txBox="1">
            <a:spLocks noChangeArrowheads="1"/>
          </p:cNvSpPr>
          <p:nvPr/>
        </p:nvSpPr>
        <p:spPr bwMode="auto">
          <a:xfrm>
            <a:off x="6019800" y="6019800"/>
            <a:ext cx="247015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a:solidFill>
                  <a:srgbClr val="FF9933"/>
                </a:solidFill>
                <a:cs typeface="+mn-cs"/>
              </a:rPr>
              <a:t>END OF PROOF</a:t>
            </a:r>
          </a:p>
        </p:txBody>
      </p:sp>
      <p:sp>
        <p:nvSpPr>
          <p:cNvPr id="12" name="Date Placeholder 3"/>
          <p:cNvSpPr>
            <a:spLocks noGrp="1"/>
          </p:cNvSpPr>
          <p:nvPr>
            <p:ph type="dt" sz="quarter" idx="10"/>
          </p:nvPr>
        </p:nvSpPr>
        <p:spPr>
          <a:xfrm>
            <a:off x="152400" y="6553200"/>
            <a:ext cx="16002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13" name="Footer Placeholder 4"/>
          <p:cNvSpPr>
            <a:spLocks noGrp="1"/>
          </p:cNvSpPr>
          <p:nvPr>
            <p:ph type="ftr" sz="quarter" idx="11"/>
          </p:nvPr>
        </p:nvSpPr>
        <p:spPr>
          <a:xfrm>
            <a:off x="2133600" y="6553200"/>
            <a:ext cx="55626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 Examples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pPr>
              <a:defRPr/>
            </a:pPr>
            <a:fld id="{49BCCA74-8839-704B-9F5C-241C65FFBA7D}" type="slidenum">
              <a:rPr lang="en-US"/>
              <a:pPr>
                <a:defRPr/>
              </a:pPr>
              <a:t>61</a:t>
            </a:fld>
            <a:endParaRPr lang="en-US"/>
          </a:p>
        </p:txBody>
      </p:sp>
      <p:sp>
        <p:nvSpPr>
          <p:cNvPr id="338946" name="Oval 2"/>
          <p:cNvSpPr>
            <a:spLocks noChangeArrowheads="1"/>
          </p:cNvSpPr>
          <p:nvPr/>
        </p:nvSpPr>
        <p:spPr bwMode="auto">
          <a:xfrm>
            <a:off x="1447800" y="2286000"/>
            <a:ext cx="5943600" cy="27432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38947" name="Text Box 3"/>
          <p:cNvSpPr txBox="1">
            <a:spLocks noChangeArrowheads="1"/>
          </p:cNvSpPr>
          <p:nvPr/>
        </p:nvSpPr>
        <p:spPr bwMode="auto">
          <a:xfrm>
            <a:off x="2743200" y="2743200"/>
            <a:ext cx="352901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Regular languages</a:t>
            </a:r>
          </a:p>
        </p:txBody>
      </p:sp>
      <p:sp>
        <p:nvSpPr>
          <p:cNvPr id="338952" name="Text Box 8"/>
          <p:cNvSpPr txBox="1">
            <a:spLocks noChangeArrowheads="1"/>
          </p:cNvSpPr>
          <p:nvPr/>
        </p:nvSpPr>
        <p:spPr bwMode="auto">
          <a:xfrm>
            <a:off x="152400" y="381000"/>
            <a:ext cx="4389438"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Non-regular languages</a:t>
            </a:r>
          </a:p>
        </p:txBody>
      </p:sp>
      <p:graphicFrame>
        <p:nvGraphicFramePr>
          <p:cNvPr id="76805" name="Object 11"/>
          <p:cNvGraphicFramePr>
            <a:graphicFrameLocks noChangeAspect="1"/>
          </p:cNvGraphicFramePr>
          <p:nvPr/>
        </p:nvGraphicFramePr>
        <p:xfrm>
          <a:off x="3422650" y="1066800"/>
          <a:ext cx="4737100" cy="723900"/>
        </p:xfrm>
        <a:graphic>
          <a:graphicData uri="http://schemas.openxmlformats.org/presentationml/2006/ole">
            <mc:AlternateContent xmlns:mc="http://schemas.openxmlformats.org/markup-compatibility/2006">
              <mc:Choice xmlns:v="urn:schemas-microsoft-com:vml" Requires="v">
                <p:oleObj spid="_x0000_s76812" name="Equation" r:id="rId3" imgW="4737100" imgH="723900" progId="Equation.3">
                  <p:embed/>
                </p:oleObj>
              </mc:Choice>
              <mc:Fallback>
                <p:oleObj name="Equation" r:id="rId3" imgW="4737100" imgH="7239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2650" y="1066800"/>
                        <a:ext cx="4737100" cy="7239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 name="Date Placeholder 3"/>
          <p:cNvSpPr>
            <a:spLocks noGrp="1"/>
          </p:cNvSpPr>
          <p:nvPr>
            <p:ph type="dt" sz="quarter" idx="10"/>
          </p:nvPr>
        </p:nvSpPr>
        <p:spPr>
          <a:xfrm>
            <a:off x="152400" y="6553200"/>
            <a:ext cx="16002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10" name="Footer Placeholder 4"/>
          <p:cNvSpPr>
            <a:spLocks noGrp="1"/>
          </p:cNvSpPr>
          <p:nvPr>
            <p:ph type="ftr" sz="quarter" idx="11"/>
          </p:nvPr>
        </p:nvSpPr>
        <p:spPr>
          <a:xfrm>
            <a:off x="2133600" y="6553200"/>
            <a:ext cx="55626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 Examples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p>
            <a:pPr>
              <a:defRPr/>
            </a:pPr>
            <a:fld id="{F3D548F3-DA09-1849-820E-4076BB887A67}" type="slidenum">
              <a:rPr lang="en-US"/>
              <a:pPr>
                <a:defRPr/>
              </a:pPr>
              <a:t>62</a:t>
            </a:fld>
            <a:endParaRPr lang="en-US"/>
          </a:p>
        </p:txBody>
      </p:sp>
      <p:sp>
        <p:nvSpPr>
          <p:cNvPr id="339970" name="Text Box 2"/>
          <p:cNvSpPr txBox="1">
            <a:spLocks noChangeArrowheads="1"/>
          </p:cNvSpPr>
          <p:nvPr/>
        </p:nvSpPr>
        <p:spPr bwMode="auto">
          <a:xfrm>
            <a:off x="0" y="636588"/>
            <a:ext cx="2289175" cy="6413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3600" b="1">
                <a:solidFill>
                  <a:srgbClr val="FF3300"/>
                </a:solidFill>
                <a:cs typeface="+mn-cs"/>
              </a:rPr>
              <a:t>Theorem:</a:t>
            </a:r>
          </a:p>
        </p:txBody>
      </p:sp>
      <p:sp>
        <p:nvSpPr>
          <p:cNvPr id="339971" name="Text Box 3"/>
          <p:cNvSpPr txBox="1">
            <a:spLocks noChangeArrowheads="1"/>
          </p:cNvSpPr>
          <p:nvPr/>
        </p:nvSpPr>
        <p:spPr bwMode="auto">
          <a:xfrm>
            <a:off x="2286000" y="685800"/>
            <a:ext cx="2644775"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The language</a:t>
            </a:r>
          </a:p>
        </p:txBody>
      </p:sp>
      <p:sp>
        <p:nvSpPr>
          <p:cNvPr id="339972" name="Text Box 4"/>
          <p:cNvSpPr txBox="1">
            <a:spLocks noChangeArrowheads="1"/>
          </p:cNvSpPr>
          <p:nvPr/>
        </p:nvSpPr>
        <p:spPr bwMode="auto">
          <a:xfrm>
            <a:off x="2438400" y="2286000"/>
            <a:ext cx="2719388"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is not regular</a:t>
            </a:r>
          </a:p>
        </p:txBody>
      </p:sp>
      <p:sp>
        <p:nvSpPr>
          <p:cNvPr id="339973" name="Text Box 5"/>
          <p:cNvSpPr txBox="1">
            <a:spLocks noChangeArrowheads="1"/>
          </p:cNvSpPr>
          <p:nvPr/>
        </p:nvSpPr>
        <p:spPr bwMode="auto">
          <a:xfrm>
            <a:off x="228600" y="4522788"/>
            <a:ext cx="1555750" cy="6413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3600" b="1">
                <a:solidFill>
                  <a:srgbClr val="FF3300"/>
                </a:solidFill>
                <a:cs typeface="+mn-cs"/>
              </a:rPr>
              <a:t>Proof:</a:t>
            </a:r>
          </a:p>
        </p:txBody>
      </p:sp>
      <p:sp>
        <p:nvSpPr>
          <p:cNvPr id="339974" name="Text Box 6"/>
          <p:cNvSpPr txBox="1">
            <a:spLocks noChangeArrowheads="1"/>
          </p:cNvSpPr>
          <p:nvPr/>
        </p:nvSpPr>
        <p:spPr bwMode="auto">
          <a:xfrm>
            <a:off x="2286000" y="4572000"/>
            <a:ext cx="47053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Use the Pumping Lemma</a:t>
            </a:r>
          </a:p>
        </p:txBody>
      </p:sp>
      <p:graphicFrame>
        <p:nvGraphicFramePr>
          <p:cNvPr id="77831" name="Object 8"/>
          <p:cNvGraphicFramePr>
            <a:graphicFrameLocks noChangeAspect="1"/>
          </p:cNvGraphicFramePr>
          <p:nvPr/>
        </p:nvGraphicFramePr>
        <p:xfrm>
          <a:off x="3346450" y="1371600"/>
          <a:ext cx="4737100" cy="723900"/>
        </p:xfrm>
        <a:graphic>
          <a:graphicData uri="http://schemas.openxmlformats.org/presentationml/2006/ole">
            <mc:AlternateContent xmlns:mc="http://schemas.openxmlformats.org/markup-compatibility/2006">
              <mc:Choice xmlns:v="urn:schemas-microsoft-com:vml" Requires="v">
                <p:oleObj spid="_x0000_s77838" name="Equation" r:id="rId3" imgW="4737100" imgH="723900" progId="Equation.3">
                  <p:embed/>
                </p:oleObj>
              </mc:Choice>
              <mc:Fallback>
                <p:oleObj name="Equation" r:id="rId3" imgW="4737100" imgH="7239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6450" y="1371600"/>
                        <a:ext cx="4737100" cy="7239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 name="Date Placeholder 3"/>
          <p:cNvSpPr>
            <a:spLocks noGrp="1"/>
          </p:cNvSpPr>
          <p:nvPr>
            <p:ph type="dt" sz="quarter" idx="10"/>
          </p:nvPr>
        </p:nvSpPr>
        <p:spPr>
          <a:xfrm>
            <a:off x="152400" y="6553200"/>
            <a:ext cx="16002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12" name="Footer Placeholder 4"/>
          <p:cNvSpPr>
            <a:spLocks noGrp="1"/>
          </p:cNvSpPr>
          <p:nvPr>
            <p:ph type="ftr" sz="quarter" idx="11"/>
          </p:nvPr>
        </p:nvSpPr>
        <p:spPr>
          <a:xfrm>
            <a:off x="2133600" y="6553200"/>
            <a:ext cx="55626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 Examples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pPr>
              <a:defRPr/>
            </a:pPr>
            <a:fld id="{16AB4022-BDF3-9044-A45F-208876D345EF}" type="slidenum">
              <a:rPr lang="en-US"/>
              <a:pPr>
                <a:defRPr/>
              </a:pPr>
              <a:t>63</a:t>
            </a:fld>
            <a:endParaRPr lang="en-US"/>
          </a:p>
        </p:txBody>
      </p:sp>
      <p:sp>
        <p:nvSpPr>
          <p:cNvPr id="340995" name="Text Box 3"/>
          <p:cNvSpPr txBox="1">
            <a:spLocks noChangeArrowheads="1"/>
          </p:cNvSpPr>
          <p:nvPr/>
        </p:nvSpPr>
        <p:spPr bwMode="auto">
          <a:xfrm>
            <a:off x="1066800" y="2057400"/>
            <a:ext cx="5718175" cy="11636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Assume for </a:t>
            </a:r>
            <a:r>
              <a:rPr lang="en-US">
                <a:solidFill>
                  <a:srgbClr val="FF3300"/>
                </a:solidFill>
                <a:cs typeface="+mn-cs"/>
              </a:rPr>
              <a:t>contradiction</a:t>
            </a:r>
          </a:p>
          <a:p>
            <a:pPr>
              <a:defRPr/>
            </a:pPr>
            <a:r>
              <a:rPr lang="en-US">
                <a:cs typeface="+mn-cs"/>
              </a:rPr>
              <a:t>that       is a regular language</a:t>
            </a:r>
          </a:p>
        </p:txBody>
      </p:sp>
      <p:graphicFrame>
        <p:nvGraphicFramePr>
          <p:cNvPr id="78851" name="Object 4"/>
          <p:cNvGraphicFramePr>
            <a:graphicFrameLocks noChangeAspect="1"/>
          </p:cNvGraphicFramePr>
          <p:nvPr/>
        </p:nvGraphicFramePr>
        <p:xfrm>
          <a:off x="2289175" y="2705100"/>
          <a:ext cx="328613" cy="393700"/>
        </p:xfrm>
        <a:graphic>
          <a:graphicData uri="http://schemas.openxmlformats.org/presentationml/2006/ole">
            <mc:AlternateContent xmlns:mc="http://schemas.openxmlformats.org/markup-compatibility/2006">
              <mc:Choice xmlns:v="urn:schemas-microsoft-com:vml" Requires="v">
                <p:oleObj spid="_x0000_s78869" name="Equation" r:id="rId3" imgW="330057" imgH="393529" progId="Equation.3">
                  <p:embed/>
                </p:oleObj>
              </mc:Choice>
              <mc:Fallback>
                <p:oleObj name="Equation" r:id="rId3" imgW="330057"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9175" y="2705100"/>
                        <a:ext cx="328613" cy="393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40997" name="Text Box 5"/>
          <p:cNvSpPr txBox="1">
            <a:spLocks noChangeArrowheads="1"/>
          </p:cNvSpPr>
          <p:nvPr/>
        </p:nvSpPr>
        <p:spPr bwMode="auto">
          <a:xfrm>
            <a:off x="990600" y="4572000"/>
            <a:ext cx="6446838" cy="11636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Since        is </a:t>
            </a:r>
            <a:r>
              <a:rPr lang="en-US">
                <a:solidFill>
                  <a:srgbClr val="FF3300"/>
                </a:solidFill>
                <a:cs typeface="+mn-cs"/>
              </a:rPr>
              <a:t>infinite</a:t>
            </a:r>
          </a:p>
          <a:p>
            <a:pPr>
              <a:defRPr/>
            </a:pPr>
            <a:r>
              <a:rPr lang="en-US">
                <a:cs typeface="+mn-cs"/>
              </a:rPr>
              <a:t>we can apply the </a:t>
            </a:r>
            <a:r>
              <a:rPr lang="en-US">
                <a:solidFill>
                  <a:srgbClr val="FF3300"/>
                </a:solidFill>
                <a:cs typeface="+mn-cs"/>
              </a:rPr>
              <a:t>Pumping Lemma</a:t>
            </a:r>
            <a:r>
              <a:rPr lang="en-US">
                <a:cs typeface="+mn-cs"/>
              </a:rPr>
              <a:t> </a:t>
            </a:r>
          </a:p>
        </p:txBody>
      </p:sp>
      <p:graphicFrame>
        <p:nvGraphicFramePr>
          <p:cNvPr id="78853" name="Object 6"/>
          <p:cNvGraphicFramePr>
            <a:graphicFrameLocks noChangeAspect="1"/>
          </p:cNvGraphicFramePr>
          <p:nvPr/>
        </p:nvGraphicFramePr>
        <p:xfrm>
          <a:off x="2438400" y="4648200"/>
          <a:ext cx="328613" cy="393700"/>
        </p:xfrm>
        <a:graphic>
          <a:graphicData uri="http://schemas.openxmlformats.org/presentationml/2006/ole">
            <mc:AlternateContent xmlns:mc="http://schemas.openxmlformats.org/markup-compatibility/2006">
              <mc:Choice xmlns:v="urn:schemas-microsoft-com:vml" Requires="v">
                <p:oleObj spid="_x0000_s78870" name="Equation" r:id="rId5" imgW="330057" imgH="393529" progId="Equation.3">
                  <p:embed/>
                </p:oleObj>
              </mc:Choice>
              <mc:Fallback>
                <p:oleObj name="Equation" r:id="rId5" imgW="330057" imgH="393529"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4648200"/>
                        <a:ext cx="328613" cy="393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8854" name="Object 7"/>
          <p:cNvGraphicFramePr>
            <a:graphicFrameLocks noChangeAspect="1"/>
          </p:cNvGraphicFramePr>
          <p:nvPr/>
        </p:nvGraphicFramePr>
        <p:xfrm>
          <a:off x="2355850" y="0"/>
          <a:ext cx="4737100" cy="723900"/>
        </p:xfrm>
        <a:graphic>
          <a:graphicData uri="http://schemas.openxmlformats.org/presentationml/2006/ole">
            <mc:AlternateContent xmlns:mc="http://schemas.openxmlformats.org/markup-compatibility/2006">
              <mc:Choice xmlns:v="urn:schemas-microsoft-com:vml" Requires="v">
                <p:oleObj spid="_x0000_s78871" name="Equation" r:id="rId7" imgW="4737100" imgH="723900" progId="Equation.3">
                  <p:embed/>
                </p:oleObj>
              </mc:Choice>
              <mc:Fallback>
                <p:oleObj name="Equation" r:id="rId7" imgW="4737100" imgH="7239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5850" y="0"/>
                        <a:ext cx="4737100" cy="7239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 name="Date Placeholder 3"/>
          <p:cNvSpPr>
            <a:spLocks noGrp="1"/>
          </p:cNvSpPr>
          <p:nvPr>
            <p:ph type="dt" sz="quarter" idx="10"/>
          </p:nvPr>
        </p:nvSpPr>
        <p:spPr>
          <a:xfrm>
            <a:off x="152400" y="6553200"/>
            <a:ext cx="16002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11" name="Footer Placeholder 4"/>
          <p:cNvSpPr>
            <a:spLocks noGrp="1"/>
          </p:cNvSpPr>
          <p:nvPr>
            <p:ph type="ftr" sz="quarter" idx="11"/>
          </p:nvPr>
        </p:nvSpPr>
        <p:spPr>
          <a:xfrm>
            <a:off x="2133600" y="6553200"/>
            <a:ext cx="55626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 Examples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3"/>
          <p:cNvSpPr>
            <a:spLocks noGrp="1"/>
          </p:cNvSpPr>
          <p:nvPr>
            <p:ph type="sldNum" sz="quarter" idx="12"/>
          </p:nvPr>
        </p:nvSpPr>
        <p:spPr/>
        <p:txBody>
          <a:bodyPr/>
          <a:lstStyle/>
          <a:p>
            <a:pPr>
              <a:defRPr/>
            </a:pPr>
            <a:fld id="{B317E402-D7B3-5A4C-95DB-B7D4E99A3E00}" type="slidenum">
              <a:rPr lang="en-US"/>
              <a:pPr>
                <a:defRPr/>
              </a:pPr>
              <a:t>64</a:t>
            </a:fld>
            <a:endParaRPr lang="en-US"/>
          </a:p>
        </p:txBody>
      </p:sp>
      <p:graphicFrame>
        <p:nvGraphicFramePr>
          <p:cNvPr id="79874" name="Object 3"/>
          <p:cNvGraphicFramePr>
            <a:graphicFrameLocks noChangeAspect="1"/>
          </p:cNvGraphicFramePr>
          <p:nvPr/>
        </p:nvGraphicFramePr>
        <p:xfrm>
          <a:off x="3962400" y="5562600"/>
          <a:ext cx="2794000" cy="609600"/>
        </p:xfrm>
        <a:graphic>
          <a:graphicData uri="http://schemas.openxmlformats.org/presentationml/2006/ole">
            <mc:AlternateContent xmlns:mc="http://schemas.openxmlformats.org/markup-compatibility/2006">
              <mc:Choice xmlns:v="urn:schemas-microsoft-com:vml" Requires="v">
                <p:oleObj spid="_x0000_s79917" name="Equation" r:id="rId3" imgW="2794000" imgH="609600" progId="Equation.3">
                  <p:embed/>
                </p:oleObj>
              </mc:Choice>
              <mc:Fallback>
                <p:oleObj name="Equation" r:id="rId3" imgW="2794000" imgH="609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5562600"/>
                        <a:ext cx="2794000" cy="609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42020" name="Text Box 4"/>
          <p:cNvSpPr txBox="1">
            <a:spLocks noChangeArrowheads="1"/>
          </p:cNvSpPr>
          <p:nvPr/>
        </p:nvSpPr>
        <p:spPr bwMode="auto">
          <a:xfrm>
            <a:off x="1920875" y="5638800"/>
            <a:ext cx="1711325"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rgbClr val="FF3300"/>
                </a:solidFill>
                <a:cs typeface="+mn-cs"/>
              </a:rPr>
              <a:t>We pick</a:t>
            </a:r>
          </a:p>
        </p:txBody>
      </p:sp>
      <p:sp>
        <p:nvSpPr>
          <p:cNvPr id="342021" name="Text Box 5"/>
          <p:cNvSpPr txBox="1">
            <a:spLocks noChangeArrowheads="1"/>
          </p:cNvSpPr>
          <p:nvPr/>
        </p:nvSpPr>
        <p:spPr bwMode="auto">
          <a:xfrm>
            <a:off x="0" y="1143000"/>
            <a:ext cx="6854825"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Let        be the critical length of    </a:t>
            </a:r>
            <a:endParaRPr lang="en-US">
              <a:solidFill>
                <a:srgbClr val="FF3300"/>
              </a:solidFill>
              <a:cs typeface="+mn-cs"/>
            </a:endParaRPr>
          </a:p>
        </p:txBody>
      </p:sp>
      <p:sp>
        <p:nvSpPr>
          <p:cNvPr id="342022" name="Text Box 6"/>
          <p:cNvSpPr txBox="1">
            <a:spLocks noChangeArrowheads="1"/>
          </p:cNvSpPr>
          <p:nvPr/>
        </p:nvSpPr>
        <p:spPr bwMode="auto">
          <a:xfrm>
            <a:off x="0" y="2667000"/>
            <a:ext cx="5545138"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rgbClr val="FF3300"/>
                </a:solidFill>
                <a:cs typeface="+mn-cs"/>
              </a:rPr>
              <a:t>Pick</a:t>
            </a:r>
            <a:r>
              <a:rPr lang="en-US">
                <a:cs typeface="+mn-cs"/>
              </a:rPr>
              <a:t> a string       such that:  </a:t>
            </a:r>
          </a:p>
        </p:txBody>
      </p:sp>
      <p:graphicFrame>
        <p:nvGraphicFramePr>
          <p:cNvPr id="79878" name="Object 7"/>
          <p:cNvGraphicFramePr>
            <a:graphicFrameLocks noChangeAspect="1"/>
          </p:cNvGraphicFramePr>
          <p:nvPr/>
        </p:nvGraphicFramePr>
        <p:xfrm>
          <a:off x="2667000" y="2819400"/>
          <a:ext cx="368300" cy="304800"/>
        </p:xfrm>
        <a:graphic>
          <a:graphicData uri="http://schemas.openxmlformats.org/presentationml/2006/ole">
            <mc:AlternateContent xmlns:mc="http://schemas.openxmlformats.org/markup-compatibility/2006">
              <mc:Choice xmlns:v="urn:schemas-microsoft-com:vml" Requires="v">
                <p:oleObj spid="_x0000_s79918" name="Equation" r:id="rId5" imgW="368140" imgH="304668" progId="Equation.3">
                  <p:embed/>
                </p:oleObj>
              </mc:Choice>
              <mc:Fallback>
                <p:oleObj name="Equation" r:id="rId5" imgW="368140" imgH="304668"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2819400"/>
                        <a:ext cx="3683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9879" name="Object 8"/>
          <p:cNvGraphicFramePr>
            <a:graphicFrameLocks noChangeAspect="1"/>
          </p:cNvGraphicFramePr>
          <p:nvPr/>
        </p:nvGraphicFramePr>
        <p:xfrm>
          <a:off x="5562600" y="2743200"/>
          <a:ext cx="1422400" cy="519113"/>
        </p:xfrm>
        <a:graphic>
          <a:graphicData uri="http://schemas.openxmlformats.org/presentationml/2006/ole">
            <mc:AlternateContent xmlns:mc="http://schemas.openxmlformats.org/markup-compatibility/2006">
              <mc:Choice xmlns:v="urn:schemas-microsoft-com:vml" Requires="v">
                <p:oleObj spid="_x0000_s79919" name="Equation" r:id="rId7" imgW="1422400" imgH="520700" progId="Equation.3">
                  <p:embed/>
                </p:oleObj>
              </mc:Choice>
              <mc:Fallback>
                <p:oleObj name="Equation" r:id="rId7" imgW="1422400" imgH="5207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2600" y="2743200"/>
                        <a:ext cx="1422400" cy="5191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9880" name="Object 9"/>
          <p:cNvGraphicFramePr>
            <a:graphicFrameLocks noChangeAspect="1"/>
          </p:cNvGraphicFramePr>
          <p:nvPr/>
        </p:nvGraphicFramePr>
        <p:xfrm>
          <a:off x="7239000" y="3581400"/>
          <a:ext cx="1549400" cy="544513"/>
        </p:xfrm>
        <a:graphic>
          <a:graphicData uri="http://schemas.openxmlformats.org/presentationml/2006/ole">
            <mc:AlternateContent xmlns:mc="http://schemas.openxmlformats.org/markup-compatibility/2006">
              <mc:Choice xmlns:v="urn:schemas-microsoft-com:vml" Requires="v">
                <p:oleObj spid="_x0000_s79920" name="Equation" r:id="rId9" imgW="1548728" imgH="545863" progId="Equation.3">
                  <p:embed/>
                </p:oleObj>
              </mc:Choice>
              <mc:Fallback>
                <p:oleObj name="Equation" r:id="rId9" imgW="1548728" imgH="545863"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39000" y="3581400"/>
                        <a:ext cx="1549400" cy="544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42026" name="Text Box 10"/>
          <p:cNvSpPr txBox="1">
            <a:spLocks noChangeArrowheads="1"/>
          </p:cNvSpPr>
          <p:nvPr/>
        </p:nvSpPr>
        <p:spPr bwMode="auto">
          <a:xfrm>
            <a:off x="5562600" y="3581400"/>
            <a:ext cx="1373188"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length</a:t>
            </a:r>
          </a:p>
        </p:txBody>
      </p:sp>
      <p:graphicFrame>
        <p:nvGraphicFramePr>
          <p:cNvPr id="79882" name="Object 11"/>
          <p:cNvGraphicFramePr>
            <a:graphicFrameLocks noChangeAspect="1"/>
          </p:cNvGraphicFramePr>
          <p:nvPr/>
        </p:nvGraphicFramePr>
        <p:xfrm>
          <a:off x="990600" y="1295400"/>
          <a:ext cx="393700" cy="304800"/>
        </p:xfrm>
        <a:graphic>
          <a:graphicData uri="http://schemas.openxmlformats.org/presentationml/2006/ole">
            <mc:AlternateContent xmlns:mc="http://schemas.openxmlformats.org/markup-compatibility/2006">
              <mc:Choice xmlns:v="urn:schemas-microsoft-com:vml" Requires="v">
                <p:oleObj spid="_x0000_s79921" name="Equation" r:id="rId11" imgW="393359" imgH="304536" progId="Equation.3">
                  <p:embed/>
                </p:oleObj>
              </mc:Choice>
              <mc:Fallback>
                <p:oleObj name="Equation" r:id="rId11" imgW="393359" imgH="304536"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90600" y="1295400"/>
                        <a:ext cx="3937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9883" name="Object 13"/>
          <p:cNvGraphicFramePr>
            <a:graphicFrameLocks noChangeAspect="1"/>
          </p:cNvGraphicFramePr>
          <p:nvPr/>
        </p:nvGraphicFramePr>
        <p:xfrm>
          <a:off x="2355850" y="0"/>
          <a:ext cx="4737100" cy="723900"/>
        </p:xfrm>
        <a:graphic>
          <a:graphicData uri="http://schemas.openxmlformats.org/presentationml/2006/ole">
            <mc:AlternateContent xmlns:mc="http://schemas.openxmlformats.org/markup-compatibility/2006">
              <mc:Choice xmlns:v="urn:schemas-microsoft-com:vml" Requires="v">
                <p:oleObj spid="_x0000_s79922" name="Equation" r:id="rId13" imgW="4737100" imgH="723900" progId="Equation.3">
                  <p:embed/>
                </p:oleObj>
              </mc:Choice>
              <mc:Fallback>
                <p:oleObj name="Equation" r:id="rId13" imgW="4737100" imgH="72390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55850" y="0"/>
                        <a:ext cx="4737100" cy="7239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42030" name="Text Box 14"/>
          <p:cNvSpPr txBox="1">
            <a:spLocks noChangeArrowheads="1"/>
          </p:cNvSpPr>
          <p:nvPr/>
        </p:nvSpPr>
        <p:spPr bwMode="auto">
          <a:xfrm>
            <a:off x="7391400" y="2667000"/>
            <a:ext cx="84296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and</a:t>
            </a:r>
          </a:p>
        </p:txBody>
      </p:sp>
      <p:graphicFrame>
        <p:nvGraphicFramePr>
          <p:cNvPr id="79885" name="Object 15"/>
          <p:cNvGraphicFramePr>
            <a:graphicFrameLocks noChangeAspect="1"/>
          </p:cNvGraphicFramePr>
          <p:nvPr/>
        </p:nvGraphicFramePr>
        <p:xfrm>
          <a:off x="6400800" y="1143000"/>
          <a:ext cx="434975" cy="609600"/>
        </p:xfrm>
        <a:graphic>
          <a:graphicData uri="http://schemas.openxmlformats.org/presentationml/2006/ole">
            <mc:AlternateContent xmlns:mc="http://schemas.openxmlformats.org/markup-compatibility/2006">
              <mc:Choice xmlns:v="urn:schemas-microsoft-com:vml" Requires="v">
                <p:oleObj spid="_x0000_s79923" name="Equation" r:id="rId15" imgW="126725" imgH="177415" progId="Equation.3">
                  <p:embed/>
                </p:oleObj>
              </mc:Choice>
              <mc:Fallback>
                <p:oleObj name="Equation" r:id="rId15" imgW="126725" imgH="177415"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00800" y="1143000"/>
                        <a:ext cx="434975" cy="609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42032" name="Rectangle 16"/>
          <p:cNvSpPr>
            <a:spLocks noChangeArrowheads="1"/>
          </p:cNvSpPr>
          <p:nvPr/>
        </p:nvSpPr>
        <p:spPr bwMode="auto">
          <a:xfrm>
            <a:off x="1600200" y="5410200"/>
            <a:ext cx="5562600" cy="10668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18" name="Date Placeholder 3"/>
          <p:cNvSpPr>
            <a:spLocks noGrp="1"/>
          </p:cNvSpPr>
          <p:nvPr>
            <p:ph type="dt" sz="quarter" idx="10"/>
          </p:nvPr>
        </p:nvSpPr>
        <p:spPr>
          <a:xfrm>
            <a:off x="152400" y="6553200"/>
            <a:ext cx="16002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19" name="Footer Placeholder 4"/>
          <p:cNvSpPr>
            <a:spLocks noGrp="1"/>
          </p:cNvSpPr>
          <p:nvPr>
            <p:ph type="ftr" sz="quarter" idx="11"/>
          </p:nvPr>
        </p:nvSpPr>
        <p:spPr>
          <a:xfrm>
            <a:off x="2133600" y="6553200"/>
            <a:ext cx="55626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 Examples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3"/>
          <p:cNvSpPr>
            <a:spLocks noGrp="1"/>
          </p:cNvSpPr>
          <p:nvPr>
            <p:ph type="sldNum" sz="quarter" idx="12"/>
          </p:nvPr>
        </p:nvSpPr>
        <p:spPr/>
        <p:txBody>
          <a:bodyPr/>
          <a:lstStyle/>
          <a:p>
            <a:pPr>
              <a:defRPr/>
            </a:pPr>
            <a:fld id="{71835634-5D77-894B-9EAF-7B1895591C5F}" type="slidenum">
              <a:rPr lang="en-US"/>
              <a:pPr>
                <a:defRPr/>
              </a:pPr>
              <a:t>65</a:t>
            </a:fld>
            <a:endParaRPr lang="en-US"/>
          </a:p>
        </p:txBody>
      </p:sp>
      <p:sp>
        <p:nvSpPr>
          <p:cNvPr id="343042" name="Text Box 2"/>
          <p:cNvSpPr txBox="1">
            <a:spLocks noChangeArrowheads="1"/>
          </p:cNvSpPr>
          <p:nvPr/>
        </p:nvSpPr>
        <p:spPr bwMode="auto">
          <a:xfrm>
            <a:off x="0" y="1143000"/>
            <a:ext cx="270510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We can write</a:t>
            </a:r>
          </a:p>
        </p:txBody>
      </p:sp>
      <p:graphicFrame>
        <p:nvGraphicFramePr>
          <p:cNvPr id="80899" name="Object 3"/>
          <p:cNvGraphicFramePr>
            <a:graphicFrameLocks noChangeAspect="1"/>
          </p:cNvGraphicFramePr>
          <p:nvPr/>
        </p:nvGraphicFramePr>
        <p:xfrm>
          <a:off x="2895600" y="1066800"/>
          <a:ext cx="5029200" cy="803275"/>
        </p:xfrm>
        <a:graphic>
          <a:graphicData uri="http://schemas.openxmlformats.org/presentationml/2006/ole">
            <mc:AlternateContent xmlns:mc="http://schemas.openxmlformats.org/markup-compatibility/2006">
              <mc:Choice xmlns:v="urn:schemas-microsoft-com:vml" Requires="v">
                <p:oleObj spid="_x0000_s80966" name="Equation" r:id="rId3" imgW="1511300" imgH="241300" progId="Equation.3">
                  <p:embed/>
                </p:oleObj>
              </mc:Choice>
              <mc:Fallback>
                <p:oleObj name="Equation" r:id="rId3" imgW="1511300" imgH="2413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066800"/>
                        <a:ext cx="5029200" cy="8032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43044" name="Text Box 4"/>
          <p:cNvSpPr txBox="1">
            <a:spLocks noChangeArrowheads="1"/>
          </p:cNvSpPr>
          <p:nvPr/>
        </p:nvSpPr>
        <p:spPr bwMode="auto">
          <a:xfrm>
            <a:off x="0" y="2057400"/>
            <a:ext cx="2657475"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With lengths</a:t>
            </a:r>
          </a:p>
        </p:txBody>
      </p:sp>
      <p:sp>
        <p:nvSpPr>
          <p:cNvPr id="343045" name="Text Box 5"/>
          <p:cNvSpPr txBox="1">
            <a:spLocks noChangeArrowheads="1"/>
          </p:cNvSpPr>
          <p:nvPr/>
        </p:nvSpPr>
        <p:spPr bwMode="auto">
          <a:xfrm>
            <a:off x="0" y="304800"/>
            <a:ext cx="52006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From the </a:t>
            </a:r>
            <a:r>
              <a:rPr lang="en-US">
                <a:solidFill>
                  <a:srgbClr val="FF3300"/>
                </a:solidFill>
                <a:cs typeface="+mn-cs"/>
              </a:rPr>
              <a:t>Pumping Lemma:</a:t>
            </a:r>
            <a:r>
              <a:rPr lang="en-US">
                <a:cs typeface="+mn-cs"/>
              </a:rPr>
              <a:t> </a:t>
            </a:r>
          </a:p>
        </p:txBody>
      </p:sp>
      <p:graphicFrame>
        <p:nvGraphicFramePr>
          <p:cNvPr id="80902" name="Object 7"/>
          <p:cNvGraphicFramePr>
            <a:graphicFrameLocks noChangeAspect="1"/>
          </p:cNvGraphicFramePr>
          <p:nvPr/>
        </p:nvGraphicFramePr>
        <p:xfrm>
          <a:off x="1828800" y="4038600"/>
          <a:ext cx="6273800" cy="528638"/>
        </p:xfrm>
        <a:graphic>
          <a:graphicData uri="http://schemas.openxmlformats.org/presentationml/2006/ole">
            <mc:AlternateContent xmlns:mc="http://schemas.openxmlformats.org/markup-compatibility/2006">
              <mc:Choice xmlns:v="urn:schemas-microsoft-com:vml" Requires="v">
                <p:oleObj spid="_x0000_s80967" name="Equation" r:id="rId5" imgW="6273800" imgH="533400" progId="Equation.3">
                  <p:embed/>
                </p:oleObj>
              </mc:Choice>
              <mc:Fallback>
                <p:oleObj name="Equation" r:id="rId5" imgW="6273800" imgH="5334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4038600"/>
                        <a:ext cx="6273800" cy="5286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43048" name="Text Box 8"/>
          <p:cNvSpPr txBox="1">
            <a:spLocks noChangeArrowheads="1"/>
          </p:cNvSpPr>
          <p:nvPr/>
        </p:nvSpPr>
        <p:spPr bwMode="auto">
          <a:xfrm>
            <a:off x="3108325" y="6045200"/>
            <a:ext cx="1841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sp>
        <p:nvSpPr>
          <p:cNvPr id="343049" name="AutoShape 9"/>
          <p:cNvSpPr>
            <a:spLocks/>
          </p:cNvSpPr>
          <p:nvPr/>
        </p:nvSpPr>
        <p:spPr bwMode="auto">
          <a:xfrm rot="5353442">
            <a:off x="3276600" y="4419600"/>
            <a:ext cx="457200" cy="762000"/>
          </a:xfrm>
          <a:prstGeom prst="rightBrace">
            <a:avLst>
              <a:gd name="adj1" fmla="val 13889"/>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43050" name="AutoShape 10"/>
          <p:cNvSpPr>
            <a:spLocks/>
          </p:cNvSpPr>
          <p:nvPr/>
        </p:nvSpPr>
        <p:spPr bwMode="auto">
          <a:xfrm rot="5353442">
            <a:off x="4126707" y="4407693"/>
            <a:ext cx="457200" cy="785813"/>
          </a:xfrm>
          <a:prstGeom prst="rightBrace">
            <a:avLst>
              <a:gd name="adj1" fmla="val 14323"/>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43051" name="AutoShape 11"/>
          <p:cNvSpPr>
            <a:spLocks/>
          </p:cNvSpPr>
          <p:nvPr/>
        </p:nvSpPr>
        <p:spPr bwMode="auto">
          <a:xfrm rot="5353442">
            <a:off x="6208713" y="3162300"/>
            <a:ext cx="457200" cy="3276600"/>
          </a:xfrm>
          <a:prstGeom prst="rightBrace">
            <a:avLst>
              <a:gd name="adj1" fmla="val 59722"/>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43052" name="AutoShape 12"/>
          <p:cNvSpPr>
            <a:spLocks/>
          </p:cNvSpPr>
          <p:nvPr/>
        </p:nvSpPr>
        <p:spPr bwMode="auto">
          <a:xfrm rot="16153442">
            <a:off x="4152107" y="2655093"/>
            <a:ext cx="457200" cy="2513013"/>
          </a:xfrm>
          <a:prstGeom prst="rightBrace">
            <a:avLst>
              <a:gd name="adj1" fmla="val 45804"/>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43053" name="AutoShape 13"/>
          <p:cNvSpPr>
            <a:spLocks/>
          </p:cNvSpPr>
          <p:nvPr/>
        </p:nvSpPr>
        <p:spPr bwMode="auto">
          <a:xfrm rot="16153442">
            <a:off x="5904707" y="3466306"/>
            <a:ext cx="381000" cy="760413"/>
          </a:xfrm>
          <a:prstGeom prst="rightBrace">
            <a:avLst>
              <a:gd name="adj1" fmla="val 16632"/>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80909" name="Object 14"/>
          <p:cNvGraphicFramePr>
            <a:graphicFrameLocks noChangeAspect="1"/>
          </p:cNvGraphicFramePr>
          <p:nvPr/>
        </p:nvGraphicFramePr>
        <p:xfrm>
          <a:off x="3378200" y="5122863"/>
          <a:ext cx="290513" cy="304800"/>
        </p:xfrm>
        <a:graphic>
          <a:graphicData uri="http://schemas.openxmlformats.org/presentationml/2006/ole">
            <mc:AlternateContent xmlns:mc="http://schemas.openxmlformats.org/markup-compatibility/2006">
              <mc:Choice xmlns:v="urn:schemas-microsoft-com:vml" Requires="v">
                <p:oleObj spid="_x0000_s80968" name="Equation" r:id="rId7" imgW="291973" imgH="304668" progId="Equation.3">
                  <p:embed/>
                </p:oleObj>
              </mc:Choice>
              <mc:Fallback>
                <p:oleObj name="Equation" r:id="rId7" imgW="291973" imgH="304668"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78200" y="5122863"/>
                        <a:ext cx="29051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0910" name="Object 15"/>
          <p:cNvGraphicFramePr>
            <a:graphicFrameLocks noChangeAspect="1"/>
          </p:cNvGraphicFramePr>
          <p:nvPr/>
        </p:nvGraphicFramePr>
        <p:xfrm>
          <a:off x="4191000" y="5105400"/>
          <a:ext cx="315913" cy="406400"/>
        </p:xfrm>
        <a:graphic>
          <a:graphicData uri="http://schemas.openxmlformats.org/presentationml/2006/ole">
            <mc:AlternateContent xmlns:mc="http://schemas.openxmlformats.org/markup-compatibility/2006">
              <mc:Choice xmlns:v="urn:schemas-microsoft-com:vml" Requires="v">
                <p:oleObj spid="_x0000_s80969" name="Equation" r:id="rId9" imgW="317225" imgH="406048" progId="Equation.3">
                  <p:embed/>
                </p:oleObj>
              </mc:Choice>
              <mc:Fallback>
                <p:oleObj name="Equation" r:id="rId9" imgW="317225" imgH="406048"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91000" y="5105400"/>
                        <a:ext cx="315913" cy="406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0911" name="Object 16"/>
          <p:cNvGraphicFramePr>
            <a:graphicFrameLocks noChangeAspect="1"/>
          </p:cNvGraphicFramePr>
          <p:nvPr/>
        </p:nvGraphicFramePr>
        <p:xfrm>
          <a:off x="6343650" y="5186363"/>
          <a:ext cx="265113" cy="277812"/>
        </p:xfrm>
        <a:graphic>
          <a:graphicData uri="http://schemas.openxmlformats.org/presentationml/2006/ole">
            <mc:AlternateContent xmlns:mc="http://schemas.openxmlformats.org/markup-compatibility/2006">
              <mc:Choice xmlns:v="urn:schemas-microsoft-com:vml" Requires="v">
                <p:oleObj spid="_x0000_s80970" name="Equation" r:id="rId11" imgW="266584" imgH="279279" progId="Equation.3">
                  <p:embed/>
                </p:oleObj>
              </mc:Choice>
              <mc:Fallback>
                <p:oleObj name="Equation" r:id="rId11" imgW="266584" imgH="279279"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43650" y="5186363"/>
                        <a:ext cx="265113" cy="2778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0912" name="Object 17"/>
          <p:cNvGraphicFramePr>
            <a:graphicFrameLocks noChangeAspect="1"/>
          </p:cNvGraphicFramePr>
          <p:nvPr/>
        </p:nvGraphicFramePr>
        <p:xfrm>
          <a:off x="4203700" y="3281363"/>
          <a:ext cx="393700" cy="304800"/>
        </p:xfrm>
        <a:graphic>
          <a:graphicData uri="http://schemas.openxmlformats.org/presentationml/2006/ole">
            <mc:AlternateContent xmlns:mc="http://schemas.openxmlformats.org/markup-compatibility/2006">
              <mc:Choice xmlns:v="urn:schemas-microsoft-com:vml" Requires="v">
                <p:oleObj spid="_x0000_s80971" name="Equation" r:id="rId13" imgW="393359" imgH="304536" progId="Equation.3">
                  <p:embed/>
                </p:oleObj>
              </mc:Choice>
              <mc:Fallback>
                <p:oleObj name="Equation" r:id="rId13" imgW="393359" imgH="304536"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03700" y="3281363"/>
                        <a:ext cx="3937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0913" name="Object 18"/>
          <p:cNvGraphicFramePr>
            <a:graphicFrameLocks noChangeAspect="1"/>
          </p:cNvGraphicFramePr>
          <p:nvPr/>
        </p:nvGraphicFramePr>
        <p:xfrm>
          <a:off x="5943600" y="3276600"/>
          <a:ext cx="393700" cy="304800"/>
        </p:xfrm>
        <a:graphic>
          <a:graphicData uri="http://schemas.openxmlformats.org/presentationml/2006/ole">
            <mc:AlternateContent xmlns:mc="http://schemas.openxmlformats.org/markup-compatibility/2006">
              <mc:Choice xmlns:v="urn:schemas-microsoft-com:vml" Requires="v">
                <p:oleObj spid="_x0000_s80972" name="Equation" r:id="rId15" imgW="393359" imgH="304536" progId="Equation.3">
                  <p:embed/>
                </p:oleObj>
              </mc:Choice>
              <mc:Fallback>
                <p:oleObj name="Equation" r:id="rId15" imgW="393359" imgH="304536" progId="Equation.3">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943600" y="3276600"/>
                        <a:ext cx="3937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43059" name="AutoShape 19"/>
          <p:cNvSpPr>
            <a:spLocks/>
          </p:cNvSpPr>
          <p:nvPr/>
        </p:nvSpPr>
        <p:spPr bwMode="auto">
          <a:xfrm rot="16153442">
            <a:off x="7124700" y="3086100"/>
            <a:ext cx="381000" cy="1524000"/>
          </a:xfrm>
          <a:prstGeom prst="rightBrace">
            <a:avLst>
              <a:gd name="adj1" fmla="val 33333"/>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80915" name="Object 20"/>
          <p:cNvGraphicFramePr>
            <a:graphicFrameLocks noChangeAspect="1"/>
          </p:cNvGraphicFramePr>
          <p:nvPr/>
        </p:nvGraphicFramePr>
        <p:xfrm>
          <a:off x="7029450" y="3219450"/>
          <a:ext cx="660400" cy="419100"/>
        </p:xfrm>
        <a:graphic>
          <a:graphicData uri="http://schemas.openxmlformats.org/presentationml/2006/ole">
            <mc:AlternateContent xmlns:mc="http://schemas.openxmlformats.org/markup-compatibility/2006">
              <mc:Choice xmlns:v="urn:schemas-microsoft-com:vml" Requires="v">
                <p:oleObj spid="_x0000_s80973" name="Equation" r:id="rId17" imgW="660400" imgH="419100" progId="Equation.3">
                  <p:embed/>
                </p:oleObj>
              </mc:Choice>
              <mc:Fallback>
                <p:oleObj name="Equation" r:id="rId17" imgW="660400" imgH="419100" progId="Equation.3">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029450" y="3219450"/>
                        <a:ext cx="660400" cy="419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0916" name="Object 23"/>
          <p:cNvGraphicFramePr>
            <a:graphicFrameLocks noChangeAspect="1"/>
          </p:cNvGraphicFramePr>
          <p:nvPr/>
        </p:nvGraphicFramePr>
        <p:xfrm>
          <a:off x="2895600" y="2057400"/>
          <a:ext cx="3543300" cy="544513"/>
        </p:xfrm>
        <a:graphic>
          <a:graphicData uri="http://schemas.openxmlformats.org/presentationml/2006/ole">
            <mc:AlternateContent xmlns:mc="http://schemas.openxmlformats.org/markup-compatibility/2006">
              <mc:Choice xmlns:v="urn:schemas-microsoft-com:vml" Requires="v">
                <p:oleObj spid="_x0000_s80974" name="Equation" r:id="rId19" imgW="3543300" imgH="546100" progId="Equation.3">
                  <p:embed/>
                </p:oleObj>
              </mc:Choice>
              <mc:Fallback>
                <p:oleObj name="Equation" r:id="rId19" imgW="3543300" imgH="546100" progId="Equation.3">
                  <p:embed/>
                  <p:pic>
                    <p:nvPicPr>
                      <p:cNvPr id="0" name="Object 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95600" y="2057400"/>
                        <a:ext cx="3543300" cy="544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43065" name="Text Box 25"/>
          <p:cNvSpPr txBox="1">
            <a:spLocks noChangeArrowheads="1"/>
          </p:cNvSpPr>
          <p:nvPr/>
        </p:nvSpPr>
        <p:spPr bwMode="auto">
          <a:xfrm>
            <a:off x="136525" y="6045200"/>
            <a:ext cx="128746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b="1">
                <a:cs typeface="+mn-cs"/>
              </a:rPr>
              <a:t>Thus:</a:t>
            </a:r>
          </a:p>
        </p:txBody>
      </p:sp>
      <p:graphicFrame>
        <p:nvGraphicFramePr>
          <p:cNvPr id="80918" name="Object 26"/>
          <p:cNvGraphicFramePr>
            <a:graphicFrameLocks noChangeAspect="1"/>
          </p:cNvGraphicFramePr>
          <p:nvPr/>
        </p:nvGraphicFramePr>
        <p:xfrm>
          <a:off x="762000" y="4038600"/>
          <a:ext cx="1066800" cy="555625"/>
        </p:xfrm>
        <a:graphic>
          <a:graphicData uri="http://schemas.openxmlformats.org/presentationml/2006/ole">
            <mc:AlternateContent xmlns:mc="http://schemas.openxmlformats.org/markup-compatibility/2006">
              <mc:Choice xmlns:v="urn:schemas-microsoft-com:vml" Requires="v">
                <p:oleObj spid="_x0000_s80975" name="Equation" r:id="rId21" imgW="291973" imgH="152334" progId="Equation.3">
                  <p:embed/>
                </p:oleObj>
              </mc:Choice>
              <mc:Fallback>
                <p:oleObj name="Equation" r:id="rId21" imgW="291973" imgH="152334" progId="Equation.3">
                  <p:embed/>
                  <p:pic>
                    <p:nvPicPr>
                      <p:cNvPr id="0" name="Object 2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62000" y="4038600"/>
                        <a:ext cx="1066800" cy="5556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0919" name="Object 27"/>
          <p:cNvGraphicFramePr>
            <a:graphicFrameLocks noChangeAspect="1"/>
          </p:cNvGraphicFramePr>
          <p:nvPr/>
        </p:nvGraphicFramePr>
        <p:xfrm>
          <a:off x="1981200" y="5943600"/>
          <a:ext cx="3733800" cy="695325"/>
        </p:xfrm>
        <a:graphic>
          <a:graphicData uri="http://schemas.openxmlformats.org/presentationml/2006/ole">
            <mc:AlternateContent xmlns:mc="http://schemas.openxmlformats.org/markup-compatibility/2006">
              <mc:Choice xmlns:v="urn:schemas-microsoft-com:vml" Requires="v">
                <p:oleObj spid="_x0000_s80976" name="Equation" r:id="rId23" imgW="1295400" imgH="241300" progId="Equation.3">
                  <p:embed/>
                </p:oleObj>
              </mc:Choice>
              <mc:Fallback>
                <p:oleObj name="Equation" r:id="rId23" imgW="1295400" imgH="241300" progId="Equation.3">
                  <p:embed/>
                  <p:pic>
                    <p:nvPicPr>
                      <p:cNvPr id="0" name="Object 2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981200" y="5943600"/>
                        <a:ext cx="3733800" cy="695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7" name="Date Placeholder 3"/>
          <p:cNvSpPr>
            <a:spLocks noGrp="1"/>
          </p:cNvSpPr>
          <p:nvPr>
            <p:ph type="dt" sz="quarter" idx="10"/>
          </p:nvPr>
        </p:nvSpPr>
        <p:spPr>
          <a:xfrm>
            <a:off x="152400" y="6553200"/>
            <a:ext cx="16002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28" name="Footer Placeholder 4"/>
          <p:cNvSpPr>
            <a:spLocks noGrp="1"/>
          </p:cNvSpPr>
          <p:nvPr>
            <p:ph type="ftr" sz="quarter" idx="11"/>
          </p:nvPr>
        </p:nvSpPr>
        <p:spPr>
          <a:xfrm>
            <a:off x="2133600" y="6553200"/>
            <a:ext cx="55626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 Examples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2"/>
          </p:nvPr>
        </p:nvSpPr>
        <p:spPr/>
        <p:txBody>
          <a:bodyPr/>
          <a:lstStyle/>
          <a:p>
            <a:pPr>
              <a:defRPr/>
            </a:pPr>
            <a:fld id="{04C463F3-7B4B-5E4F-8324-0F9B514DF17A}" type="slidenum">
              <a:rPr lang="en-US"/>
              <a:pPr>
                <a:defRPr/>
              </a:pPr>
              <a:t>66</a:t>
            </a:fld>
            <a:endParaRPr lang="en-US"/>
          </a:p>
        </p:txBody>
      </p:sp>
      <p:sp>
        <p:nvSpPr>
          <p:cNvPr id="344066" name="Text Box 2"/>
          <p:cNvSpPr txBox="1">
            <a:spLocks noChangeArrowheads="1"/>
          </p:cNvSpPr>
          <p:nvPr/>
        </p:nvSpPr>
        <p:spPr bwMode="auto">
          <a:xfrm>
            <a:off x="0" y="2616200"/>
            <a:ext cx="507841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From the</a:t>
            </a:r>
            <a:r>
              <a:rPr lang="en-US">
                <a:solidFill>
                  <a:srgbClr val="FF3300"/>
                </a:solidFill>
                <a:cs typeface="+mn-cs"/>
              </a:rPr>
              <a:t> Pumping Lemma:</a:t>
            </a:r>
          </a:p>
        </p:txBody>
      </p:sp>
      <p:graphicFrame>
        <p:nvGraphicFramePr>
          <p:cNvPr id="81923" name="Object 3"/>
          <p:cNvGraphicFramePr>
            <a:graphicFrameLocks noChangeAspect="1"/>
          </p:cNvGraphicFramePr>
          <p:nvPr/>
        </p:nvGraphicFramePr>
        <p:xfrm>
          <a:off x="5594350" y="2514600"/>
          <a:ext cx="2413000" cy="722313"/>
        </p:xfrm>
        <a:graphic>
          <a:graphicData uri="http://schemas.openxmlformats.org/presentationml/2006/ole">
            <mc:AlternateContent xmlns:mc="http://schemas.openxmlformats.org/markup-compatibility/2006">
              <mc:Choice xmlns:v="urn:schemas-microsoft-com:vml" Requires="v">
                <p:oleObj spid="_x0000_s81951" name="Equation" r:id="rId3" imgW="2413000" imgH="723900" progId="Equation.3">
                  <p:embed/>
                </p:oleObj>
              </mc:Choice>
              <mc:Fallback>
                <p:oleObj name="Equation" r:id="rId3" imgW="2413000" imgH="7239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4350" y="2514600"/>
                        <a:ext cx="2413000" cy="722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1924" name="Object 4"/>
          <p:cNvGraphicFramePr>
            <a:graphicFrameLocks noChangeAspect="1"/>
          </p:cNvGraphicFramePr>
          <p:nvPr/>
        </p:nvGraphicFramePr>
        <p:xfrm>
          <a:off x="5829300" y="3581400"/>
          <a:ext cx="2324100" cy="531813"/>
        </p:xfrm>
        <a:graphic>
          <a:graphicData uri="http://schemas.openxmlformats.org/presentationml/2006/ole">
            <mc:AlternateContent xmlns:mc="http://schemas.openxmlformats.org/markup-compatibility/2006">
              <mc:Choice xmlns:v="urn:schemas-microsoft-com:vml" Requires="v">
                <p:oleObj spid="_x0000_s81952" name="Equation" r:id="rId5" imgW="2324100" imgH="533400" progId="Equation.3">
                  <p:embed/>
                </p:oleObj>
              </mc:Choice>
              <mc:Fallback>
                <p:oleObj name="Equation" r:id="rId5" imgW="2324100" imgH="5334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29300" y="3581400"/>
                        <a:ext cx="2324100" cy="5318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44069" name="Text Box 5"/>
          <p:cNvSpPr txBox="1">
            <a:spLocks noChangeArrowheads="1"/>
          </p:cNvSpPr>
          <p:nvPr/>
        </p:nvSpPr>
        <p:spPr bwMode="auto">
          <a:xfrm>
            <a:off x="1447800" y="5334000"/>
            <a:ext cx="128746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b="1">
                <a:cs typeface="+mn-cs"/>
              </a:rPr>
              <a:t>Thus:</a:t>
            </a:r>
          </a:p>
        </p:txBody>
      </p:sp>
      <p:graphicFrame>
        <p:nvGraphicFramePr>
          <p:cNvPr id="81926" name="Object 6"/>
          <p:cNvGraphicFramePr>
            <a:graphicFrameLocks noChangeAspect="1"/>
          </p:cNvGraphicFramePr>
          <p:nvPr/>
        </p:nvGraphicFramePr>
        <p:xfrm>
          <a:off x="304800" y="0"/>
          <a:ext cx="3467100" cy="722313"/>
        </p:xfrm>
        <a:graphic>
          <a:graphicData uri="http://schemas.openxmlformats.org/presentationml/2006/ole">
            <mc:AlternateContent xmlns:mc="http://schemas.openxmlformats.org/markup-compatibility/2006">
              <mc:Choice xmlns:v="urn:schemas-microsoft-com:vml" Requires="v">
                <p:oleObj spid="_x0000_s81953" name="Equation" r:id="rId7" imgW="3467100" imgH="723900" progId="Equation.3">
                  <p:embed/>
                </p:oleObj>
              </mc:Choice>
              <mc:Fallback>
                <p:oleObj name="Equation" r:id="rId7" imgW="3467100" imgH="7239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0"/>
                        <a:ext cx="3467100" cy="722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1927" name="Object 8"/>
          <p:cNvGraphicFramePr>
            <a:graphicFrameLocks noChangeAspect="1"/>
          </p:cNvGraphicFramePr>
          <p:nvPr/>
        </p:nvGraphicFramePr>
        <p:xfrm>
          <a:off x="2895600" y="5181600"/>
          <a:ext cx="3695700" cy="722313"/>
        </p:xfrm>
        <a:graphic>
          <a:graphicData uri="http://schemas.openxmlformats.org/presentationml/2006/ole">
            <mc:AlternateContent xmlns:mc="http://schemas.openxmlformats.org/markup-compatibility/2006">
              <mc:Choice xmlns:v="urn:schemas-microsoft-com:vml" Requires="v">
                <p:oleObj spid="_x0000_s81954" name="Equation" r:id="rId9" imgW="3695700" imgH="723900" progId="Equation.3">
                  <p:embed/>
                </p:oleObj>
              </mc:Choice>
              <mc:Fallback>
                <p:oleObj name="Equation" r:id="rId9" imgW="3695700" imgH="7239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5600" y="5181600"/>
                        <a:ext cx="3695700" cy="722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1928" name="Object 11"/>
          <p:cNvGraphicFramePr>
            <a:graphicFrameLocks noChangeAspect="1"/>
          </p:cNvGraphicFramePr>
          <p:nvPr/>
        </p:nvGraphicFramePr>
        <p:xfrm>
          <a:off x="4648200" y="152400"/>
          <a:ext cx="3733800" cy="695325"/>
        </p:xfrm>
        <a:graphic>
          <a:graphicData uri="http://schemas.openxmlformats.org/presentationml/2006/ole">
            <mc:AlternateContent xmlns:mc="http://schemas.openxmlformats.org/markup-compatibility/2006">
              <mc:Choice xmlns:v="urn:schemas-microsoft-com:vml" Requires="v">
                <p:oleObj spid="_x0000_s81955" name="Equation" r:id="rId11" imgW="1295400" imgH="241300" progId="Equation.3">
                  <p:embed/>
                </p:oleObj>
              </mc:Choice>
              <mc:Fallback>
                <p:oleObj name="Equation" r:id="rId11" imgW="1295400" imgH="2413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8200" y="152400"/>
                        <a:ext cx="3733800" cy="695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 name="Date Placeholder 3"/>
          <p:cNvSpPr>
            <a:spLocks noGrp="1"/>
          </p:cNvSpPr>
          <p:nvPr>
            <p:ph type="dt" sz="quarter" idx="10"/>
          </p:nvPr>
        </p:nvSpPr>
        <p:spPr>
          <a:xfrm>
            <a:off x="152400" y="6553200"/>
            <a:ext cx="16002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13" name="Footer Placeholder 4"/>
          <p:cNvSpPr>
            <a:spLocks noGrp="1"/>
          </p:cNvSpPr>
          <p:nvPr>
            <p:ph type="ftr" sz="quarter" idx="11"/>
          </p:nvPr>
        </p:nvSpPr>
        <p:spPr>
          <a:xfrm>
            <a:off x="2133600" y="6553200"/>
            <a:ext cx="55626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 Examples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3"/>
          <p:cNvSpPr>
            <a:spLocks noGrp="1"/>
          </p:cNvSpPr>
          <p:nvPr>
            <p:ph type="sldNum" sz="quarter" idx="12"/>
          </p:nvPr>
        </p:nvSpPr>
        <p:spPr/>
        <p:txBody>
          <a:bodyPr/>
          <a:lstStyle/>
          <a:p>
            <a:pPr>
              <a:defRPr/>
            </a:pPr>
            <a:fld id="{70DC6F53-7F38-204A-822D-F8B0AB7ECA84}" type="slidenum">
              <a:rPr lang="en-US"/>
              <a:pPr>
                <a:defRPr/>
              </a:pPr>
              <a:t>67</a:t>
            </a:fld>
            <a:endParaRPr lang="en-US"/>
          </a:p>
        </p:txBody>
      </p:sp>
      <p:sp>
        <p:nvSpPr>
          <p:cNvPr id="380933" name="Text Box 5"/>
          <p:cNvSpPr txBox="1">
            <a:spLocks noChangeArrowheads="1"/>
          </p:cNvSpPr>
          <p:nvPr/>
        </p:nvSpPr>
        <p:spPr bwMode="auto">
          <a:xfrm>
            <a:off x="0" y="1447800"/>
            <a:ext cx="52006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From the </a:t>
            </a:r>
            <a:r>
              <a:rPr lang="en-US">
                <a:solidFill>
                  <a:srgbClr val="FF3300"/>
                </a:solidFill>
                <a:cs typeface="+mn-cs"/>
              </a:rPr>
              <a:t>Pumping Lemma:</a:t>
            </a:r>
            <a:r>
              <a:rPr lang="en-US">
                <a:cs typeface="+mn-cs"/>
              </a:rPr>
              <a:t> </a:t>
            </a:r>
          </a:p>
        </p:txBody>
      </p:sp>
      <p:graphicFrame>
        <p:nvGraphicFramePr>
          <p:cNvPr id="82947" name="Object 6"/>
          <p:cNvGraphicFramePr>
            <a:graphicFrameLocks noChangeAspect="1"/>
          </p:cNvGraphicFramePr>
          <p:nvPr/>
        </p:nvGraphicFramePr>
        <p:xfrm>
          <a:off x="1600200" y="3429000"/>
          <a:ext cx="6261100" cy="542925"/>
        </p:xfrm>
        <a:graphic>
          <a:graphicData uri="http://schemas.openxmlformats.org/presentationml/2006/ole">
            <mc:AlternateContent xmlns:mc="http://schemas.openxmlformats.org/markup-compatibility/2006">
              <mc:Choice xmlns:v="urn:schemas-microsoft-com:vml" Requires="v">
                <p:oleObj spid="_x0000_s83005" name="Equation" r:id="rId3" imgW="6261100" imgH="546100" progId="Equation.3">
                  <p:embed/>
                </p:oleObj>
              </mc:Choice>
              <mc:Fallback>
                <p:oleObj name="Equation" r:id="rId3" imgW="6261100" imgH="5461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429000"/>
                        <a:ext cx="6261100" cy="542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80936" name="AutoShape 8"/>
          <p:cNvSpPr>
            <a:spLocks/>
          </p:cNvSpPr>
          <p:nvPr/>
        </p:nvSpPr>
        <p:spPr bwMode="auto">
          <a:xfrm rot="5353442">
            <a:off x="2819400" y="3867150"/>
            <a:ext cx="457200" cy="762000"/>
          </a:xfrm>
          <a:prstGeom prst="rightBrace">
            <a:avLst>
              <a:gd name="adj1" fmla="val 13889"/>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80938" name="AutoShape 10"/>
          <p:cNvSpPr>
            <a:spLocks/>
          </p:cNvSpPr>
          <p:nvPr/>
        </p:nvSpPr>
        <p:spPr bwMode="auto">
          <a:xfrm rot="5353442">
            <a:off x="4914900" y="2609850"/>
            <a:ext cx="457200" cy="3276600"/>
          </a:xfrm>
          <a:prstGeom prst="rightBrace">
            <a:avLst>
              <a:gd name="adj1" fmla="val 59722"/>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80939" name="AutoShape 11"/>
          <p:cNvSpPr>
            <a:spLocks/>
          </p:cNvSpPr>
          <p:nvPr/>
        </p:nvSpPr>
        <p:spPr bwMode="auto">
          <a:xfrm rot="16153442">
            <a:off x="3238500" y="2305050"/>
            <a:ext cx="457200" cy="1752600"/>
          </a:xfrm>
          <a:prstGeom prst="rightBrace">
            <a:avLst>
              <a:gd name="adj1" fmla="val 31944"/>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80940" name="AutoShape 12"/>
          <p:cNvSpPr>
            <a:spLocks/>
          </p:cNvSpPr>
          <p:nvPr/>
        </p:nvSpPr>
        <p:spPr bwMode="auto">
          <a:xfrm rot="16153442">
            <a:off x="4609307" y="2837656"/>
            <a:ext cx="381000" cy="760413"/>
          </a:xfrm>
          <a:prstGeom prst="rightBrace">
            <a:avLst>
              <a:gd name="adj1" fmla="val 16632"/>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82952" name="Object 13"/>
          <p:cNvGraphicFramePr>
            <a:graphicFrameLocks noChangeAspect="1"/>
          </p:cNvGraphicFramePr>
          <p:nvPr/>
        </p:nvGraphicFramePr>
        <p:xfrm>
          <a:off x="2895600" y="4552950"/>
          <a:ext cx="290513" cy="304800"/>
        </p:xfrm>
        <a:graphic>
          <a:graphicData uri="http://schemas.openxmlformats.org/presentationml/2006/ole">
            <mc:AlternateContent xmlns:mc="http://schemas.openxmlformats.org/markup-compatibility/2006">
              <mc:Choice xmlns:v="urn:schemas-microsoft-com:vml" Requires="v">
                <p:oleObj spid="_x0000_s83006" name="Equation" r:id="rId5" imgW="291973" imgH="304668" progId="Equation.3">
                  <p:embed/>
                </p:oleObj>
              </mc:Choice>
              <mc:Fallback>
                <p:oleObj name="Equation" r:id="rId5" imgW="291973" imgH="304668"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552950"/>
                        <a:ext cx="29051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2953" name="Object 15"/>
          <p:cNvGraphicFramePr>
            <a:graphicFrameLocks noChangeAspect="1"/>
          </p:cNvGraphicFramePr>
          <p:nvPr/>
        </p:nvGraphicFramePr>
        <p:xfrm>
          <a:off x="5049838" y="4633913"/>
          <a:ext cx="265112" cy="277812"/>
        </p:xfrm>
        <a:graphic>
          <a:graphicData uri="http://schemas.openxmlformats.org/presentationml/2006/ole">
            <mc:AlternateContent xmlns:mc="http://schemas.openxmlformats.org/markup-compatibility/2006">
              <mc:Choice xmlns:v="urn:schemas-microsoft-com:vml" Requires="v">
                <p:oleObj spid="_x0000_s83007" name="Equation" r:id="rId7" imgW="266584" imgH="279279" progId="Equation.3">
                  <p:embed/>
                </p:oleObj>
              </mc:Choice>
              <mc:Fallback>
                <p:oleObj name="Equation" r:id="rId7" imgW="266584" imgH="279279"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49838" y="4633913"/>
                        <a:ext cx="265112" cy="2778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2954" name="Object 16"/>
          <p:cNvGraphicFramePr>
            <a:graphicFrameLocks noChangeAspect="1"/>
          </p:cNvGraphicFramePr>
          <p:nvPr/>
        </p:nvGraphicFramePr>
        <p:xfrm>
          <a:off x="2819400" y="2495550"/>
          <a:ext cx="1117600" cy="431800"/>
        </p:xfrm>
        <a:graphic>
          <a:graphicData uri="http://schemas.openxmlformats.org/presentationml/2006/ole">
            <mc:AlternateContent xmlns:mc="http://schemas.openxmlformats.org/markup-compatibility/2006">
              <mc:Choice xmlns:v="urn:schemas-microsoft-com:vml" Requires="v">
                <p:oleObj spid="_x0000_s83008" name="Equation" r:id="rId9" imgW="1117600" imgH="431800" progId="Equation.3">
                  <p:embed/>
                </p:oleObj>
              </mc:Choice>
              <mc:Fallback>
                <p:oleObj name="Equation" r:id="rId9" imgW="1117600" imgH="43180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9400" y="2495550"/>
                        <a:ext cx="1117600" cy="431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2955" name="Object 17"/>
          <p:cNvGraphicFramePr>
            <a:graphicFrameLocks noChangeAspect="1"/>
          </p:cNvGraphicFramePr>
          <p:nvPr/>
        </p:nvGraphicFramePr>
        <p:xfrm>
          <a:off x="4648200" y="2647950"/>
          <a:ext cx="393700" cy="304800"/>
        </p:xfrm>
        <a:graphic>
          <a:graphicData uri="http://schemas.openxmlformats.org/presentationml/2006/ole">
            <mc:AlternateContent xmlns:mc="http://schemas.openxmlformats.org/markup-compatibility/2006">
              <mc:Choice xmlns:v="urn:schemas-microsoft-com:vml" Requires="v">
                <p:oleObj spid="_x0000_s83009" name="Equation" r:id="rId11" imgW="393359" imgH="304536" progId="Equation.3">
                  <p:embed/>
                </p:oleObj>
              </mc:Choice>
              <mc:Fallback>
                <p:oleObj name="Equation" r:id="rId11" imgW="393359" imgH="304536"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8200" y="2647950"/>
                        <a:ext cx="3937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80946" name="AutoShape 18"/>
          <p:cNvSpPr>
            <a:spLocks/>
          </p:cNvSpPr>
          <p:nvPr/>
        </p:nvSpPr>
        <p:spPr bwMode="auto">
          <a:xfrm rot="16153442">
            <a:off x="5829300" y="2457450"/>
            <a:ext cx="381000" cy="1524000"/>
          </a:xfrm>
          <a:prstGeom prst="rightBrace">
            <a:avLst>
              <a:gd name="adj1" fmla="val 33333"/>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82957" name="Object 19"/>
          <p:cNvGraphicFramePr>
            <a:graphicFrameLocks noChangeAspect="1"/>
          </p:cNvGraphicFramePr>
          <p:nvPr/>
        </p:nvGraphicFramePr>
        <p:xfrm>
          <a:off x="5734050" y="2590800"/>
          <a:ext cx="660400" cy="419100"/>
        </p:xfrm>
        <a:graphic>
          <a:graphicData uri="http://schemas.openxmlformats.org/presentationml/2006/ole">
            <mc:AlternateContent xmlns:mc="http://schemas.openxmlformats.org/markup-compatibility/2006">
              <mc:Choice xmlns:v="urn:schemas-microsoft-com:vml" Requires="v">
                <p:oleObj spid="_x0000_s83010" name="Equation" r:id="rId13" imgW="660400" imgH="419100" progId="Equation.3">
                  <p:embed/>
                </p:oleObj>
              </mc:Choice>
              <mc:Fallback>
                <p:oleObj name="Equation" r:id="rId13" imgW="660400" imgH="419100"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34050" y="2590800"/>
                        <a:ext cx="660400" cy="419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2958" name="Object 23"/>
          <p:cNvGraphicFramePr>
            <a:graphicFrameLocks noChangeAspect="1"/>
          </p:cNvGraphicFramePr>
          <p:nvPr/>
        </p:nvGraphicFramePr>
        <p:xfrm>
          <a:off x="304800" y="0"/>
          <a:ext cx="3467100" cy="722313"/>
        </p:xfrm>
        <a:graphic>
          <a:graphicData uri="http://schemas.openxmlformats.org/presentationml/2006/ole">
            <mc:AlternateContent xmlns:mc="http://schemas.openxmlformats.org/markup-compatibility/2006">
              <mc:Choice xmlns:v="urn:schemas-microsoft-com:vml" Requires="v">
                <p:oleObj spid="_x0000_s83011" name="Equation" r:id="rId15" imgW="3467100" imgH="723900" progId="Equation.3">
                  <p:embed/>
                </p:oleObj>
              </mc:Choice>
              <mc:Fallback>
                <p:oleObj name="Equation" r:id="rId15" imgW="3467100" imgH="723900" progId="Equation.3">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4800" y="0"/>
                        <a:ext cx="3467100" cy="722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2959" name="Object 25"/>
          <p:cNvGraphicFramePr>
            <a:graphicFrameLocks noChangeAspect="1"/>
          </p:cNvGraphicFramePr>
          <p:nvPr/>
        </p:nvGraphicFramePr>
        <p:xfrm>
          <a:off x="5562600" y="1524000"/>
          <a:ext cx="1574800" cy="520700"/>
        </p:xfrm>
        <a:graphic>
          <a:graphicData uri="http://schemas.openxmlformats.org/presentationml/2006/ole">
            <mc:AlternateContent xmlns:mc="http://schemas.openxmlformats.org/markup-compatibility/2006">
              <mc:Choice xmlns:v="urn:schemas-microsoft-com:vml" Requires="v">
                <p:oleObj spid="_x0000_s83012" name="Equation" r:id="rId17" imgW="1574800" imgH="520700" progId="Equation.3">
                  <p:embed/>
                </p:oleObj>
              </mc:Choice>
              <mc:Fallback>
                <p:oleObj name="Equation" r:id="rId17" imgW="1574800" imgH="520700" progId="Equation.3">
                  <p:embed/>
                  <p:pic>
                    <p:nvPicPr>
                      <p:cNvPr id="0"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562600" y="1524000"/>
                        <a:ext cx="1574800"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80954" name="Text Box 26"/>
          <p:cNvSpPr txBox="1">
            <a:spLocks noChangeArrowheads="1"/>
          </p:cNvSpPr>
          <p:nvPr/>
        </p:nvSpPr>
        <p:spPr bwMode="auto">
          <a:xfrm>
            <a:off x="1600200" y="5848350"/>
            <a:ext cx="128746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b="1">
                <a:cs typeface="+mn-cs"/>
              </a:rPr>
              <a:t>Thus:</a:t>
            </a:r>
          </a:p>
        </p:txBody>
      </p:sp>
      <p:graphicFrame>
        <p:nvGraphicFramePr>
          <p:cNvPr id="82961" name="Object 27"/>
          <p:cNvGraphicFramePr>
            <a:graphicFrameLocks noChangeAspect="1"/>
          </p:cNvGraphicFramePr>
          <p:nvPr/>
        </p:nvGraphicFramePr>
        <p:xfrm>
          <a:off x="3352800" y="5695950"/>
          <a:ext cx="3517900" cy="722313"/>
        </p:xfrm>
        <a:graphic>
          <a:graphicData uri="http://schemas.openxmlformats.org/presentationml/2006/ole">
            <mc:AlternateContent xmlns:mc="http://schemas.openxmlformats.org/markup-compatibility/2006">
              <mc:Choice xmlns:v="urn:schemas-microsoft-com:vml" Requires="v">
                <p:oleObj spid="_x0000_s83013" name="Equation" r:id="rId19" imgW="3517900" imgH="723900" progId="Equation.3">
                  <p:embed/>
                </p:oleObj>
              </mc:Choice>
              <mc:Fallback>
                <p:oleObj name="Equation" r:id="rId19" imgW="3517900" imgH="723900" progId="Equation.3">
                  <p:embed/>
                  <p:pic>
                    <p:nvPicPr>
                      <p:cNvPr id="0" name="Object 2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52800" y="5695950"/>
                        <a:ext cx="3517900" cy="722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2962" name="Object 28"/>
          <p:cNvGraphicFramePr>
            <a:graphicFrameLocks noChangeAspect="1"/>
          </p:cNvGraphicFramePr>
          <p:nvPr/>
        </p:nvGraphicFramePr>
        <p:xfrm>
          <a:off x="4648200" y="152400"/>
          <a:ext cx="3733800" cy="695325"/>
        </p:xfrm>
        <a:graphic>
          <a:graphicData uri="http://schemas.openxmlformats.org/presentationml/2006/ole">
            <mc:AlternateContent xmlns:mc="http://schemas.openxmlformats.org/markup-compatibility/2006">
              <mc:Choice xmlns:v="urn:schemas-microsoft-com:vml" Requires="v">
                <p:oleObj spid="_x0000_s83014" name="Equation" r:id="rId21" imgW="1295400" imgH="241300" progId="Equation.3">
                  <p:embed/>
                </p:oleObj>
              </mc:Choice>
              <mc:Fallback>
                <p:oleObj name="Equation" r:id="rId21" imgW="1295400" imgH="241300" progId="Equation.3">
                  <p:embed/>
                  <p:pic>
                    <p:nvPicPr>
                      <p:cNvPr id="0" name="Object 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648200" y="152400"/>
                        <a:ext cx="3733800" cy="695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2" name="Date Placeholder 3"/>
          <p:cNvSpPr>
            <a:spLocks noGrp="1"/>
          </p:cNvSpPr>
          <p:nvPr>
            <p:ph type="dt" sz="quarter" idx="10"/>
          </p:nvPr>
        </p:nvSpPr>
        <p:spPr>
          <a:xfrm>
            <a:off x="152400" y="6553200"/>
            <a:ext cx="16002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23" name="Footer Placeholder 4"/>
          <p:cNvSpPr>
            <a:spLocks noGrp="1"/>
          </p:cNvSpPr>
          <p:nvPr>
            <p:ph type="ftr" sz="quarter" idx="11"/>
          </p:nvPr>
        </p:nvSpPr>
        <p:spPr>
          <a:xfrm>
            <a:off x="2133600" y="6553200"/>
            <a:ext cx="55626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 Examples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2"/>
          </p:nvPr>
        </p:nvSpPr>
        <p:spPr/>
        <p:txBody>
          <a:bodyPr/>
          <a:lstStyle/>
          <a:p>
            <a:pPr>
              <a:defRPr/>
            </a:pPr>
            <a:fld id="{15982DAC-03CE-5447-B436-3C5DA80D5620}" type="slidenum">
              <a:rPr lang="en-US"/>
              <a:pPr>
                <a:defRPr/>
              </a:pPr>
              <a:t>68</a:t>
            </a:fld>
            <a:endParaRPr lang="en-US"/>
          </a:p>
        </p:txBody>
      </p:sp>
      <p:graphicFrame>
        <p:nvGraphicFramePr>
          <p:cNvPr id="83970" name="Object 2"/>
          <p:cNvGraphicFramePr>
            <a:graphicFrameLocks noChangeAspect="1"/>
          </p:cNvGraphicFramePr>
          <p:nvPr/>
        </p:nvGraphicFramePr>
        <p:xfrm>
          <a:off x="2667000" y="0"/>
          <a:ext cx="3517900" cy="722313"/>
        </p:xfrm>
        <a:graphic>
          <a:graphicData uri="http://schemas.openxmlformats.org/presentationml/2006/ole">
            <mc:AlternateContent xmlns:mc="http://schemas.openxmlformats.org/markup-compatibility/2006">
              <mc:Choice xmlns:v="urn:schemas-microsoft-com:vml" Requires="v">
                <p:oleObj spid="_x0000_s83996" name="Equation" r:id="rId3" imgW="3517900" imgH="723900" progId="Equation.3">
                  <p:embed/>
                </p:oleObj>
              </mc:Choice>
              <mc:Fallback>
                <p:oleObj name="Equation" r:id="rId3" imgW="3517900" imgH="7239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0"/>
                        <a:ext cx="3517900" cy="722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3971" name="Object 4"/>
          <p:cNvGraphicFramePr>
            <a:graphicFrameLocks noChangeAspect="1"/>
          </p:cNvGraphicFramePr>
          <p:nvPr/>
        </p:nvGraphicFramePr>
        <p:xfrm>
          <a:off x="2584450" y="4130675"/>
          <a:ext cx="3517900" cy="720725"/>
        </p:xfrm>
        <a:graphic>
          <a:graphicData uri="http://schemas.openxmlformats.org/presentationml/2006/ole">
            <mc:AlternateContent xmlns:mc="http://schemas.openxmlformats.org/markup-compatibility/2006">
              <mc:Choice xmlns:v="urn:schemas-microsoft-com:vml" Requires="v">
                <p:oleObj spid="_x0000_s83997" name="Equation" r:id="rId5" imgW="3517900" imgH="723900" progId="Equation.3">
                  <p:embed/>
                </p:oleObj>
              </mc:Choice>
              <mc:Fallback>
                <p:oleObj name="Equation" r:id="rId5" imgW="3517900" imgH="7239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84450" y="4130675"/>
                        <a:ext cx="3517900" cy="7207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45094" name="AutoShape 6"/>
          <p:cNvSpPr>
            <a:spLocks noChangeArrowheads="1"/>
          </p:cNvSpPr>
          <p:nvPr/>
        </p:nvSpPr>
        <p:spPr bwMode="auto">
          <a:xfrm>
            <a:off x="4114800" y="3124200"/>
            <a:ext cx="485775" cy="747713"/>
          </a:xfrm>
          <a:prstGeom prst="downArrow">
            <a:avLst>
              <a:gd name="adj1" fmla="val 50000"/>
              <a:gd name="adj2" fmla="val 38480"/>
            </a:avLst>
          </a:prstGeom>
          <a:solidFill>
            <a:schemeClr val="accent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45095" name="Text Box 7"/>
          <p:cNvSpPr txBox="1">
            <a:spLocks noChangeArrowheads="1"/>
          </p:cNvSpPr>
          <p:nvPr/>
        </p:nvSpPr>
        <p:spPr bwMode="auto">
          <a:xfrm>
            <a:off x="517525" y="2109788"/>
            <a:ext cx="1325563" cy="6413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3600" b="1">
                <a:solidFill>
                  <a:srgbClr val="FF3300"/>
                </a:solidFill>
                <a:cs typeface="+mn-cs"/>
              </a:rPr>
              <a:t>BUT:</a:t>
            </a:r>
          </a:p>
        </p:txBody>
      </p:sp>
      <p:sp>
        <p:nvSpPr>
          <p:cNvPr id="345096" name="Text Box 8"/>
          <p:cNvSpPr txBox="1">
            <a:spLocks noChangeArrowheads="1"/>
          </p:cNvSpPr>
          <p:nvPr/>
        </p:nvSpPr>
        <p:spPr bwMode="auto">
          <a:xfrm>
            <a:off x="2133600" y="5457825"/>
            <a:ext cx="4594225" cy="6413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3600">
                <a:solidFill>
                  <a:srgbClr val="FF3300"/>
                </a:solidFill>
                <a:cs typeface="+mn-cs"/>
              </a:rPr>
              <a:t>CONTRADICTION!!!</a:t>
            </a:r>
          </a:p>
        </p:txBody>
      </p:sp>
      <p:graphicFrame>
        <p:nvGraphicFramePr>
          <p:cNvPr id="83975" name="Object 9"/>
          <p:cNvGraphicFramePr>
            <a:graphicFrameLocks noChangeAspect="1"/>
          </p:cNvGraphicFramePr>
          <p:nvPr/>
        </p:nvGraphicFramePr>
        <p:xfrm>
          <a:off x="2355850" y="2057400"/>
          <a:ext cx="4737100" cy="723900"/>
        </p:xfrm>
        <a:graphic>
          <a:graphicData uri="http://schemas.openxmlformats.org/presentationml/2006/ole">
            <mc:AlternateContent xmlns:mc="http://schemas.openxmlformats.org/markup-compatibility/2006">
              <mc:Choice xmlns:v="urn:schemas-microsoft-com:vml" Requires="v">
                <p:oleObj spid="_x0000_s83998" name="Equation" r:id="rId7" imgW="4737100" imgH="723900" progId="Equation.3">
                  <p:embed/>
                </p:oleObj>
              </mc:Choice>
              <mc:Fallback>
                <p:oleObj name="Equation" r:id="rId7" imgW="4737100" imgH="7239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5850" y="2057400"/>
                        <a:ext cx="4737100" cy="7239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45098" name="Line 10"/>
          <p:cNvSpPr>
            <a:spLocks noChangeShapeType="1"/>
          </p:cNvSpPr>
          <p:nvPr/>
        </p:nvSpPr>
        <p:spPr bwMode="auto">
          <a:xfrm>
            <a:off x="0" y="1371600"/>
            <a:ext cx="91440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graphicFrame>
        <p:nvGraphicFramePr>
          <p:cNvPr id="83977" name="Object 11"/>
          <p:cNvGraphicFramePr>
            <a:graphicFrameLocks noChangeAspect="1"/>
          </p:cNvGraphicFramePr>
          <p:nvPr/>
        </p:nvGraphicFramePr>
        <p:xfrm>
          <a:off x="7924800" y="152400"/>
          <a:ext cx="952500" cy="431800"/>
        </p:xfrm>
        <a:graphic>
          <a:graphicData uri="http://schemas.openxmlformats.org/presentationml/2006/ole">
            <mc:AlternateContent xmlns:mc="http://schemas.openxmlformats.org/markup-compatibility/2006">
              <mc:Choice xmlns:v="urn:schemas-microsoft-com:vml" Requires="v">
                <p:oleObj spid="_x0000_s83999" name="Equation" r:id="rId9" imgW="952087" imgH="431613" progId="Equation.3">
                  <p:embed/>
                </p:oleObj>
              </mc:Choice>
              <mc:Fallback>
                <p:oleObj name="Equation" r:id="rId9" imgW="952087" imgH="431613"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24800" y="152400"/>
                        <a:ext cx="952500" cy="431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 name="Date Placeholder 3"/>
          <p:cNvSpPr>
            <a:spLocks noGrp="1"/>
          </p:cNvSpPr>
          <p:nvPr>
            <p:ph type="dt" sz="quarter" idx="10"/>
          </p:nvPr>
        </p:nvSpPr>
        <p:spPr>
          <a:xfrm>
            <a:off x="152400" y="6553200"/>
            <a:ext cx="16002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14" name="Footer Placeholder 4"/>
          <p:cNvSpPr>
            <a:spLocks noGrp="1"/>
          </p:cNvSpPr>
          <p:nvPr>
            <p:ph type="ftr" sz="quarter" idx="11"/>
          </p:nvPr>
        </p:nvSpPr>
        <p:spPr>
          <a:xfrm>
            <a:off x="2133600" y="6553200"/>
            <a:ext cx="55626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 Examples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2"/>
          </p:nvPr>
        </p:nvSpPr>
        <p:spPr/>
        <p:txBody>
          <a:bodyPr/>
          <a:lstStyle/>
          <a:p>
            <a:pPr>
              <a:defRPr/>
            </a:pPr>
            <a:fld id="{5A7678C7-8624-D149-9DCC-27DA0861682A}" type="slidenum">
              <a:rPr lang="en-US"/>
              <a:pPr>
                <a:defRPr/>
              </a:pPr>
              <a:t>69</a:t>
            </a:fld>
            <a:endParaRPr lang="en-US"/>
          </a:p>
        </p:txBody>
      </p:sp>
      <p:sp>
        <p:nvSpPr>
          <p:cNvPr id="346114" name="Text Box 2"/>
          <p:cNvSpPr txBox="1">
            <a:spLocks noChangeArrowheads="1"/>
          </p:cNvSpPr>
          <p:nvPr/>
        </p:nvSpPr>
        <p:spPr bwMode="auto">
          <a:xfrm>
            <a:off x="2590800" y="609600"/>
            <a:ext cx="6154738" cy="11636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Our assumption that</a:t>
            </a:r>
          </a:p>
          <a:p>
            <a:pPr>
              <a:defRPr/>
            </a:pPr>
            <a:r>
              <a:rPr lang="en-US">
                <a:cs typeface="+mn-cs"/>
              </a:rPr>
              <a:t>is a regular language is not true</a:t>
            </a:r>
          </a:p>
        </p:txBody>
      </p:sp>
      <p:graphicFrame>
        <p:nvGraphicFramePr>
          <p:cNvPr id="84995" name="Object 3"/>
          <p:cNvGraphicFramePr>
            <a:graphicFrameLocks noChangeAspect="1"/>
          </p:cNvGraphicFramePr>
          <p:nvPr/>
        </p:nvGraphicFramePr>
        <p:xfrm>
          <a:off x="6784975" y="647700"/>
          <a:ext cx="328613" cy="393700"/>
        </p:xfrm>
        <a:graphic>
          <a:graphicData uri="http://schemas.openxmlformats.org/presentationml/2006/ole">
            <mc:AlternateContent xmlns:mc="http://schemas.openxmlformats.org/markup-compatibility/2006">
              <mc:Choice xmlns:v="urn:schemas-microsoft-com:vml" Requires="v">
                <p:oleObj spid="_x0000_s85011" name="Equation" r:id="rId3" imgW="330057" imgH="393529" progId="Equation.3">
                  <p:embed/>
                </p:oleObj>
              </mc:Choice>
              <mc:Fallback>
                <p:oleObj name="Equation" r:id="rId3" imgW="330057" imgH="393529"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4975" y="647700"/>
                        <a:ext cx="328613" cy="393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46116" name="Text Box 4"/>
          <p:cNvSpPr txBox="1">
            <a:spLocks noChangeArrowheads="1"/>
          </p:cNvSpPr>
          <p:nvPr/>
        </p:nvSpPr>
        <p:spPr bwMode="auto">
          <a:xfrm>
            <a:off x="0" y="4246563"/>
            <a:ext cx="2840038" cy="701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4000" b="1">
                <a:solidFill>
                  <a:srgbClr val="FF3300"/>
                </a:solidFill>
                <a:cs typeface="+mn-cs"/>
              </a:rPr>
              <a:t>Conclusion:</a:t>
            </a:r>
          </a:p>
        </p:txBody>
      </p:sp>
      <p:graphicFrame>
        <p:nvGraphicFramePr>
          <p:cNvPr id="84997" name="Object 5"/>
          <p:cNvGraphicFramePr>
            <a:graphicFrameLocks noChangeAspect="1"/>
          </p:cNvGraphicFramePr>
          <p:nvPr/>
        </p:nvGraphicFramePr>
        <p:xfrm>
          <a:off x="3187700" y="4406900"/>
          <a:ext cx="328613" cy="393700"/>
        </p:xfrm>
        <a:graphic>
          <a:graphicData uri="http://schemas.openxmlformats.org/presentationml/2006/ole">
            <mc:AlternateContent xmlns:mc="http://schemas.openxmlformats.org/markup-compatibility/2006">
              <mc:Choice xmlns:v="urn:schemas-microsoft-com:vml" Requires="v">
                <p:oleObj spid="_x0000_s85012" name="Equation" r:id="rId5" imgW="330057" imgH="393529" progId="Equation.3">
                  <p:embed/>
                </p:oleObj>
              </mc:Choice>
              <mc:Fallback>
                <p:oleObj name="Equation" r:id="rId5" imgW="330057" imgH="393529"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7700" y="4406900"/>
                        <a:ext cx="328613" cy="393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46118" name="Text Box 6"/>
          <p:cNvSpPr txBox="1">
            <a:spLocks noChangeArrowheads="1"/>
          </p:cNvSpPr>
          <p:nvPr/>
        </p:nvSpPr>
        <p:spPr bwMode="auto">
          <a:xfrm>
            <a:off x="3733800" y="4343400"/>
            <a:ext cx="4776788"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is not a regular language</a:t>
            </a:r>
          </a:p>
        </p:txBody>
      </p:sp>
      <p:sp>
        <p:nvSpPr>
          <p:cNvPr id="346119" name="Text Box 7"/>
          <p:cNvSpPr txBox="1">
            <a:spLocks noChangeArrowheads="1"/>
          </p:cNvSpPr>
          <p:nvPr/>
        </p:nvSpPr>
        <p:spPr bwMode="auto">
          <a:xfrm>
            <a:off x="0" y="609600"/>
            <a:ext cx="2295525"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Therefore:</a:t>
            </a:r>
          </a:p>
        </p:txBody>
      </p:sp>
      <p:sp>
        <p:nvSpPr>
          <p:cNvPr id="346120" name="Text Box 8"/>
          <p:cNvSpPr txBox="1">
            <a:spLocks noChangeArrowheads="1"/>
          </p:cNvSpPr>
          <p:nvPr/>
        </p:nvSpPr>
        <p:spPr bwMode="auto">
          <a:xfrm>
            <a:off x="6019800" y="6019800"/>
            <a:ext cx="247015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a:solidFill>
                  <a:srgbClr val="FF9933"/>
                </a:solidFill>
                <a:cs typeface="+mn-cs"/>
              </a:rPr>
              <a:t>END OF PROOF</a:t>
            </a:r>
          </a:p>
        </p:txBody>
      </p:sp>
      <p:sp>
        <p:nvSpPr>
          <p:cNvPr id="12" name="Date Placeholder 3"/>
          <p:cNvSpPr>
            <a:spLocks noGrp="1"/>
          </p:cNvSpPr>
          <p:nvPr>
            <p:ph type="dt" sz="quarter" idx="10"/>
          </p:nvPr>
        </p:nvSpPr>
        <p:spPr>
          <a:xfrm>
            <a:off x="152400" y="6553200"/>
            <a:ext cx="16002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13" name="Footer Placeholder 4"/>
          <p:cNvSpPr>
            <a:spLocks noGrp="1"/>
          </p:cNvSpPr>
          <p:nvPr>
            <p:ph type="ftr" sz="quarter" idx="11"/>
          </p:nvPr>
        </p:nvSpPr>
        <p:spPr>
          <a:xfrm>
            <a:off x="2133600" y="6553200"/>
            <a:ext cx="55626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 Examples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pPr>
              <a:defRPr/>
            </a:pPr>
            <a:fld id="{EC63BF0F-C752-8840-AF88-C37A82F6029B}" type="slidenum">
              <a:rPr lang="en-US"/>
              <a:pPr>
                <a:defRPr/>
              </a:pPr>
              <a:t>7</a:t>
            </a:fld>
            <a:endParaRPr lang="en-US"/>
          </a:p>
        </p:txBody>
      </p:sp>
      <p:sp>
        <p:nvSpPr>
          <p:cNvPr id="271363" name="Rectangle 3"/>
          <p:cNvSpPr>
            <a:spLocks noGrp="1" noChangeArrowheads="1"/>
          </p:cNvSpPr>
          <p:nvPr>
            <p:ph type="body" idx="1"/>
          </p:nvPr>
        </p:nvSpPr>
        <p:spPr/>
        <p:txBody>
          <a:bodyPr/>
          <a:lstStyle/>
          <a:p>
            <a:pPr>
              <a:defRPr/>
            </a:pPr>
            <a:r>
              <a:rPr lang="en-US">
                <a:cs typeface="+mn-cs"/>
              </a:rPr>
              <a:t> </a:t>
            </a:r>
          </a:p>
        </p:txBody>
      </p:sp>
      <p:sp>
        <p:nvSpPr>
          <p:cNvPr id="271379" name="AutoShape 19"/>
          <p:cNvSpPr>
            <a:spLocks noChangeArrowheads="1"/>
          </p:cNvSpPr>
          <p:nvPr/>
        </p:nvSpPr>
        <p:spPr bwMode="auto">
          <a:xfrm>
            <a:off x="838200" y="4267200"/>
            <a:ext cx="1981200" cy="1752600"/>
          </a:xfrm>
          <a:prstGeom prst="cube">
            <a:avLst>
              <a:gd name="adj" fmla="val 25000"/>
            </a:avLst>
          </a:prstGeom>
          <a:noFill/>
          <a:ln w="9525">
            <a:solidFill>
              <a:schemeClr val="tx1"/>
            </a:solidFill>
            <a:miter lim="800000"/>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pic>
        <p:nvPicPr>
          <p:cNvPr id="21508" name="Picture 23" descr="pigeon"/>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1295400" y="1600200"/>
            <a:ext cx="1371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1384" name="AutoShape 24"/>
          <p:cNvSpPr>
            <a:spLocks noChangeArrowheads="1"/>
          </p:cNvSpPr>
          <p:nvPr/>
        </p:nvSpPr>
        <p:spPr bwMode="auto">
          <a:xfrm>
            <a:off x="3810000" y="4267200"/>
            <a:ext cx="1981200" cy="1752600"/>
          </a:xfrm>
          <a:prstGeom prst="cube">
            <a:avLst>
              <a:gd name="adj" fmla="val 25000"/>
            </a:avLst>
          </a:prstGeom>
          <a:noFill/>
          <a:ln w="9525">
            <a:solidFill>
              <a:schemeClr val="tx1"/>
            </a:solidFill>
            <a:miter lim="800000"/>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71385" name="AutoShape 25"/>
          <p:cNvSpPr>
            <a:spLocks noChangeArrowheads="1"/>
          </p:cNvSpPr>
          <p:nvPr/>
        </p:nvSpPr>
        <p:spPr bwMode="auto">
          <a:xfrm>
            <a:off x="6781800" y="4267200"/>
            <a:ext cx="1981200" cy="1752600"/>
          </a:xfrm>
          <a:prstGeom prst="cube">
            <a:avLst>
              <a:gd name="adj" fmla="val 25000"/>
            </a:avLst>
          </a:prstGeom>
          <a:noFill/>
          <a:ln w="9525">
            <a:solidFill>
              <a:schemeClr val="tx1"/>
            </a:solidFill>
            <a:miter lim="800000"/>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pic>
        <p:nvPicPr>
          <p:cNvPr id="21511" name="Picture 26" descr="pigeon"/>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3352800" y="1143000"/>
            <a:ext cx="1371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12" name="Picture 27" descr="pigeon"/>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5181600" y="1905000"/>
            <a:ext cx="1371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13" name="Picture 28" descr="pigeon"/>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934200" y="914400"/>
            <a:ext cx="1371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1389" name="Text Box 29"/>
          <p:cNvSpPr txBox="1">
            <a:spLocks noChangeArrowheads="1"/>
          </p:cNvSpPr>
          <p:nvPr/>
        </p:nvSpPr>
        <p:spPr bwMode="auto">
          <a:xfrm>
            <a:off x="3733800" y="152400"/>
            <a:ext cx="157956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pigeons</a:t>
            </a:r>
          </a:p>
        </p:txBody>
      </p:sp>
      <p:sp>
        <p:nvSpPr>
          <p:cNvPr id="271390" name="Text Box 30"/>
          <p:cNvSpPr txBox="1">
            <a:spLocks noChangeArrowheads="1"/>
          </p:cNvSpPr>
          <p:nvPr/>
        </p:nvSpPr>
        <p:spPr bwMode="auto">
          <a:xfrm>
            <a:off x="3505200" y="3505200"/>
            <a:ext cx="236220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pigeonholes</a:t>
            </a:r>
          </a:p>
        </p:txBody>
      </p:sp>
      <p:graphicFrame>
        <p:nvGraphicFramePr>
          <p:cNvPr id="21516" name="Object 31"/>
          <p:cNvGraphicFramePr>
            <a:graphicFrameLocks noChangeAspect="1"/>
          </p:cNvGraphicFramePr>
          <p:nvPr/>
        </p:nvGraphicFramePr>
        <p:xfrm>
          <a:off x="3429000" y="304800"/>
          <a:ext cx="279400" cy="406400"/>
        </p:xfrm>
        <a:graphic>
          <a:graphicData uri="http://schemas.openxmlformats.org/presentationml/2006/ole">
            <mc:AlternateContent xmlns:mc="http://schemas.openxmlformats.org/markup-compatibility/2006">
              <mc:Choice xmlns:v="urn:schemas-microsoft-com:vml" Requires="v">
                <p:oleObj spid="_x0000_s21528" name="Equation" r:id="rId4" imgW="279279" imgH="406224" progId="Equation.3">
                  <p:embed/>
                </p:oleObj>
              </mc:Choice>
              <mc:Fallback>
                <p:oleObj name="Equation" r:id="rId4" imgW="279279" imgH="406224" progId="Equation.3">
                  <p:embed/>
                  <p:pic>
                    <p:nvPicPr>
                      <p:cNvPr id="0"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304800"/>
                        <a:ext cx="279400" cy="406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1517" name="Object 32"/>
          <p:cNvGraphicFramePr>
            <a:graphicFrameLocks noChangeAspect="1"/>
          </p:cNvGraphicFramePr>
          <p:nvPr/>
        </p:nvGraphicFramePr>
        <p:xfrm>
          <a:off x="3200400" y="3581400"/>
          <a:ext cx="241300" cy="419100"/>
        </p:xfrm>
        <a:graphic>
          <a:graphicData uri="http://schemas.openxmlformats.org/presentationml/2006/ole">
            <mc:AlternateContent xmlns:mc="http://schemas.openxmlformats.org/markup-compatibility/2006">
              <mc:Choice xmlns:v="urn:schemas-microsoft-com:vml" Requires="v">
                <p:oleObj spid="_x0000_s21529" name="Equation" r:id="rId6" imgW="241195" imgH="418918" progId="Equation.3">
                  <p:embed/>
                </p:oleObj>
              </mc:Choice>
              <mc:Fallback>
                <p:oleObj name="Equation" r:id="rId6" imgW="241195" imgH="418918" progId="Equation.3">
                  <p:embed/>
                  <p:pic>
                    <p:nvPicPr>
                      <p:cNvPr id="0" name="Object 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400" y="3581400"/>
                        <a:ext cx="241300" cy="419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7" name="Date Placeholder 3"/>
          <p:cNvSpPr>
            <a:spLocks noGrp="1"/>
          </p:cNvSpPr>
          <p:nvPr>
            <p:ph type="dt"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18" name="Footer Placeholder 4"/>
          <p:cNvSpPr>
            <a:spLocks noGrp="1"/>
          </p:cNvSpPr>
          <p:nvPr>
            <p:ph type="ftr" sz="quarter" idx="11"/>
          </p:nvPr>
        </p:nvSpPr>
        <p:spPr>
          <a:xfrm>
            <a:off x="2514600" y="6553200"/>
            <a:ext cx="4572000" cy="228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pPr>
              <a:defRPr/>
            </a:pPr>
            <a:fld id="{83829326-E23C-1F4E-8FD9-777ACA164ED5}" type="slidenum">
              <a:rPr lang="en-US"/>
              <a:pPr>
                <a:defRPr/>
              </a:pPr>
              <a:t>70</a:t>
            </a:fld>
            <a:endParaRPr lang="en-US"/>
          </a:p>
        </p:txBody>
      </p:sp>
      <p:sp>
        <p:nvSpPr>
          <p:cNvPr id="347138" name="Oval 2"/>
          <p:cNvSpPr>
            <a:spLocks noChangeArrowheads="1"/>
          </p:cNvSpPr>
          <p:nvPr/>
        </p:nvSpPr>
        <p:spPr bwMode="auto">
          <a:xfrm>
            <a:off x="1447800" y="2286000"/>
            <a:ext cx="5943600" cy="27432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47139" name="Text Box 3"/>
          <p:cNvSpPr txBox="1">
            <a:spLocks noChangeArrowheads="1"/>
          </p:cNvSpPr>
          <p:nvPr/>
        </p:nvSpPr>
        <p:spPr bwMode="auto">
          <a:xfrm>
            <a:off x="2743200" y="2743200"/>
            <a:ext cx="352901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Regular languages</a:t>
            </a:r>
          </a:p>
        </p:txBody>
      </p:sp>
      <p:sp>
        <p:nvSpPr>
          <p:cNvPr id="347140" name="Text Box 4"/>
          <p:cNvSpPr txBox="1">
            <a:spLocks noChangeArrowheads="1"/>
          </p:cNvSpPr>
          <p:nvPr/>
        </p:nvSpPr>
        <p:spPr bwMode="auto">
          <a:xfrm>
            <a:off x="304800" y="914400"/>
            <a:ext cx="4389438"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Non-regular languages</a:t>
            </a:r>
          </a:p>
        </p:txBody>
      </p:sp>
      <p:graphicFrame>
        <p:nvGraphicFramePr>
          <p:cNvPr id="86021" name="Object 5"/>
          <p:cNvGraphicFramePr>
            <a:graphicFrameLocks noChangeAspect="1"/>
          </p:cNvGraphicFramePr>
          <p:nvPr/>
        </p:nvGraphicFramePr>
        <p:xfrm>
          <a:off x="5422900" y="831850"/>
          <a:ext cx="3238500" cy="723900"/>
        </p:xfrm>
        <a:graphic>
          <a:graphicData uri="http://schemas.openxmlformats.org/presentationml/2006/ole">
            <mc:AlternateContent xmlns:mc="http://schemas.openxmlformats.org/markup-compatibility/2006">
              <mc:Choice xmlns:v="urn:schemas-microsoft-com:vml" Requires="v">
                <p:oleObj spid="_x0000_s86028" name="Equation" r:id="rId3" imgW="3238500" imgH="723900" progId="Equation.3">
                  <p:embed/>
                </p:oleObj>
              </mc:Choice>
              <mc:Fallback>
                <p:oleObj name="Equation" r:id="rId3" imgW="3238500" imgH="7239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2900" y="831850"/>
                        <a:ext cx="3238500" cy="7239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 name="Date Placeholder 3"/>
          <p:cNvSpPr>
            <a:spLocks noGrp="1"/>
          </p:cNvSpPr>
          <p:nvPr>
            <p:ph type="dt" sz="quarter" idx="10"/>
          </p:nvPr>
        </p:nvSpPr>
        <p:spPr>
          <a:xfrm>
            <a:off x="152400" y="6553200"/>
            <a:ext cx="16002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10" name="Footer Placeholder 4"/>
          <p:cNvSpPr>
            <a:spLocks noGrp="1"/>
          </p:cNvSpPr>
          <p:nvPr>
            <p:ph type="ftr" sz="quarter" idx="11"/>
          </p:nvPr>
        </p:nvSpPr>
        <p:spPr>
          <a:xfrm>
            <a:off x="2133600" y="6553200"/>
            <a:ext cx="55626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 Examples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2"/>
          </p:nvPr>
        </p:nvSpPr>
        <p:spPr/>
        <p:txBody>
          <a:bodyPr/>
          <a:lstStyle/>
          <a:p>
            <a:pPr>
              <a:defRPr/>
            </a:pPr>
            <a:fld id="{A95D5535-B1A3-B443-BD44-45D2D4547146}" type="slidenum">
              <a:rPr lang="en-US"/>
              <a:pPr>
                <a:defRPr/>
              </a:pPr>
              <a:t>71</a:t>
            </a:fld>
            <a:endParaRPr lang="en-US"/>
          </a:p>
        </p:txBody>
      </p:sp>
      <p:sp>
        <p:nvSpPr>
          <p:cNvPr id="349186" name="Text Box 2"/>
          <p:cNvSpPr txBox="1">
            <a:spLocks noChangeArrowheads="1"/>
          </p:cNvSpPr>
          <p:nvPr/>
        </p:nvSpPr>
        <p:spPr bwMode="auto">
          <a:xfrm>
            <a:off x="0" y="636588"/>
            <a:ext cx="2289175" cy="6413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3600" b="1">
                <a:solidFill>
                  <a:srgbClr val="FF3300"/>
                </a:solidFill>
                <a:cs typeface="+mn-cs"/>
              </a:rPr>
              <a:t>Theorem:</a:t>
            </a:r>
          </a:p>
        </p:txBody>
      </p:sp>
      <p:sp>
        <p:nvSpPr>
          <p:cNvPr id="349187" name="Text Box 3"/>
          <p:cNvSpPr txBox="1">
            <a:spLocks noChangeArrowheads="1"/>
          </p:cNvSpPr>
          <p:nvPr/>
        </p:nvSpPr>
        <p:spPr bwMode="auto">
          <a:xfrm>
            <a:off x="2286000" y="685800"/>
            <a:ext cx="2644775"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The language</a:t>
            </a:r>
          </a:p>
        </p:txBody>
      </p:sp>
      <p:sp>
        <p:nvSpPr>
          <p:cNvPr id="349188" name="Text Box 4"/>
          <p:cNvSpPr txBox="1">
            <a:spLocks noChangeArrowheads="1"/>
          </p:cNvSpPr>
          <p:nvPr/>
        </p:nvSpPr>
        <p:spPr bwMode="auto">
          <a:xfrm>
            <a:off x="5410200" y="1600200"/>
            <a:ext cx="2719388"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is not regular</a:t>
            </a:r>
          </a:p>
        </p:txBody>
      </p:sp>
      <p:sp>
        <p:nvSpPr>
          <p:cNvPr id="349189" name="Text Box 5"/>
          <p:cNvSpPr txBox="1">
            <a:spLocks noChangeArrowheads="1"/>
          </p:cNvSpPr>
          <p:nvPr/>
        </p:nvSpPr>
        <p:spPr bwMode="auto">
          <a:xfrm>
            <a:off x="152400" y="4979988"/>
            <a:ext cx="1555750" cy="6413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3600" b="1">
                <a:solidFill>
                  <a:srgbClr val="FF3300"/>
                </a:solidFill>
                <a:cs typeface="+mn-cs"/>
              </a:rPr>
              <a:t>Proof:</a:t>
            </a:r>
          </a:p>
        </p:txBody>
      </p:sp>
      <p:sp>
        <p:nvSpPr>
          <p:cNvPr id="349190" name="Text Box 6"/>
          <p:cNvSpPr txBox="1">
            <a:spLocks noChangeArrowheads="1"/>
          </p:cNvSpPr>
          <p:nvPr/>
        </p:nvSpPr>
        <p:spPr bwMode="auto">
          <a:xfrm>
            <a:off x="2209800" y="5029200"/>
            <a:ext cx="47053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Use the Pumping Lemma</a:t>
            </a:r>
          </a:p>
        </p:txBody>
      </p:sp>
      <p:graphicFrame>
        <p:nvGraphicFramePr>
          <p:cNvPr id="87047" name="Object 8"/>
          <p:cNvGraphicFramePr>
            <a:graphicFrameLocks noChangeAspect="1"/>
          </p:cNvGraphicFramePr>
          <p:nvPr/>
        </p:nvGraphicFramePr>
        <p:xfrm>
          <a:off x="5334000" y="609600"/>
          <a:ext cx="3238500" cy="723900"/>
        </p:xfrm>
        <a:graphic>
          <a:graphicData uri="http://schemas.openxmlformats.org/presentationml/2006/ole">
            <mc:AlternateContent xmlns:mc="http://schemas.openxmlformats.org/markup-compatibility/2006">
              <mc:Choice xmlns:v="urn:schemas-microsoft-com:vml" Requires="v">
                <p:oleObj spid="_x0000_s87059" name="Equation" r:id="rId3" imgW="3238500" imgH="723900" progId="Equation.3">
                  <p:embed/>
                </p:oleObj>
              </mc:Choice>
              <mc:Fallback>
                <p:oleObj name="Equation" r:id="rId3" imgW="3238500" imgH="7239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609600"/>
                        <a:ext cx="3238500" cy="7239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7048" name="Object 9"/>
          <p:cNvGraphicFramePr>
            <a:graphicFrameLocks noChangeAspect="1"/>
          </p:cNvGraphicFramePr>
          <p:nvPr/>
        </p:nvGraphicFramePr>
        <p:xfrm>
          <a:off x="2514600" y="2514600"/>
          <a:ext cx="4191000" cy="546100"/>
        </p:xfrm>
        <a:graphic>
          <a:graphicData uri="http://schemas.openxmlformats.org/presentationml/2006/ole">
            <mc:AlternateContent xmlns:mc="http://schemas.openxmlformats.org/markup-compatibility/2006">
              <mc:Choice xmlns:v="urn:schemas-microsoft-com:vml" Requires="v">
                <p:oleObj spid="_x0000_s87060" name="Equation" r:id="rId5" imgW="4191000" imgH="546100" progId="Equation.3">
                  <p:embed/>
                </p:oleObj>
              </mc:Choice>
              <mc:Fallback>
                <p:oleObj name="Equation" r:id="rId5" imgW="4191000" imgH="5461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2514600"/>
                        <a:ext cx="4191000" cy="546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 name="Date Placeholder 3"/>
          <p:cNvSpPr>
            <a:spLocks noGrp="1"/>
          </p:cNvSpPr>
          <p:nvPr>
            <p:ph type="dt" sz="quarter" idx="10"/>
          </p:nvPr>
        </p:nvSpPr>
        <p:spPr>
          <a:xfrm>
            <a:off x="152400" y="6553200"/>
            <a:ext cx="16002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13" name="Footer Placeholder 4"/>
          <p:cNvSpPr>
            <a:spLocks noGrp="1"/>
          </p:cNvSpPr>
          <p:nvPr>
            <p:ph type="ftr" sz="quarter" idx="11"/>
          </p:nvPr>
        </p:nvSpPr>
        <p:spPr>
          <a:xfrm>
            <a:off x="2133600" y="6553200"/>
            <a:ext cx="55626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 Examples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pPr>
              <a:defRPr/>
            </a:pPr>
            <a:fld id="{A2E9C483-E436-7443-81E3-3E6B48E8DD88}" type="slidenum">
              <a:rPr lang="en-US"/>
              <a:pPr>
                <a:defRPr/>
              </a:pPr>
              <a:t>72</a:t>
            </a:fld>
            <a:endParaRPr lang="en-US"/>
          </a:p>
        </p:txBody>
      </p:sp>
      <p:sp>
        <p:nvSpPr>
          <p:cNvPr id="350210" name="Text Box 2"/>
          <p:cNvSpPr txBox="1">
            <a:spLocks noChangeArrowheads="1"/>
          </p:cNvSpPr>
          <p:nvPr/>
        </p:nvSpPr>
        <p:spPr bwMode="auto">
          <a:xfrm>
            <a:off x="1066800" y="2057400"/>
            <a:ext cx="5718175" cy="11636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Assume for </a:t>
            </a:r>
            <a:r>
              <a:rPr lang="en-US">
                <a:solidFill>
                  <a:srgbClr val="FF3300"/>
                </a:solidFill>
                <a:cs typeface="+mn-cs"/>
              </a:rPr>
              <a:t>contradiction</a:t>
            </a:r>
          </a:p>
          <a:p>
            <a:pPr>
              <a:defRPr/>
            </a:pPr>
            <a:r>
              <a:rPr lang="en-US">
                <a:cs typeface="+mn-cs"/>
              </a:rPr>
              <a:t>that       is a regular language</a:t>
            </a:r>
          </a:p>
        </p:txBody>
      </p:sp>
      <p:graphicFrame>
        <p:nvGraphicFramePr>
          <p:cNvPr id="88067" name="Object 3"/>
          <p:cNvGraphicFramePr>
            <a:graphicFrameLocks noChangeAspect="1"/>
          </p:cNvGraphicFramePr>
          <p:nvPr/>
        </p:nvGraphicFramePr>
        <p:xfrm>
          <a:off x="2289175" y="2705100"/>
          <a:ext cx="328613" cy="393700"/>
        </p:xfrm>
        <a:graphic>
          <a:graphicData uri="http://schemas.openxmlformats.org/presentationml/2006/ole">
            <mc:AlternateContent xmlns:mc="http://schemas.openxmlformats.org/markup-compatibility/2006">
              <mc:Choice xmlns:v="urn:schemas-microsoft-com:vml" Requires="v">
                <p:oleObj spid="_x0000_s88085" name="Equation" r:id="rId3" imgW="330057" imgH="393529" progId="Equation.3">
                  <p:embed/>
                </p:oleObj>
              </mc:Choice>
              <mc:Fallback>
                <p:oleObj name="Equation" r:id="rId3" imgW="330057" imgH="393529"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9175" y="2705100"/>
                        <a:ext cx="328613" cy="393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50212" name="Text Box 4"/>
          <p:cNvSpPr txBox="1">
            <a:spLocks noChangeArrowheads="1"/>
          </p:cNvSpPr>
          <p:nvPr/>
        </p:nvSpPr>
        <p:spPr bwMode="auto">
          <a:xfrm>
            <a:off x="990600" y="4572000"/>
            <a:ext cx="6446838" cy="11636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Since        is </a:t>
            </a:r>
            <a:r>
              <a:rPr lang="en-US">
                <a:solidFill>
                  <a:srgbClr val="FF3300"/>
                </a:solidFill>
                <a:cs typeface="+mn-cs"/>
              </a:rPr>
              <a:t>infinite</a:t>
            </a:r>
          </a:p>
          <a:p>
            <a:pPr>
              <a:defRPr/>
            </a:pPr>
            <a:r>
              <a:rPr lang="en-US">
                <a:cs typeface="+mn-cs"/>
              </a:rPr>
              <a:t>we can apply the </a:t>
            </a:r>
            <a:r>
              <a:rPr lang="en-US">
                <a:solidFill>
                  <a:srgbClr val="FF3300"/>
                </a:solidFill>
                <a:cs typeface="+mn-cs"/>
              </a:rPr>
              <a:t>Pumping Lemma</a:t>
            </a:r>
            <a:r>
              <a:rPr lang="en-US">
                <a:cs typeface="+mn-cs"/>
              </a:rPr>
              <a:t> </a:t>
            </a:r>
          </a:p>
        </p:txBody>
      </p:sp>
      <p:graphicFrame>
        <p:nvGraphicFramePr>
          <p:cNvPr id="88069" name="Object 5"/>
          <p:cNvGraphicFramePr>
            <a:graphicFrameLocks noChangeAspect="1"/>
          </p:cNvGraphicFramePr>
          <p:nvPr/>
        </p:nvGraphicFramePr>
        <p:xfrm>
          <a:off x="2438400" y="4648200"/>
          <a:ext cx="328613" cy="393700"/>
        </p:xfrm>
        <a:graphic>
          <a:graphicData uri="http://schemas.openxmlformats.org/presentationml/2006/ole">
            <mc:AlternateContent xmlns:mc="http://schemas.openxmlformats.org/markup-compatibility/2006">
              <mc:Choice xmlns:v="urn:schemas-microsoft-com:vml" Requires="v">
                <p:oleObj spid="_x0000_s88086" name="Equation" r:id="rId5" imgW="330057" imgH="393529" progId="Equation.3">
                  <p:embed/>
                </p:oleObj>
              </mc:Choice>
              <mc:Fallback>
                <p:oleObj name="Equation" r:id="rId5" imgW="330057" imgH="393529"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4648200"/>
                        <a:ext cx="328613" cy="393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8070" name="Object 7"/>
          <p:cNvGraphicFramePr>
            <a:graphicFrameLocks noChangeAspect="1"/>
          </p:cNvGraphicFramePr>
          <p:nvPr/>
        </p:nvGraphicFramePr>
        <p:xfrm>
          <a:off x="2362200" y="0"/>
          <a:ext cx="3238500" cy="723900"/>
        </p:xfrm>
        <a:graphic>
          <a:graphicData uri="http://schemas.openxmlformats.org/presentationml/2006/ole">
            <mc:AlternateContent xmlns:mc="http://schemas.openxmlformats.org/markup-compatibility/2006">
              <mc:Choice xmlns:v="urn:schemas-microsoft-com:vml" Requires="v">
                <p:oleObj spid="_x0000_s88087" name="Equation" r:id="rId7" imgW="3238500" imgH="723900" progId="Equation.3">
                  <p:embed/>
                </p:oleObj>
              </mc:Choice>
              <mc:Fallback>
                <p:oleObj name="Equation" r:id="rId7" imgW="3238500" imgH="7239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0"/>
                        <a:ext cx="3238500" cy="7239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 name="Date Placeholder 3"/>
          <p:cNvSpPr>
            <a:spLocks noGrp="1"/>
          </p:cNvSpPr>
          <p:nvPr>
            <p:ph type="dt" sz="quarter" idx="10"/>
          </p:nvPr>
        </p:nvSpPr>
        <p:spPr>
          <a:xfrm>
            <a:off x="152400" y="6553200"/>
            <a:ext cx="16002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11" name="Footer Placeholder 4"/>
          <p:cNvSpPr>
            <a:spLocks noGrp="1"/>
          </p:cNvSpPr>
          <p:nvPr>
            <p:ph type="ftr" sz="quarter" idx="11"/>
          </p:nvPr>
        </p:nvSpPr>
        <p:spPr>
          <a:xfrm>
            <a:off x="2133600" y="6553200"/>
            <a:ext cx="55626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 Examples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2"/>
          </p:nvPr>
        </p:nvSpPr>
        <p:spPr/>
        <p:txBody>
          <a:bodyPr/>
          <a:lstStyle/>
          <a:p>
            <a:pPr>
              <a:defRPr/>
            </a:pPr>
            <a:fld id="{3491AC86-360F-294B-ADEB-416CEBFA718E}" type="slidenum">
              <a:rPr lang="en-US"/>
              <a:pPr>
                <a:defRPr/>
              </a:pPr>
              <a:t>73</a:t>
            </a:fld>
            <a:endParaRPr lang="en-US"/>
          </a:p>
        </p:txBody>
      </p:sp>
      <p:graphicFrame>
        <p:nvGraphicFramePr>
          <p:cNvPr id="89090" name="Object 3"/>
          <p:cNvGraphicFramePr>
            <a:graphicFrameLocks noChangeAspect="1"/>
          </p:cNvGraphicFramePr>
          <p:nvPr/>
        </p:nvGraphicFramePr>
        <p:xfrm>
          <a:off x="4191000" y="5410200"/>
          <a:ext cx="1524000" cy="609600"/>
        </p:xfrm>
        <a:graphic>
          <a:graphicData uri="http://schemas.openxmlformats.org/presentationml/2006/ole">
            <mc:AlternateContent xmlns:mc="http://schemas.openxmlformats.org/markup-compatibility/2006">
              <mc:Choice xmlns:v="urn:schemas-microsoft-com:vml" Requires="v">
                <p:oleObj spid="_x0000_s89132" name="Equation" r:id="rId3" imgW="1524000" imgH="609600" progId="Equation.3">
                  <p:embed/>
                </p:oleObj>
              </mc:Choice>
              <mc:Fallback>
                <p:oleObj name="Equation" r:id="rId3" imgW="1524000" imgH="609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5410200"/>
                        <a:ext cx="1524000" cy="609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51236" name="Text Box 4"/>
          <p:cNvSpPr txBox="1">
            <a:spLocks noChangeArrowheads="1"/>
          </p:cNvSpPr>
          <p:nvPr/>
        </p:nvSpPr>
        <p:spPr bwMode="auto">
          <a:xfrm>
            <a:off x="2301875" y="5562600"/>
            <a:ext cx="1711325"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rgbClr val="FF3300"/>
                </a:solidFill>
                <a:cs typeface="+mn-cs"/>
              </a:rPr>
              <a:t>We pick</a:t>
            </a:r>
          </a:p>
        </p:txBody>
      </p:sp>
      <p:sp>
        <p:nvSpPr>
          <p:cNvPr id="351237" name="Text Box 5"/>
          <p:cNvSpPr txBox="1">
            <a:spLocks noChangeArrowheads="1"/>
          </p:cNvSpPr>
          <p:nvPr/>
        </p:nvSpPr>
        <p:spPr bwMode="auto">
          <a:xfrm>
            <a:off x="0" y="1143000"/>
            <a:ext cx="6365875"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Let        be the critical length of</a:t>
            </a:r>
            <a:endParaRPr lang="en-US">
              <a:solidFill>
                <a:srgbClr val="FF3300"/>
              </a:solidFill>
              <a:cs typeface="+mn-cs"/>
            </a:endParaRPr>
          </a:p>
        </p:txBody>
      </p:sp>
      <p:sp>
        <p:nvSpPr>
          <p:cNvPr id="351238" name="Text Box 6"/>
          <p:cNvSpPr txBox="1">
            <a:spLocks noChangeArrowheads="1"/>
          </p:cNvSpPr>
          <p:nvPr/>
        </p:nvSpPr>
        <p:spPr bwMode="auto">
          <a:xfrm>
            <a:off x="0" y="2667000"/>
            <a:ext cx="5545138"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rgbClr val="FF3300"/>
                </a:solidFill>
                <a:cs typeface="+mn-cs"/>
              </a:rPr>
              <a:t>Pick</a:t>
            </a:r>
            <a:r>
              <a:rPr lang="en-US">
                <a:cs typeface="+mn-cs"/>
              </a:rPr>
              <a:t> a string       such that:  </a:t>
            </a:r>
          </a:p>
        </p:txBody>
      </p:sp>
      <p:graphicFrame>
        <p:nvGraphicFramePr>
          <p:cNvPr id="89094" name="Object 7"/>
          <p:cNvGraphicFramePr>
            <a:graphicFrameLocks noChangeAspect="1"/>
          </p:cNvGraphicFramePr>
          <p:nvPr/>
        </p:nvGraphicFramePr>
        <p:xfrm>
          <a:off x="2667000" y="2819400"/>
          <a:ext cx="368300" cy="304800"/>
        </p:xfrm>
        <a:graphic>
          <a:graphicData uri="http://schemas.openxmlformats.org/presentationml/2006/ole">
            <mc:AlternateContent xmlns:mc="http://schemas.openxmlformats.org/markup-compatibility/2006">
              <mc:Choice xmlns:v="urn:schemas-microsoft-com:vml" Requires="v">
                <p:oleObj spid="_x0000_s89133" name="Equation" r:id="rId5" imgW="368140" imgH="304668" progId="Equation.3">
                  <p:embed/>
                </p:oleObj>
              </mc:Choice>
              <mc:Fallback>
                <p:oleObj name="Equation" r:id="rId5" imgW="368140" imgH="304668"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2819400"/>
                        <a:ext cx="3683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9095" name="Object 8"/>
          <p:cNvGraphicFramePr>
            <a:graphicFrameLocks noChangeAspect="1"/>
          </p:cNvGraphicFramePr>
          <p:nvPr/>
        </p:nvGraphicFramePr>
        <p:xfrm>
          <a:off x="5562600" y="2743200"/>
          <a:ext cx="1422400" cy="519113"/>
        </p:xfrm>
        <a:graphic>
          <a:graphicData uri="http://schemas.openxmlformats.org/presentationml/2006/ole">
            <mc:AlternateContent xmlns:mc="http://schemas.openxmlformats.org/markup-compatibility/2006">
              <mc:Choice xmlns:v="urn:schemas-microsoft-com:vml" Requires="v">
                <p:oleObj spid="_x0000_s89134" name="Equation" r:id="rId7" imgW="1422400" imgH="520700" progId="Equation.3">
                  <p:embed/>
                </p:oleObj>
              </mc:Choice>
              <mc:Fallback>
                <p:oleObj name="Equation" r:id="rId7" imgW="1422400" imgH="5207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2600" y="2743200"/>
                        <a:ext cx="1422400" cy="5191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9096" name="Object 9"/>
          <p:cNvGraphicFramePr>
            <a:graphicFrameLocks noChangeAspect="1"/>
          </p:cNvGraphicFramePr>
          <p:nvPr/>
        </p:nvGraphicFramePr>
        <p:xfrm>
          <a:off x="7239000" y="3581400"/>
          <a:ext cx="1549400" cy="544513"/>
        </p:xfrm>
        <a:graphic>
          <a:graphicData uri="http://schemas.openxmlformats.org/presentationml/2006/ole">
            <mc:AlternateContent xmlns:mc="http://schemas.openxmlformats.org/markup-compatibility/2006">
              <mc:Choice xmlns:v="urn:schemas-microsoft-com:vml" Requires="v">
                <p:oleObj spid="_x0000_s89135" name="Equation" r:id="rId9" imgW="1548728" imgH="545863" progId="Equation.3">
                  <p:embed/>
                </p:oleObj>
              </mc:Choice>
              <mc:Fallback>
                <p:oleObj name="Equation" r:id="rId9" imgW="1548728" imgH="545863"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39000" y="3581400"/>
                        <a:ext cx="1549400" cy="544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51242" name="Text Box 10"/>
          <p:cNvSpPr txBox="1">
            <a:spLocks noChangeArrowheads="1"/>
          </p:cNvSpPr>
          <p:nvPr/>
        </p:nvSpPr>
        <p:spPr bwMode="auto">
          <a:xfrm>
            <a:off x="5562600" y="3581400"/>
            <a:ext cx="1373188"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length</a:t>
            </a:r>
          </a:p>
        </p:txBody>
      </p:sp>
      <p:graphicFrame>
        <p:nvGraphicFramePr>
          <p:cNvPr id="89098" name="Object 11"/>
          <p:cNvGraphicFramePr>
            <a:graphicFrameLocks noChangeAspect="1"/>
          </p:cNvGraphicFramePr>
          <p:nvPr/>
        </p:nvGraphicFramePr>
        <p:xfrm>
          <a:off x="990600" y="1295400"/>
          <a:ext cx="393700" cy="304800"/>
        </p:xfrm>
        <a:graphic>
          <a:graphicData uri="http://schemas.openxmlformats.org/presentationml/2006/ole">
            <mc:AlternateContent xmlns:mc="http://schemas.openxmlformats.org/markup-compatibility/2006">
              <mc:Choice xmlns:v="urn:schemas-microsoft-com:vml" Requires="v">
                <p:oleObj spid="_x0000_s89136" name="Equation" r:id="rId11" imgW="393359" imgH="304536" progId="Equation.3">
                  <p:embed/>
                </p:oleObj>
              </mc:Choice>
              <mc:Fallback>
                <p:oleObj name="Equation" r:id="rId11" imgW="393359" imgH="304536"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90600" y="1295400"/>
                        <a:ext cx="3937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9099" name="Object 13"/>
          <p:cNvGraphicFramePr>
            <a:graphicFrameLocks noChangeAspect="1"/>
          </p:cNvGraphicFramePr>
          <p:nvPr/>
        </p:nvGraphicFramePr>
        <p:xfrm>
          <a:off x="2362200" y="0"/>
          <a:ext cx="3238500" cy="723900"/>
        </p:xfrm>
        <a:graphic>
          <a:graphicData uri="http://schemas.openxmlformats.org/presentationml/2006/ole">
            <mc:AlternateContent xmlns:mc="http://schemas.openxmlformats.org/markup-compatibility/2006">
              <mc:Choice xmlns:v="urn:schemas-microsoft-com:vml" Requires="v">
                <p:oleObj spid="_x0000_s89137" name="Equation" r:id="rId13" imgW="3238500" imgH="723900" progId="Equation.3">
                  <p:embed/>
                </p:oleObj>
              </mc:Choice>
              <mc:Fallback>
                <p:oleObj name="Equation" r:id="rId13" imgW="3238500" imgH="72390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62200" y="0"/>
                        <a:ext cx="3238500" cy="7239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9100" name="Object 14"/>
          <p:cNvGraphicFramePr>
            <a:graphicFrameLocks noChangeAspect="1"/>
          </p:cNvGraphicFramePr>
          <p:nvPr/>
        </p:nvGraphicFramePr>
        <p:xfrm>
          <a:off x="6400800" y="1066800"/>
          <a:ext cx="554038" cy="774700"/>
        </p:xfrm>
        <a:graphic>
          <a:graphicData uri="http://schemas.openxmlformats.org/presentationml/2006/ole">
            <mc:AlternateContent xmlns:mc="http://schemas.openxmlformats.org/markup-compatibility/2006">
              <mc:Choice xmlns:v="urn:schemas-microsoft-com:vml" Requires="v">
                <p:oleObj spid="_x0000_s89138" name="Equation" r:id="rId15" imgW="126725" imgH="177415" progId="Equation.3">
                  <p:embed/>
                </p:oleObj>
              </mc:Choice>
              <mc:Fallback>
                <p:oleObj name="Equation" r:id="rId15" imgW="126725" imgH="177415"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00800" y="1066800"/>
                        <a:ext cx="554038" cy="774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51247" name="Rectangle 15"/>
          <p:cNvSpPr>
            <a:spLocks noChangeArrowheads="1"/>
          </p:cNvSpPr>
          <p:nvPr/>
        </p:nvSpPr>
        <p:spPr bwMode="auto">
          <a:xfrm>
            <a:off x="1828800" y="5181600"/>
            <a:ext cx="4419600" cy="12954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17" name="Date Placeholder 3"/>
          <p:cNvSpPr>
            <a:spLocks noGrp="1"/>
          </p:cNvSpPr>
          <p:nvPr>
            <p:ph type="dt" sz="quarter" idx="10"/>
          </p:nvPr>
        </p:nvSpPr>
        <p:spPr>
          <a:xfrm>
            <a:off x="152400" y="6553200"/>
            <a:ext cx="16002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18" name="Footer Placeholder 4"/>
          <p:cNvSpPr>
            <a:spLocks noGrp="1"/>
          </p:cNvSpPr>
          <p:nvPr>
            <p:ph type="ftr" sz="quarter" idx="11"/>
          </p:nvPr>
        </p:nvSpPr>
        <p:spPr>
          <a:xfrm>
            <a:off x="2133600" y="6553200"/>
            <a:ext cx="55626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 Examples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3"/>
          <p:cNvSpPr>
            <a:spLocks noGrp="1"/>
          </p:cNvSpPr>
          <p:nvPr>
            <p:ph type="sldNum" sz="quarter" idx="12"/>
          </p:nvPr>
        </p:nvSpPr>
        <p:spPr/>
        <p:txBody>
          <a:bodyPr/>
          <a:lstStyle/>
          <a:p>
            <a:pPr>
              <a:defRPr/>
            </a:pPr>
            <a:fld id="{8A7C1A13-A64B-3F48-B464-D85FA385CB47}" type="slidenum">
              <a:rPr lang="en-US"/>
              <a:pPr>
                <a:defRPr/>
              </a:pPr>
              <a:t>74</a:t>
            </a:fld>
            <a:endParaRPr lang="en-US"/>
          </a:p>
        </p:txBody>
      </p:sp>
      <p:sp>
        <p:nvSpPr>
          <p:cNvPr id="352258" name="Text Box 2"/>
          <p:cNvSpPr txBox="1">
            <a:spLocks noChangeArrowheads="1"/>
          </p:cNvSpPr>
          <p:nvPr/>
        </p:nvSpPr>
        <p:spPr bwMode="auto">
          <a:xfrm>
            <a:off x="0" y="1066800"/>
            <a:ext cx="270510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We can write</a:t>
            </a:r>
          </a:p>
        </p:txBody>
      </p:sp>
      <p:graphicFrame>
        <p:nvGraphicFramePr>
          <p:cNvPr id="90115" name="Object 3"/>
          <p:cNvGraphicFramePr>
            <a:graphicFrameLocks noChangeAspect="1"/>
          </p:cNvGraphicFramePr>
          <p:nvPr/>
        </p:nvGraphicFramePr>
        <p:xfrm>
          <a:off x="2895600" y="990600"/>
          <a:ext cx="3429000" cy="731838"/>
        </p:xfrm>
        <a:graphic>
          <a:graphicData uri="http://schemas.openxmlformats.org/presentationml/2006/ole">
            <mc:AlternateContent xmlns:mc="http://schemas.openxmlformats.org/markup-compatibility/2006">
              <mc:Choice xmlns:v="urn:schemas-microsoft-com:vml" Requires="v">
                <p:oleObj spid="_x0000_s90176" name="Equation" r:id="rId3" imgW="1129810" imgH="241195" progId="Equation.3">
                  <p:embed/>
                </p:oleObj>
              </mc:Choice>
              <mc:Fallback>
                <p:oleObj name="Equation" r:id="rId3" imgW="1129810" imgH="241195"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990600"/>
                        <a:ext cx="3429000" cy="7318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52260" name="Text Box 4"/>
          <p:cNvSpPr txBox="1">
            <a:spLocks noChangeArrowheads="1"/>
          </p:cNvSpPr>
          <p:nvPr/>
        </p:nvSpPr>
        <p:spPr bwMode="auto">
          <a:xfrm>
            <a:off x="0" y="2057400"/>
            <a:ext cx="2657475"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With lengths</a:t>
            </a:r>
          </a:p>
        </p:txBody>
      </p:sp>
      <p:sp>
        <p:nvSpPr>
          <p:cNvPr id="352261" name="Text Box 5"/>
          <p:cNvSpPr txBox="1">
            <a:spLocks noChangeArrowheads="1"/>
          </p:cNvSpPr>
          <p:nvPr/>
        </p:nvSpPr>
        <p:spPr bwMode="auto">
          <a:xfrm>
            <a:off x="0" y="0"/>
            <a:ext cx="52006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From the </a:t>
            </a:r>
            <a:r>
              <a:rPr lang="en-US">
                <a:solidFill>
                  <a:srgbClr val="FF3300"/>
                </a:solidFill>
                <a:cs typeface="+mn-cs"/>
              </a:rPr>
              <a:t>Pumping Lemma:</a:t>
            </a:r>
            <a:r>
              <a:rPr lang="en-US">
                <a:cs typeface="+mn-cs"/>
              </a:rPr>
              <a:t> </a:t>
            </a:r>
          </a:p>
        </p:txBody>
      </p:sp>
      <p:graphicFrame>
        <p:nvGraphicFramePr>
          <p:cNvPr id="90118" name="Object 7"/>
          <p:cNvGraphicFramePr>
            <a:graphicFrameLocks noChangeAspect="1"/>
          </p:cNvGraphicFramePr>
          <p:nvPr/>
        </p:nvGraphicFramePr>
        <p:xfrm>
          <a:off x="914400" y="3733800"/>
          <a:ext cx="6794500" cy="708025"/>
        </p:xfrm>
        <a:graphic>
          <a:graphicData uri="http://schemas.openxmlformats.org/presentationml/2006/ole">
            <mc:AlternateContent xmlns:mc="http://schemas.openxmlformats.org/markup-compatibility/2006">
              <mc:Choice xmlns:v="urn:schemas-microsoft-com:vml" Requires="v">
                <p:oleObj spid="_x0000_s90177" name="Equation" r:id="rId5" imgW="6794500" imgH="711200" progId="Equation.3">
                  <p:embed/>
                </p:oleObj>
              </mc:Choice>
              <mc:Fallback>
                <p:oleObj name="Equation" r:id="rId5" imgW="6794500" imgH="711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3733800"/>
                        <a:ext cx="6794500" cy="7080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52264" name="Text Box 8"/>
          <p:cNvSpPr txBox="1">
            <a:spLocks noChangeArrowheads="1"/>
          </p:cNvSpPr>
          <p:nvPr/>
        </p:nvSpPr>
        <p:spPr bwMode="auto">
          <a:xfrm>
            <a:off x="4632325" y="6045200"/>
            <a:ext cx="1841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sp>
        <p:nvSpPr>
          <p:cNvPr id="352265" name="AutoShape 9"/>
          <p:cNvSpPr>
            <a:spLocks/>
          </p:cNvSpPr>
          <p:nvPr/>
        </p:nvSpPr>
        <p:spPr bwMode="auto">
          <a:xfrm rot="5353442">
            <a:off x="3581400" y="4267200"/>
            <a:ext cx="457200" cy="762000"/>
          </a:xfrm>
          <a:prstGeom prst="rightBrace">
            <a:avLst>
              <a:gd name="adj1" fmla="val 13889"/>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52266" name="AutoShape 10"/>
          <p:cNvSpPr>
            <a:spLocks/>
          </p:cNvSpPr>
          <p:nvPr/>
        </p:nvSpPr>
        <p:spPr bwMode="auto">
          <a:xfrm rot="5353442">
            <a:off x="4431507" y="4255293"/>
            <a:ext cx="457200" cy="785813"/>
          </a:xfrm>
          <a:prstGeom prst="rightBrace">
            <a:avLst>
              <a:gd name="adj1" fmla="val 14323"/>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52267" name="AutoShape 11"/>
          <p:cNvSpPr>
            <a:spLocks/>
          </p:cNvSpPr>
          <p:nvPr/>
        </p:nvSpPr>
        <p:spPr bwMode="auto">
          <a:xfrm rot="5353442">
            <a:off x="6132513" y="3387725"/>
            <a:ext cx="457200" cy="2514600"/>
          </a:xfrm>
          <a:prstGeom prst="rightBrace">
            <a:avLst>
              <a:gd name="adj1" fmla="val 45833"/>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52268" name="AutoShape 12"/>
          <p:cNvSpPr>
            <a:spLocks/>
          </p:cNvSpPr>
          <p:nvPr/>
        </p:nvSpPr>
        <p:spPr bwMode="auto">
          <a:xfrm rot="16153442">
            <a:off x="4380707" y="2494756"/>
            <a:ext cx="457200" cy="2513013"/>
          </a:xfrm>
          <a:prstGeom prst="rightBrace">
            <a:avLst>
              <a:gd name="adj1" fmla="val 45804"/>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52269" name="AutoShape 13"/>
          <p:cNvSpPr>
            <a:spLocks/>
          </p:cNvSpPr>
          <p:nvPr/>
        </p:nvSpPr>
        <p:spPr bwMode="auto">
          <a:xfrm rot="16153442">
            <a:off x="6667500" y="3009900"/>
            <a:ext cx="381000" cy="1524000"/>
          </a:xfrm>
          <a:prstGeom prst="rightBrace">
            <a:avLst>
              <a:gd name="adj1" fmla="val 33333"/>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90125" name="Object 14"/>
          <p:cNvGraphicFramePr>
            <a:graphicFrameLocks noChangeAspect="1"/>
          </p:cNvGraphicFramePr>
          <p:nvPr/>
        </p:nvGraphicFramePr>
        <p:xfrm>
          <a:off x="3657600" y="4953000"/>
          <a:ext cx="290513" cy="304800"/>
        </p:xfrm>
        <a:graphic>
          <a:graphicData uri="http://schemas.openxmlformats.org/presentationml/2006/ole">
            <mc:AlternateContent xmlns:mc="http://schemas.openxmlformats.org/markup-compatibility/2006">
              <mc:Choice xmlns:v="urn:schemas-microsoft-com:vml" Requires="v">
                <p:oleObj spid="_x0000_s90178" name="Equation" r:id="rId7" imgW="291973" imgH="304668" progId="Equation.3">
                  <p:embed/>
                </p:oleObj>
              </mc:Choice>
              <mc:Fallback>
                <p:oleObj name="Equation" r:id="rId7" imgW="291973" imgH="304668"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7600" y="4953000"/>
                        <a:ext cx="29051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0126" name="Object 15"/>
          <p:cNvGraphicFramePr>
            <a:graphicFrameLocks noChangeAspect="1"/>
          </p:cNvGraphicFramePr>
          <p:nvPr/>
        </p:nvGraphicFramePr>
        <p:xfrm>
          <a:off x="4495800" y="4953000"/>
          <a:ext cx="315913" cy="406400"/>
        </p:xfrm>
        <a:graphic>
          <a:graphicData uri="http://schemas.openxmlformats.org/presentationml/2006/ole">
            <mc:AlternateContent xmlns:mc="http://schemas.openxmlformats.org/markup-compatibility/2006">
              <mc:Choice xmlns:v="urn:schemas-microsoft-com:vml" Requires="v">
                <p:oleObj spid="_x0000_s90179" name="Equation" r:id="rId9" imgW="317225" imgH="406048" progId="Equation.3">
                  <p:embed/>
                </p:oleObj>
              </mc:Choice>
              <mc:Fallback>
                <p:oleObj name="Equation" r:id="rId9" imgW="317225" imgH="406048"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5800" y="4953000"/>
                        <a:ext cx="315913" cy="406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0127" name="Object 16"/>
          <p:cNvGraphicFramePr>
            <a:graphicFrameLocks noChangeAspect="1"/>
          </p:cNvGraphicFramePr>
          <p:nvPr/>
        </p:nvGraphicFramePr>
        <p:xfrm>
          <a:off x="6267450" y="5033963"/>
          <a:ext cx="265113" cy="277812"/>
        </p:xfrm>
        <a:graphic>
          <a:graphicData uri="http://schemas.openxmlformats.org/presentationml/2006/ole">
            <mc:AlternateContent xmlns:mc="http://schemas.openxmlformats.org/markup-compatibility/2006">
              <mc:Choice xmlns:v="urn:schemas-microsoft-com:vml" Requires="v">
                <p:oleObj spid="_x0000_s90180" name="Equation" r:id="rId11" imgW="266584" imgH="279279" progId="Equation.3">
                  <p:embed/>
                </p:oleObj>
              </mc:Choice>
              <mc:Fallback>
                <p:oleObj name="Equation" r:id="rId11" imgW="266584" imgH="279279"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67450" y="5033963"/>
                        <a:ext cx="265113" cy="2778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0128" name="Object 17"/>
          <p:cNvGraphicFramePr>
            <a:graphicFrameLocks noChangeAspect="1"/>
          </p:cNvGraphicFramePr>
          <p:nvPr/>
        </p:nvGraphicFramePr>
        <p:xfrm>
          <a:off x="4343400" y="3124200"/>
          <a:ext cx="393700" cy="304800"/>
        </p:xfrm>
        <a:graphic>
          <a:graphicData uri="http://schemas.openxmlformats.org/presentationml/2006/ole">
            <mc:AlternateContent xmlns:mc="http://schemas.openxmlformats.org/markup-compatibility/2006">
              <mc:Choice xmlns:v="urn:schemas-microsoft-com:vml" Requires="v">
                <p:oleObj spid="_x0000_s90181" name="Equation" r:id="rId13" imgW="393359" imgH="304536" progId="Equation.3">
                  <p:embed/>
                </p:oleObj>
              </mc:Choice>
              <mc:Fallback>
                <p:oleObj name="Equation" r:id="rId13" imgW="393359" imgH="304536"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43400" y="3124200"/>
                        <a:ext cx="3937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0129" name="Object 18"/>
          <p:cNvGraphicFramePr>
            <a:graphicFrameLocks noChangeAspect="1"/>
          </p:cNvGraphicFramePr>
          <p:nvPr/>
        </p:nvGraphicFramePr>
        <p:xfrm>
          <a:off x="6248400" y="3048000"/>
          <a:ext cx="1155700" cy="419100"/>
        </p:xfrm>
        <a:graphic>
          <a:graphicData uri="http://schemas.openxmlformats.org/presentationml/2006/ole">
            <mc:AlternateContent xmlns:mc="http://schemas.openxmlformats.org/markup-compatibility/2006">
              <mc:Choice xmlns:v="urn:schemas-microsoft-com:vml" Requires="v">
                <p:oleObj spid="_x0000_s90182" name="Equation" r:id="rId15" imgW="1155700" imgH="419100" progId="Equation.3">
                  <p:embed/>
                </p:oleObj>
              </mc:Choice>
              <mc:Fallback>
                <p:oleObj name="Equation" r:id="rId15" imgW="1155700" imgH="419100" progId="Equation.3">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48400" y="3048000"/>
                        <a:ext cx="1155700" cy="419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0130" name="Object 21"/>
          <p:cNvGraphicFramePr>
            <a:graphicFrameLocks noChangeAspect="1"/>
          </p:cNvGraphicFramePr>
          <p:nvPr/>
        </p:nvGraphicFramePr>
        <p:xfrm>
          <a:off x="2971800" y="2057400"/>
          <a:ext cx="3543300" cy="544513"/>
        </p:xfrm>
        <a:graphic>
          <a:graphicData uri="http://schemas.openxmlformats.org/presentationml/2006/ole">
            <mc:AlternateContent xmlns:mc="http://schemas.openxmlformats.org/markup-compatibility/2006">
              <mc:Choice xmlns:v="urn:schemas-microsoft-com:vml" Requires="v">
                <p:oleObj spid="_x0000_s90183" name="Equation" r:id="rId17" imgW="3543300" imgH="546100" progId="Equation.3">
                  <p:embed/>
                </p:oleObj>
              </mc:Choice>
              <mc:Fallback>
                <p:oleObj name="Equation" r:id="rId17" imgW="3543300" imgH="546100" progId="Equation.3">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71800" y="2057400"/>
                        <a:ext cx="3543300" cy="544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0131" name="Object 22"/>
          <p:cNvGraphicFramePr>
            <a:graphicFrameLocks noChangeAspect="1"/>
          </p:cNvGraphicFramePr>
          <p:nvPr/>
        </p:nvGraphicFramePr>
        <p:xfrm>
          <a:off x="3581400" y="5867400"/>
          <a:ext cx="3644900" cy="723900"/>
        </p:xfrm>
        <a:graphic>
          <a:graphicData uri="http://schemas.openxmlformats.org/presentationml/2006/ole">
            <mc:AlternateContent xmlns:mc="http://schemas.openxmlformats.org/markup-compatibility/2006">
              <mc:Choice xmlns:v="urn:schemas-microsoft-com:vml" Requires="v">
                <p:oleObj spid="_x0000_s90184" name="Equation" r:id="rId19" imgW="3644900" imgH="723900" progId="Equation.3">
                  <p:embed/>
                </p:oleObj>
              </mc:Choice>
              <mc:Fallback>
                <p:oleObj name="Equation" r:id="rId19" imgW="3644900" imgH="723900" progId="Equation.3">
                  <p:embed/>
                  <p:pic>
                    <p:nvPicPr>
                      <p:cNvPr id="0"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81400" y="5867400"/>
                        <a:ext cx="3644900" cy="7239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52279" name="Text Box 23"/>
          <p:cNvSpPr txBox="1">
            <a:spLocks noChangeArrowheads="1"/>
          </p:cNvSpPr>
          <p:nvPr/>
        </p:nvSpPr>
        <p:spPr bwMode="auto">
          <a:xfrm>
            <a:off x="2133600" y="6019800"/>
            <a:ext cx="128746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b="1">
                <a:cs typeface="+mn-cs"/>
              </a:rPr>
              <a:t>Thus:</a:t>
            </a:r>
          </a:p>
        </p:txBody>
      </p:sp>
      <p:graphicFrame>
        <p:nvGraphicFramePr>
          <p:cNvPr id="90133" name="Object 24"/>
          <p:cNvGraphicFramePr>
            <a:graphicFrameLocks noChangeAspect="1"/>
          </p:cNvGraphicFramePr>
          <p:nvPr/>
        </p:nvGraphicFramePr>
        <p:xfrm>
          <a:off x="0" y="3962400"/>
          <a:ext cx="914400" cy="477838"/>
        </p:xfrm>
        <a:graphic>
          <a:graphicData uri="http://schemas.openxmlformats.org/presentationml/2006/ole">
            <mc:AlternateContent xmlns:mc="http://schemas.openxmlformats.org/markup-compatibility/2006">
              <mc:Choice xmlns:v="urn:schemas-microsoft-com:vml" Requires="v">
                <p:oleObj spid="_x0000_s90185" name="Equation" r:id="rId21" imgW="291973" imgH="152334" progId="Equation.3">
                  <p:embed/>
                </p:oleObj>
              </mc:Choice>
              <mc:Fallback>
                <p:oleObj name="Equation" r:id="rId21" imgW="291973" imgH="152334" progId="Equation.3">
                  <p:embed/>
                  <p:pic>
                    <p:nvPicPr>
                      <p:cNvPr id="0" name="Object 2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0" y="3962400"/>
                        <a:ext cx="914400" cy="4778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5" name="Date Placeholder 3"/>
          <p:cNvSpPr>
            <a:spLocks noGrp="1"/>
          </p:cNvSpPr>
          <p:nvPr>
            <p:ph type="dt" sz="quarter" idx="10"/>
          </p:nvPr>
        </p:nvSpPr>
        <p:spPr>
          <a:xfrm>
            <a:off x="152400" y="6553200"/>
            <a:ext cx="16002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26" name="Footer Placeholder 4"/>
          <p:cNvSpPr>
            <a:spLocks noGrp="1"/>
          </p:cNvSpPr>
          <p:nvPr>
            <p:ph type="ftr" sz="quarter" idx="11"/>
          </p:nvPr>
        </p:nvSpPr>
        <p:spPr>
          <a:xfrm>
            <a:off x="2133600" y="6553200"/>
            <a:ext cx="55626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 Examples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2"/>
          </p:nvPr>
        </p:nvSpPr>
        <p:spPr/>
        <p:txBody>
          <a:bodyPr/>
          <a:lstStyle/>
          <a:p>
            <a:pPr>
              <a:defRPr/>
            </a:pPr>
            <a:fld id="{02625364-0BFE-014F-B70F-D1EDE550819D}" type="slidenum">
              <a:rPr lang="en-US"/>
              <a:pPr>
                <a:defRPr/>
              </a:pPr>
              <a:t>75</a:t>
            </a:fld>
            <a:endParaRPr lang="en-US"/>
          </a:p>
        </p:txBody>
      </p:sp>
      <p:sp>
        <p:nvSpPr>
          <p:cNvPr id="353282" name="Text Box 2"/>
          <p:cNvSpPr txBox="1">
            <a:spLocks noChangeArrowheads="1"/>
          </p:cNvSpPr>
          <p:nvPr/>
        </p:nvSpPr>
        <p:spPr bwMode="auto">
          <a:xfrm>
            <a:off x="0" y="2616200"/>
            <a:ext cx="507841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From the</a:t>
            </a:r>
            <a:r>
              <a:rPr lang="en-US">
                <a:solidFill>
                  <a:srgbClr val="FF3300"/>
                </a:solidFill>
                <a:cs typeface="+mn-cs"/>
              </a:rPr>
              <a:t> Pumping Lemma:</a:t>
            </a:r>
          </a:p>
        </p:txBody>
      </p:sp>
      <p:graphicFrame>
        <p:nvGraphicFramePr>
          <p:cNvPr id="91139" name="Object 3"/>
          <p:cNvGraphicFramePr>
            <a:graphicFrameLocks noChangeAspect="1"/>
          </p:cNvGraphicFramePr>
          <p:nvPr/>
        </p:nvGraphicFramePr>
        <p:xfrm>
          <a:off x="5594350" y="2514600"/>
          <a:ext cx="2413000" cy="722313"/>
        </p:xfrm>
        <a:graphic>
          <a:graphicData uri="http://schemas.openxmlformats.org/presentationml/2006/ole">
            <mc:AlternateContent xmlns:mc="http://schemas.openxmlformats.org/markup-compatibility/2006">
              <mc:Choice xmlns:v="urn:schemas-microsoft-com:vml" Requires="v">
                <p:oleObj spid="_x0000_s91167" name="Equation" r:id="rId3" imgW="2413000" imgH="723900" progId="Equation.3">
                  <p:embed/>
                </p:oleObj>
              </mc:Choice>
              <mc:Fallback>
                <p:oleObj name="Equation" r:id="rId3" imgW="2413000" imgH="7239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4350" y="2514600"/>
                        <a:ext cx="2413000" cy="722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1140" name="Object 4"/>
          <p:cNvGraphicFramePr>
            <a:graphicFrameLocks noChangeAspect="1"/>
          </p:cNvGraphicFramePr>
          <p:nvPr/>
        </p:nvGraphicFramePr>
        <p:xfrm>
          <a:off x="5829300" y="3581400"/>
          <a:ext cx="2324100" cy="531813"/>
        </p:xfrm>
        <a:graphic>
          <a:graphicData uri="http://schemas.openxmlformats.org/presentationml/2006/ole">
            <mc:AlternateContent xmlns:mc="http://schemas.openxmlformats.org/markup-compatibility/2006">
              <mc:Choice xmlns:v="urn:schemas-microsoft-com:vml" Requires="v">
                <p:oleObj spid="_x0000_s91168" name="Equation" r:id="rId5" imgW="2324100" imgH="533400" progId="Equation.3">
                  <p:embed/>
                </p:oleObj>
              </mc:Choice>
              <mc:Fallback>
                <p:oleObj name="Equation" r:id="rId5" imgW="2324100" imgH="5334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29300" y="3581400"/>
                        <a:ext cx="2324100" cy="5318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53285" name="Text Box 5"/>
          <p:cNvSpPr txBox="1">
            <a:spLocks noChangeArrowheads="1"/>
          </p:cNvSpPr>
          <p:nvPr/>
        </p:nvSpPr>
        <p:spPr bwMode="auto">
          <a:xfrm>
            <a:off x="2209800" y="5257800"/>
            <a:ext cx="128746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b="1">
                <a:cs typeface="+mn-cs"/>
              </a:rPr>
              <a:t>Thus:</a:t>
            </a:r>
          </a:p>
        </p:txBody>
      </p:sp>
      <p:graphicFrame>
        <p:nvGraphicFramePr>
          <p:cNvPr id="91142" name="Object 6"/>
          <p:cNvGraphicFramePr>
            <a:graphicFrameLocks noChangeAspect="1"/>
          </p:cNvGraphicFramePr>
          <p:nvPr/>
        </p:nvGraphicFramePr>
        <p:xfrm>
          <a:off x="609600" y="0"/>
          <a:ext cx="2197100" cy="722313"/>
        </p:xfrm>
        <a:graphic>
          <a:graphicData uri="http://schemas.openxmlformats.org/presentationml/2006/ole">
            <mc:AlternateContent xmlns:mc="http://schemas.openxmlformats.org/markup-compatibility/2006">
              <mc:Choice xmlns:v="urn:schemas-microsoft-com:vml" Requires="v">
                <p:oleObj spid="_x0000_s91169" name="Equation" r:id="rId7" imgW="2197100" imgH="723900" progId="Equation.3">
                  <p:embed/>
                </p:oleObj>
              </mc:Choice>
              <mc:Fallback>
                <p:oleObj name="Equation" r:id="rId7" imgW="2197100" imgH="7239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0"/>
                        <a:ext cx="2197100" cy="722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1143" name="Object 8"/>
          <p:cNvGraphicFramePr>
            <a:graphicFrameLocks noChangeAspect="1"/>
          </p:cNvGraphicFramePr>
          <p:nvPr/>
        </p:nvGraphicFramePr>
        <p:xfrm>
          <a:off x="3733800" y="5181600"/>
          <a:ext cx="2501900" cy="722313"/>
        </p:xfrm>
        <a:graphic>
          <a:graphicData uri="http://schemas.openxmlformats.org/presentationml/2006/ole">
            <mc:AlternateContent xmlns:mc="http://schemas.openxmlformats.org/markup-compatibility/2006">
              <mc:Choice xmlns:v="urn:schemas-microsoft-com:vml" Requires="v">
                <p:oleObj spid="_x0000_s91170" name="Equation" r:id="rId9" imgW="2501900" imgH="723900" progId="Equation.3">
                  <p:embed/>
                </p:oleObj>
              </mc:Choice>
              <mc:Fallback>
                <p:oleObj name="Equation" r:id="rId9" imgW="2501900" imgH="7239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33800" y="5181600"/>
                        <a:ext cx="2501900" cy="722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1144" name="Object 11"/>
          <p:cNvGraphicFramePr>
            <a:graphicFrameLocks noChangeAspect="1"/>
          </p:cNvGraphicFramePr>
          <p:nvPr/>
        </p:nvGraphicFramePr>
        <p:xfrm>
          <a:off x="4724400" y="0"/>
          <a:ext cx="3644900" cy="723900"/>
        </p:xfrm>
        <a:graphic>
          <a:graphicData uri="http://schemas.openxmlformats.org/presentationml/2006/ole">
            <mc:AlternateContent xmlns:mc="http://schemas.openxmlformats.org/markup-compatibility/2006">
              <mc:Choice xmlns:v="urn:schemas-microsoft-com:vml" Requires="v">
                <p:oleObj spid="_x0000_s91171" name="Equation" r:id="rId11" imgW="3644900" imgH="723900" progId="Equation.3">
                  <p:embed/>
                </p:oleObj>
              </mc:Choice>
              <mc:Fallback>
                <p:oleObj name="Equation" r:id="rId11" imgW="3644900" imgH="7239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24400" y="0"/>
                        <a:ext cx="3644900" cy="7239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 name="Date Placeholder 3"/>
          <p:cNvSpPr>
            <a:spLocks noGrp="1"/>
          </p:cNvSpPr>
          <p:nvPr>
            <p:ph type="dt" sz="quarter" idx="10"/>
          </p:nvPr>
        </p:nvSpPr>
        <p:spPr>
          <a:xfrm>
            <a:off x="152400" y="6553200"/>
            <a:ext cx="16002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13" name="Footer Placeholder 4"/>
          <p:cNvSpPr>
            <a:spLocks noGrp="1"/>
          </p:cNvSpPr>
          <p:nvPr>
            <p:ph type="ftr" sz="quarter" idx="11"/>
          </p:nvPr>
        </p:nvSpPr>
        <p:spPr>
          <a:xfrm>
            <a:off x="2133600" y="6553200"/>
            <a:ext cx="55626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 Examples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3"/>
          <p:cNvSpPr>
            <a:spLocks noGrp="1"/>
          </p:cNvSpPr>
          <p:nvPr>
            <p:ph type="sldNum" sz="quarter" idx="12"/>
          </p:nvPr>
        </p:nvSpPr>
        <p:spPr/>
        <p:txBody>
          <a:bodyPr/>
          <a:lstStyle/>
          <a:p>
            <a:pPr>
              <a:defRPr/>
            </a:pPr>
            <a:fld id="{1CD89C5F-30FB-3B4D-BD31-EE8AC02E8F69}" type="slidenum">
              <a:rPr lang="en-US"/>
              <a:pPr>
                <a:defRPr/>
              </a:pPr>
              <a:t>76</a:t>
            </a:fld>
            <a:endParaRPr lang="en-US"/>
          </a:p>
        </p:txBody>
      </p:sp>
      <p:sp>
        <p:nvSpPr>
          <p:cNvPr id="381957" name="Text Box 5"/>
          <p:cNvSpPr txBox="1">
            <a:spLocks noChangeArrowheads="1"/>
          </p:cNvSpPr>
          <p:nvPr/>
        </p:nvSpPr>
        <p:spPr bwMode="auto">
          <a:xfrm>
            <a:off x="0" y="1447800"/>
            <a:ext cx="52006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From the </a:t>
            </a:r>
            <a:r>
              <a:rPr lang="en-US">
                <a:solidFill>
                  <a:srgbClr val="FF3300"/>
                </a:solidFill>
                <a:cs typeface="+mn-cs"/>
              </a:rPr>
              <a:t>Pumping Lemma:</a:t>
            </a:r>
            <a:r>
              <a:rPr lang="en-US">
                <a:cs typeface="+mn-cs"/>
              </a:rPr>
              <a:t> </a:t>
            </a:r>
          </a:p>
        </p:txBody>
      </p:sp>
      <p:graphicFrame>
        <p:nvGraphicFramePr>
          <p:cNvPr id="92163" name="Object 6"/>
          <p:cNvGraphicFramePr>
            <a:graphicFrameLocks noChangeAspect="1"/>
          </p:cNvGraphicFramePr>
          <p:nvPr/>
        </p:nvGraphicFramePr>
        <p:xfrm>
          <a:off x="457200" y="3505200"/>
          <a:ext cx="7810500" cy="720725"/>
        </p:xfrm>
        <a:graphic>
          <a:graphicData uri="http://schemas.openxmlformats.org/presentationml/2006/ole">
            <mc:AlternateContent xmlns:mc="http://schemas.openxmlformats.org/markup-compatibility/2006">
              <mc:Choice xmlns:v="urn:schemas-microsoft-com:vml" Requires="v">
                <p:oleObj spid="_x0000_s92227" name="Equation" r:id="rId3" imgW="7810500" imgH="723900" progId="Equation.3">
                  <p:embed/>
                </p:oleObj>
              </mc:Choice>
              <mc:Fallback>
                <p:oleObj name="Equation" r:id="rId3" imgW="7810500" imgH="7239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505200"/>
                        <a:ext cx="7810500" cy="7207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81960" name="AutoShape 8"/>
          <p:cNvSpPr>
            <a:spLocks/>
          </p:cNvSpPr>
          <p:nvPr/>
        </p:nvSpPr>
        <p:spPr bwMode="auto">
          <a:xfrm rot="5353442">
            <a:off x="2209800" y="4038600"/>
            <a:ext cx="457200" cy="762000"/>
          </a:xfrm>
          <a:prstGeom prst="rightBrace">
            <a:avLst>
              <a:gd name="adj1" fmla="val 13889"/>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81961" name="AutoShape 9"/>
          <p:cNvSpPr>
            <a:spLocks/>
          </p:cNvSpPr>
          <p:nvPr/>
        </p:nvSpPr>
        <p:spPr bwMode="auto">
          <a:xfrm rot="5353442">
            <a:off x="3059907" y="4026693"/>
            <a:ext cx="457200" cy="785813"/>
          </a:xfrm>
          <a:prstGeom prst="rightBrace">
            <a:avLst>
              <a:gd name="adj1" fmla="val 14323"/>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81962" name="AutoShape 10"/>
          <p:cNvSpPr>
            <a:spLocks/>
          </p:cNvSpPr>
          <p:nvPr/>
        </p:nvSpPr>
        <p:spPr bwMode="auto">
          <a:xfrm rot="5353442">
            <a:off x="5676900" y="3162300"/>
            <a:ext cx="457200" cy="2514600"/>
          </a:xfrm>
          <a:prstGeom prst="rightBrace">
            <a:avLst>
              <a:gd name="adj1" fmla="val 45833"/>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81963" name="AutoShape 11"/>
          <p:cNvSpPr>
            <a:spLocks/>
          </p:cNvSpPr>
          <p:nvPr/>
        </p:nvSpPr>
        <p:spPr bwMode="auto">
          <a:xfrm rot="16153442">
            <a:off x="3503613" y="1822450"/>
            <a:ext cx="457200" cy="3352800"/>
          </a:xfrm>
          <a:prstGeom prst="rightBrace">
            <a:avLst>
              <a:gd name="adj1" fmla="val 61111"/>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81964" name="AutoShape 12"/>
          <p:cNvSpPr>
            <a:spLocks/>
          </p:cNvSpPr>
          <p:nvPr/>
        </p:nvSpPr>
        <p:spPr bwMode="auto">
          <a:xfrm rot="16153442">
            <a:off x="6134100" y="2781300"/>
            <a:ext cx="381000" cy="1524000"/>
          </a:xfrm>
          <a:prstGeom prst="rightBrace">
            <a:avLst>
              <a:gd name="adj1" fmla="val 33333"/>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92169" name="Object 13"/>
          <p:cNvGraphicFramePr>
            <a:graphicFrameLocks noChangeAspect="1"/>
          </p:cNvGraphicFramePr>
          <p:nvPr/>
        </p:nvGraphicFramePr>
        <p:xfrm>
          <a:off x="2286000" y="4724400"/>
          <a:ext cx="290513" cy="304800"/>
        </p:xfrm>
        <a:graphic>
          <a:graphicData uri="http://schemas.openxmlformats.org/presentationml/2006/ole">
            <mc:AlternateContent xmlns:mc="http://schemas.openxmlformats.org/markup-compatibility/2006">
              <mc:Choice xmlns:v="urn:schemas-microsoft-com:vml" Requires="v">
                <p:oleObj spid="_x0000_s92228" name="Equation" r:id="rId5" imgW="291973" imgH="304668" progId="Equation.3">
                  <p:embed/>
                </p:oleObj>
              </mc:Choice>
              <mc:Fallback>
                <p:oleObj name="Equation" r:id="rId5" imgW="291973" imgH="304668"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4724400"/>
                        <a:ext cx="29051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2170" name="Object 14"/>
          <p:cNvGraphicFramePr>
            <a:graphicFrameLocks noChangeAspect="1"/>
          </p:cNvGraphicFramePr>
          <p:nvPr/>
        </p:nvGraphicFramePr>
        <p:xfrm>
          <a:off x="3124200" y="4724400"/>
          <a:ext cx="315913" cy="406400"/>
        </p:xfrm>
        <a:graphic>
          <a:graphicData uri="http://schemas.openxmlformats.org/presentationml/2006/ole">
            <mc:AlternateContent xmlns:mc="http://schemas.openxmlformats.org/markup-compatibility/2006">
              <mc:Choice xmlns:v="urn:schemas-microsoft-com:vml" Requires="v">
                <p:oleObj spid="_x0000_s92229" name="Equation" r:id="rId7" imgW="317225" imgH="406048" progId="Equation.3">
                  <p:embed/>
                </p:oleObj>
              </mc:Choice>
              <mc:Fallback>
                <p:oleObj name="Equation" r:id="rId7" imgW="317225" imgH="406048"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4724400"/>
                        <a:ext cx="315913" cy="406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2171" name="Object 15"/>
          <p:cNvGraphicFramePr>
            <a:graphicFrameLocks noChangeAspect="1"/>
          </p:cNvGraphicFramePr>
          <p:nvPr/>
        </p:nvGraphicFramePr>
        <p:xfrm>
          <a:off x="5811838" y="4808538"/>
          <a:ext cx="265112" cy="277812"/>
        </p:xfrm>
        <a:graphic>
          <a:graphicData uri="http://schemas.openxmlformats.org/presentationml/2006/ole">
            <mc:AlternateContent xmlns:mc="http://schemas.openxmlformats.org/markup-compatibility/2006">
              <mc:Choice xmlns:v="urn:schemas-microsoft-com:vml" Requires="v">
                <p:oleObj spid="_x0000_s92230" name="Equation" r:id="rId9" imgW="266584" imgH="279279" progId="Equation.3">
                  <p:embed/>
                </p:oleObj>
              </mc:Choice>
              <mc:Fallback>
                <p:oleObj name="Equation" r:id="rId9" imgW="266584" imgH="279279"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11838" y="4808538"/>
                        <a:ext cx="265112" cy="2778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2172" name="Object 16"/>
          <p:cNvGraphicFramePr>
            <a:graphicFrameLocks noChangeAspect="1"/>
          </p:cNvGraphicFramePr>
          <p:nvPr/>
        </p:nvGraphicFramePr>
        <p:xfrm>
          <a:off x="3124200" y="2819400"/>
          <a:ext cx="1130300" cy="431800"/>
        </p:xfrm>
        <a:graphic>
          <a:graphicData uri="http://schemas.openxmlformats.org/presentationml/2006/ole">
            <mc:AlternateContent xmlns:mc="http://schemas.openxmlformats.org/markup-compatibility/2006">
              <mc:Choice xmlns:v="urn:schemas-microsoft-com:vml" Requires="v">
                <p:oleObj spid="_x0000_s92231" name="Equation" r:id="rId11" imgW="1129810" imgH="431613" progId="Equation.3">
                  <p:embed/>
                </p:oleObj>
              </mc:Choice>
              <mc:Fallback>
                <p:oleObj name="Equation" r:id="rId11" imgW="1129810" imgH="431613"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4200" y="2819400"/>
                        <a:ext cx="1130300" cy="431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2173" name="Object 17"/>
          <p:cNvGraphicFramePr>
            <a:graphicFrameLocks noChangeAspect="1"/>
          </p:cNvGraphicFramePr>
          <p:nvPr/>
        </p:nvGraphicFramePr>
        <p:xfrm>
          <a:off x="5715000" y="2819400"/>
          <a:ext cx="1155700" cy="419100"/>
        </p:xfrm>
        <a:graphic>
          <a:graphicData uri="http://schemas.openxmlformats.org/presentationml/2006/ole">
            <mc:AlternateContent xmlns:mc="http://schemas.openxmlformats.org/markup-compatibility/2006">
              <mc:Choice xmlns:v="urn:schemas-microsoft-com:vml" Requires="v">
                <p:oleObj spid="_x0000_s92232" name="Equation" r:id="rId13" imgW="1155700" imgH="419100" progId="Equation.3">
                  <p:embed/>
                </p:oleObj>
              </mc:Choice>
              <mc:Fallback>
                <p:oleObj name="Equation" r:id="rId13" imgW="1155700" imgH="419100"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15000" y="2819400"/>
                        <a:ext cx="1155700" cy="419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81972" name="Text Box 20"/>
          <p:cNvSpPr txBox="1">
            <a:spLocks noChangeArrowheads="1"/>
          </p:cNvSpPr>
          <p:nvPr/>
        </p:nvSpPr>
        <p:spPr bwMode="auto">
          <a:xfrm>
            <a:off x="1905000" y="6019800"/>
            <a:ext cx="128746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b="1">
                <a:cs typeface="+mn-cs"/>
              </a:rPr>
              <a:t>Thus:</a:t>
            </a:r>
          </a:p>
        </p:txBody>
      </p:sp>
      <p:graphicFrame>
        <p:nvGraphicFramePr>
          <p:cNvPr id="92175" name="Object 21"/>
          <p:cNvGraphicFramePr>
            <a:graphicFrameLocks noChangeAspect="1"/>
          </p:cNvGraphicFramePr>
          <p:nvPr/>
        </p:nvGraphicFramePr>
        <p:xfrm>
          <a:off x="609600" y="0"/>
          <a:ext cx="2197100" cy="722313"/>
        </p:xfrm>
        <a:graphic>
          <a:graphicData uri="http://schemas.openxmlformats.org/presentationml/2006/ole">
            <mc:AlternateContent xmlns:mc="http://schemas.openxmlformats.org/markup-compatibility/2006">
              <mc:Choice xmlns:v="urn:schemas-microsoft-com:vml" Requires="v">
                <p:oleObj spid="_x0000_s92233" name="Equation" r:id="rId15" imgW="2197100" imgH="723900" progId="Equation.3">
                  <p:embed/>
                </p:oleObj>
              </mc:Choice>
              <mc:Fallback>
                <p:oleObj name="Equation" r:id="rId15" imgW="2197100" imgH="723900" progId="Equation.3">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9600" y="0"/>
                        <a:ext cx="2197100" cy="722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2176" name="Object 22"/>
          <p:cNvGraphicFramePr>
            <a:graphicFrameLocks noChangeAspect="1"/>
          </p:cNvGraphicFramePr>
          <p:nvPr/>
        </p:nvGraphicFramePr>
        <p:xfrm>
          <a:off x="4724400" y="0"/>
          <a:ext cx="3644900" cy="723900"/>
        </p:xfrm>
        <a:graphic>
          <a:graphicData uri="http://schemas.openxmlformats.org/presentationml/2006/ole">
            <mc:AlternateContent xmlns:mc="http://schemas.openxmlformats.org/markup-compatibility/2006">
              <mc:Choice xmlns:v="urn:schemas-microsoft-com:vml" Requires="v">
                <p:oleObj spid="_x0000_s92234" name="Equation" r:id="rId17" imgW="3644900" imgH="723900" progId="Equation.3">
                  <p:embed/>
                </p:oleObj>
              </mc:Choice>
              <mc:Fallback>
                <p:oleObj name="Equation" r:id="rId17" imgW="3644900" imgH="723900" progId="Equation.3">
                  <p:embed/>
                  <p:pic>
                    <p:nvPicPr>
                      <p:cNvPr id="0" name="Object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24400" y="0"/>
                        <a:ext cx="3644900" cy="7239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2177" name="Object 23"/>
          <p:cNvGraphicFramePr>
            <a:graphicFrameLocks noChangeAspect="1"/>
          </p:cNvGraphicFramePr>
          <p:nvPr/>
        </p:nvGraphicFramePr>
        <p:xfrm>
          <a:off x="5334000" y="1295400"/>
          <a:ext cx="2501900" cy="722313"/>
        </p:xfrm>
        <a:graphic>
          <a:graphicData uri="http://schemas.openxmlformats.org/presentationml/2006/ole">
            <mc:AlternateContent xmlns:mc="http://schemas.openxmlformats.org/markup-compatibility/2006">
              <mc:Choice xmlns:v="urn:schemas-microsoft-com:vml" Requires="v">
                <p:oleObj spid="_x0000_s92235" name="Equation" r:id="rId19" imgW="2501900" imgH="723900" progId="Equation.3">
                  <p:embed/>
                </p:oleObj>
              </mc:Choice>
              <mc:Fallback>
                <p:oleObj name="Equation" r:id="rId19" imgW="2501900" imgH="723900" progId="Equation.3">
                  <p:embed/>
                  <p:pic>
                    <p:nvPicPr>
                      <p:cNvPr id="0" name="Object 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34000" y="1295400"/>
                        <a:ext cx="2501900" cy="722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81976" name="AutoShape 24"/>
          <p:cNvSpPr>
            <a:spLocks/>
          </p:cNvSpPr>
          <p:nvPr/>
        </p:nvSpPr>
        <p:spPr bwMode="auto">
          <a:xfrm rot="5353442">
            <a:off x="3898107" y="4026693"/>
            <a:ext cx="457200" cy="785813"/>
          </a:xfrm>
          <a:prstGeom prst="rightBrace">
            <a:avLst>
              <a:gd name="adj1" fmla="val 14323"/>
              <a:gd name="adj2" fmla="val 50000"/>
            </a:avLst>
          </a:prstGeom>
          <a:noFill/>
          <a:ln w="9525">
            <a:solidFill>
              <a:schemeClr val="tx1"/>
            </a:solidFill>
            <a:round/>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92179" name="Object 25"/>
          <p:cNvGraphicFramePr>
            <a:graphicFrameLocks noChangeAspect="1"/>
          </p:cNvGraphicFramePr>
          <p:nvPr/>
        </p:nvGraphicFramePr>
        <p:xfrm>
          <a:off x="3962400" y="4724400"/>
          <a:ext cx="315913" cy="406400"/>
        </p:xfrm>
        <a:graphic>
          <a:graphicData uri="http://schemas.openxmlformats.org/presentationml/2006/ole">
            <mc:AlternateContent xmlns:mc="http://schemas.openxmlformats.org/markup-compatibility/2006">
              <mc:Choice xmlns:v="urn:schemas-microsoft-com:vml" Requires="v">
                <p:oleObj spid="_x0000_s92236" name="Equation" r:id="rId21" imgW="317225" imgH="406048" progId="Equation.3">
                  <p:embed/>
                </p:oleObj>
              </mc:Choice>
              <mc:Fallback>
                <p:oleObj name="Equation" r:id="rId21" imgW="317225" imgH="406048" progId="Equation.3">
                  <p:embed/>
                  <p:pic>
                    <p:nvPicPr>
                      <p:cNvPr id="0"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0" y="4724400"/>
                        <a:ext cx="315913" cy="406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2180" name="Object 26"/>
          <p:cNvGraphicFramePr>
            <a:graphicFrameLocks noChangeAspect="1"/>
          </p:cNvGraphicFramePr>
          <p:nvPr/>
        </p:nvGraphicFramePr>
        <p:xfrm>
          <a:off x="3733800" y="5943600"/>
          <a:ext cx="2273300" cy="722313"/>
        </p:xfrm>
        <a:graphic>
          <a:graphicData uri="http://schemas.openxmlformats.org/presentationml/2006/ole">
            <mc:AlternateContent xmlns:mc="http://schemas.openxmlformats.org/markup-compatibility/2006">
              <mc:Choice xmlns:v="urn:schemas-microsoft-com:vml" Requires="v">
                <p:oleObj spid="_x0000_s92237" name="Equation" r:id="rId22" imgW="2273300" imgH="723900" progId="Equation.3">
                  <p:embed/>
                </p:oleObj>
              </mc:Choice>
              <mc:Fallback>
                <p:oleObj name="Equation" r:id="rId22" imgW="2273300" imgH="723900" progId="Equation.3">
                  <p:embed/>
                  <p:pic>
                    <p:nvPicPr>
                      <p:cNvPr id="0" name="Object 2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733800" y="5943600"/>
                        <a:ext cx="2273300" cy="722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4" name="Date Placeholder 3"/>
          <p:cNvSpPr>
            <a:spLocks noGrp="1"/>
          </p:cNvSpPr>
          <p:nvPr>
            <p:ph type="dt" sz="quarter" idx="10"/>
          </p:nvPr>
        </p:nvSpPr>
        <p:spPr>
          <a:xfrm>
            <a:off x="152400" y="6553200"/>
            <a:ext cx="16002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25" name="Footer Placeholder 4"/>
          <p:cNvSpPr>
            <a:spLocks noGrp="1"/>
          </p:cNvSpPr>
          <p:nvPr>
            <p:ph type="ftr" sz="quarter" idx="11"/>
          </p:nvPr>
        </p:nvSpPr>
        <p:spPr>
          <a:xfrm>
            <a:off x="2133600" y="6553200"/>
            <a:ext cx="55626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 Examples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p:cNvSpPr>
            <a:spLocks noGrp="1"/>
          </p:cNvSpPr>
          <p:nvPr>
            <p:ph type="sldNum" sz="quarter" idx="12"/>
          </p:nvPr>
        </p:nvSpPr>
        <p:spPr/>
        <p:txBody>
          <a:bodyPr/>
          <a:lstStyle/>
          <a:p>
            <a:pPr>
              <a:defRPr/>
            </a:pPr>
            <a:fld id="{16F6FFF1-ED60-6448-8FE0-427A2FEF75EE}" type="slidenum">
              <a:rPr lang="en-US"/>
              <a:pPr>
                <a:defRPr/>
              </a:pPr>
              <a:t>77</a:t>
            </a:fld>
            <a:endParaRPr lang="en-US"/>
          </a:p>
        </p:txBody>
      </p:sp>
      <p:graphicFrame>
        <p:nvGraphicFramePr>
          <p:cNvPr id="93186" name="Object 2"/>
          <p:cNvGraphicFramePr>
            <a:graphicFrameLocks noChangeAspect="1"/>
          </p:cNvGraphicFramePr>
          <p:nvPr/>
        </p:nvGraphicFramePr>
        <p:xfrm>
          <a:off x="2965450" y="0"/>
          <a:ext cx="2273300" cy="722313"/>
        </p:xfrm>
        <a:graphic>
          <a:graphicData uri="http://schemas.openxmlformats.org/presentationml/2006/ole">
            <mc:AlternateContent xmlns:mc="http://schemas.openxmlformats.org/markup-compatibility/2006">
              <mc:Choice xmlns:v="urn:schemas-microsoft-com:vml" Requires="v">
                <p:oleObj spid="_x0000_s93217" name="Equation" r:id="rId3" imgW="2273300" imgH="723900" progId="Equation.3">
                  <p:embed/>
                </p:oleObj>
              </mc:Choice>
              <mc:Fallback>
                <p:oleObj name="Equation" r:id="rId3" imgW="2273300" imgH="7239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5450" y="0"/>
                        <a:ext cx="2273300" cy="722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54310" name="AutoShape 6"/>
          <p:cNvSpPr>
            <a:spLocks noChangeArrowheads="1"/>
          </p:cNvSpPr>
          <p:nvPr/>
        </p:nvSpPr>
        <p:spPr bwMode="auto">
          <a:xfrm>
            <a:off x="4038600" y="2667000"/>
            <a:ext cx="485775" cy="1066800"/>
          </a:xfrm>
          <a:prstGeom prst="downArrow">
            <a:avLst>
              <a:gd name="adj1" fmla="val 50000"/>
              <a:gd name="adj2" fmla="val 54902"/>
            </a:avLst>
          </a:prstGeom>
          <a:solidFill>
            <a:schemeClr val="accent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93188" name="Object 9"/>
          <p:cNvGraphicFramePr>
            <a:graphicFrameLocks noChangeAspect="1"/>
          </p:cNvGraphicFramePr>
          <p:nvPr/>
        </p:nvGraphicFramePr>
        <p:xfrm>
          <a:off x="3352800" y="5257800"/>
          <a:ext cx="1968500" cy="533400"/>
        </p:xfrm>
        <a:graphic>
          <a:graphicData uri="http://schemas.openxmlformats.org/presentationml/2006/ole">
            <mc:AlternateContent xmlns:mc="http://schemas.openxmlformats.org/markup-compatibility/2006">
              <mc:Choice xmlns:v="urn:schemas-microsoft-com:vml" Requires="v">
                <p:oleObj spid="_x0000_s93218" name="Equation" r:id="rId5" imgW="1968500" imgH="533400" progId="Equation.3">
                  <p:embed/>
                </p:oleObj>
              </mc:Choice>
              <mc:Fallback>
                <p:oleObj name="Equation" r:id="rId5" imgW="1968500" imgH="5334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5257800"/>
                        <a:ext cx="1968500" cy="533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3189" name="Object 10"/>
          <p:cNvGraphicFramePr>
            <a:graphicFrameLocks noChangeAspect="1"/>
          </p:cNvGraphicFramePr>
          <p:nvPr/>
        </p:nvGraphicFramePr>
        <p:xfrm>
          <a:off x="2743200" y="1600200"/>
          <a:ext cx="3238500" cy="723900"/>
        </p:xfrm>
        <a:graphic>
          <a:graphicData uri="http://schemas.openxmlformats.org/presentationml/2006/ole">
            <mc:AlternateContent xmlns:mc="http://schemas.openxmlformats.org/markup-compatibility/2006">
              <mc:Choice xmlns:v="urn:schemas-microsoft-com:vml" Requires="v">
                <p:oleObj spid="_x0000_s93219" name="Equation" r:id="rId7" imgW="3238500" imgH="723900" progId="Equation.3">
                  <p:embed/>
                </p:oleObj>
              </mc:Choice>
              <mc:Fallback>
                <p:oleObj name="Equation" r:id="rId7" imgW="3238500" imgH="7239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200" y="1600200"/>
                        <a:ext cx="3238500" cy="7239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54315" name="Text Box 11"/>
          <p:cNvSpPr txBox="1">
            <a:spLocks noChangeArrowheads="1"/>
          </p:cNvSpPr>
          <p:nvPr/>
        </p:nvSpPr>
        <p:spPr bwMode="auto">
          <a:xfrm>
            <a:off x="838200" y="1676400"/>
            <a:ext cx="1347788"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Since:</a:t>
            </a:r>
          </a:p>
        </p:txBody>
      </p:sp>
      <p:graphicFrame>
        <p:nvGraphicFramePr>
          <p:cNvPr id="93191" name="Object 12"/>
          <p:cNvGraphicFramePr>
            <a:graphicFrameLocks noChangeAspect="1"/>
          </p:cNvGraphicFramePr>
          <p:nvPr/>
        </p:nvGraphicFramePr>
        <p:xfrm>
          <a:off x="7086600" y="228600"/>
          <a:ext cx="1803400" cy="546100"/>
        </p:xfrm>
        <a:graphic>
          <a:graphicData uri="http://schemas.openxmlformats.org/presentationml/2006/ole">
            <mc:AlternateContent xmlns:mc="http://schemas.openxmlformats.org/markup-compatibility/2006">
              <mc:Choice xmlns:v="urn:schemas-microsoft-com:vml" Requires="v">
                <p:oleObj spid="_x0000_s93220" name="Equation" r:id="rId9" imgW="1803400" imgH="546100" progId="Equation.3">
                  <p:embed/>
                </p:oleObj>
              </mc:Choice>
              <mc:Fallback>
                <p:oleObj name="Equation" r:id="rId9" imgW="1803400" imgH="5461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86600" y="228600"/>
                        <a:ext cx="1803400" cy="546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54319" name="Text Box 15"/>
          <p:cNvSpPr txBox="1">
            <a:spLocks noChangeArrowheads="1"/>
          </p:cNvSpPr>
          <p:nvPr/>
        </p:nvSpPr>
        <p:spPr bwMode="auto">
          <a:xfrm>
            <a:off x="1600200" y="4343400"/>
            <a:ext cx="6245225"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There must exist      such that: </a:t>
            </a:r>
          </a:p>
        </p:txBody>
      </p:sp>
      <p:graphicFrame>
        <p:nvGraphicFramePr>
          <p:cNvPr id="93193" name="Object 16"/>
          <p:cNvGraphicFramePr>
            <a:graphicFrameLocks noChangeAspect="1"/>
          </p:cNvGraphicFramePr>
          <p:nvPr/>
        </p:nvGraphicFramePr>
        <p:xfrm>
          <a:off x="5181600" y="4495800"/>
          <a:ext cx="355600" cy="406400"/>
        </p:xfrm>
        <a:graphic>
          <a:graphicData uri="http://schemas.openxmlformats.org/presentationml/2006/ole">
            <mc:AlternateContent xmlns:mc="http://schemas.openxmlformats.org/markup-compatibility/2006">
              <mc:Choice xmlns:v="urn:schemas-microsoft-com:vml" Requires="v">
                <p:oleObj spid="_x0000_s93221" name="Equation" r:id="rId11" imgW="355292" imgH="406048" progId="Equation.3">
                  <p:embed/>
                </p:oleObj>
              </mc:Choice>
              <mc:Fallback>
                <p:oleObj name="Equation" r:id="rId11" imgW="355292" imgH="406048"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81600" y="4495800"/>
                        <a:ext cx="355600" cy="406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54321" name="Line 17"/>
          <p:cNvSpPr>
            <a:spLocks noChangeShapeType="1"/>
          </p:cNvSpPr>
          <p:nvPr/>
        </p:nvSpPr>
        <p:spPr bwMode="auto">
          <a:xfrm>
            <a:off x="0" y="1143000"/>
            <a:ext cx="91440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sp>
        <p:nvSpPr>
          <p:cNvPr id="14" name="Date Placeholder 3"/>
          <p:cNvSpPr>
            <a:spLocks noGrp="1"/>
          </p:cNvSpPr>
          <p:nvPr>
            <p:ph type="dt" sz="quarter" idx="10"/>
          </p:nvPr>
        </p:nvSpPr>
        <p:spPr>
          <a:xfrm>
            <a:off x="152400" y="6553200"/>
            <a:ext cx="16002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15" name="Footer Placeholder 4"/>
          <p:cNvSpPr>
            <a:spLocks noGrp="1"/>
          </p:cNvSpPr>
          <p:nvPr>
            <p:ph type="ftr" sz="quarter" idx="11"/>
          </p:nvPr>
        </p:nvSpPr>
        <p:spPr>
          <a:xfrm>
            <a:off x="2133600" y="6553200"/>
            <a:ext cx="55626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 Examples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2"/>
          </p:nvPr>
        </p:nvSpPr>
        <p:spPr/>
        <p:txBody>
          <a:bodyPr/>
          <a:lstStyle/>
          <a:p>
            <a:pPr>
              <a:defRPr/>
            </a:pPr>
            <a:fld id="{43068AB6-4526-1240-85F0-F0CA266E8F55}" type="slidenum">
              <a:rPr lang="en-US"/>
              <a:pPr>
                <a:defRPr/>
              </a:pPr>
              <a:t>78</a:t>
            </a:fld>
            <a:endParaRPr lang="en-US"/>
          </a:p>
        </p:txBody>
      </p:sp>
      <p:sp>
        <p:nvSpPr>
          <p:cNvPr id="359427" name="Text Box 3"/>
          <p:cNvSpPr txBox="1">
            <a:spLocks noChangeArrowheads="1"/>
          </p:cNvSpPr>
          <p:nvPr/>
        </p:nvSpPr>
        <p:spPr bwMode="auto">
          <a:xfrm>
            <a:off x="0" y="0"/>
            <a:ext cx="19494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rgbClr val="FF3300"/>
                </a:solidFill>
                <a:cs typeface="+mn-cs"/>
              </a:rPr>
              <a:t>However:</a:t>
            </a:r>
          </a:p>
        </p:txBody>
      </p:sp>
      <p:graphicFrame>
        <p:nvGraphicFramePr>
          <p:cNvPr id="94211" name="Object 11"/>
          <p:cNvGraphicFramePr>
            <a:graphicFrameLocks noChangeAspect="1"/>
          </p:cNvGraphicFramePr>
          <p:nvPr/>
        </p:nvGraphicFramePr>
        <p:xfrm>
          <a:off x="4038600" y="0"/>
          <a:ext cx="2260600" cy="3568700"/>
        </p:xfrm>
        <a:graphic>
          <a:graphicData uri="http://schemas.openxmlformats.org/presentationml/2006/ole">
            <mc:AlternateContent xmlns:mc="http://schemas.openxmlformats.org/markup-compatibility/2006">
              <mc:Choice xmlns:v="urn:schemas-microsoft-com:vml" Requires="v">
                <p:oleObj spid="_x0000_s94252" name="Equation" r:id="rId3" imgW="2260600" imgH="3568700" progId="Equation.3">
                  <p:embed/>
                </p:oleObj>
              </mc:Choice>
              <mc:Fallback>
                <p:oleObj name="Equation" r:id="rId3" imgW="2260600" imgH="35687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0"/>
                        <a:ext cx="2260600" cy="3568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4212" name="Object 12"/>
          <p:cNvGraphicFramePr>
            <a:graphicFrameLocks noChangeAspect="1"/>
          </p:cNvGraphicFramePr>
          <p:nvPr/>
        </p:nvGraphicFramePr>
        <p:xfrm>
          <a:off x="2819400" y="0"/>
          <a:ext cx="1054100" cy="431800"/>
        </p:xfrm>
        <a:graphic>
          <a:graphicData uri="http://schemas.openxmlformats.org/presentationml/2006/ole">
            <mc:AlternateContent xmlns:mc="http://schemas.openxmlformats.org/markup-compatibility/2006">
              <mc:Choice xmlns:v="urn:schemas-microsoft-com:vml" Requires="v">
                <p:oleObj spid="_x0000_s94253" name="Equation" r:id="rId5" imgW="1054100" imgH="431800" progId="Equation.3">
                  <p:embed/>
                </p:oleObj>
              </mc:Choice>
              <mc:Fallback>
                <p:oleObj name="Equation" r:id="rId5" imgW="1054100" imgH="4318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0"/>
                        <a:ext cx="1054100" cy="431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59437" name="Text Box 13"/>
          <p:cNvSpPr txBox="1">
            <a:spLocks noChangeArrowheads="1"/>
          </p:cNvSpPr>
          <p:nvPr/>
        </p:nvSpPr>
        <p:spPr bwMode="auto">
          <a:xfrm>
            <a:off x="6705600" y="0"/>
            <a:ext cx="80010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for</a:t>
            </a:r>
          </a:p>
        </p:txBody>
      </p:sp>
      <p:graphicFrame>
        <p:nvGraphicFramePr>
          <p:cNvPr id="94214" name="Object 14"/>
          <p:cNvGraphicFramePr>
            <a:graphicFrameLocks noChangeAspect="1"/>
          </p:cNvGraphicFramePr>
          <p:nvPr/>
        </p:nvGraphicFramePr>
        <p:xfrm>
          <a:off x="3987800" y="2305050"/>
          <a:ext cx="254000" cy="571500"/>
        </p:xfrm>
        <a:graphic>
          <a:graphicData uri="http://schemas.openxmlformats.org/presentationml/2006/ole">
            <mc:AlternateContent xmlns:mc="http://schemas.openxmlformats.org/markup-compatibility/2006">
              <mc:Choice xmlns:v="urn:schemas-microsoft-com:vml" Requires="v">
                <p:oleObj spid="_x0000_s94254" name="Equation" r:id="rId7" imgW="253890" imgH="571252" progId="Equation.3">
                  <p:embed/>
                </p:oleObj>
              </mc:Choice>
              <mc:Fallback>
                <p:oleObj name="Equation" r:id="rId7" imgW="253890" imgH="571252"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7800" y="2305050"/>
                        <a:ext cx="254000" cy="5715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4215" name="Object 15"/>
          <p:cNvGraphicFramePr>
            <a:graphicFrameLocks noChangeAspect="1"/>
          </p:cNvGraphicFramePr>
          <p:nvPr/>
        </p:nvGraphicFramePr>
        <p:xfrm>
          <a:off x="7772400" y="76200"/>
          <a:ext cx="1054100" cy="419100"/>
        </p:xfrm>
        <a:graphic>
          <a:graphicData uri="http://schemas.openxmlformats.org/presentationml/2006/ole">
            <mc:AlternateContent xmlns:mc="http://schemas.openxmlformats.org/markup-compatibility/2006">
              <mc:Choice xmlns:v="urn:schemas-microsoft-com:vml" Requires="v">
                <p:oleObj spid="_x0000_s94255" name="Equation" r:id="rId9" imgW="1054100" imgH="419100" progId="Equation.3">
                  <p:embed/>
                </p:oleObj>
              </mc:Choice>
              <mc:Fallback>
                <p:oleObj name="Equation" r:id="rId9" imgW="1054100" imgH="41910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2400" y="76200"/>
                        <a:ext cx="1054100" cy="419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4216" name="Object 17"/>
          <p:cNvGraphicFramePr>
            <a:graphicFrameLocks noChangeAspect="1"/>
          </p:cNvGraphicFramePr>
          <p:nvPr/>
        </p:nvGraphicFramePr>
        <p:xfrm>
          <a:off x="3124200" y="4495800"/>
          <a:ext cx="2997200" cy="533400"/>
        </p:xfrm>
        <a:graphic>
          <a:graphicData uri="http://schemas.openxmlformats.org/presentationml/2006/ole">
            <mc:AlternateContent xmlns:mc="http://schemas.openxmlformats.org/markup-compatibility/2006">
              <mc:Choice xmlns:v="urn:schemas-microsoft-com:vml" Requires="v">
                <p:oleObj spid="_x0000_s94256" name="Equation" r:id="rId11" imgW="2997200" imgH="533400" progId="Equation.3">
                  <p:embed/>
                </p:oleObj>
              </mc:Choice>
              <mc:Fallback>
                <p:oleObj name="Equation" r:id="rId11" imgW="2997200" imgH="533400"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4200" y="4495800"/>
                        <a:ext cx="2997200" cy="533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59442" name="AutoShape 18"/>
          <p:cNvSpPr>
            <a:spLocks noChangeArrowheads="1"/>
          </p:cNvSpPr>
          <p:nvPr/>
        </p:nvSpPr>
        <p:spPr bwMode="auto">
          <a:xfrm>
            <a:off x="4191000" y="3810000"/>
            <a:ext cx="485775" cy="533400"/>
          </a:xfrm>
          <a:prstGeom prst="downArrow">
            <a:avLst>
              <a:gd name="adj1" fmla="val 50000"/>
              <a:gd name="adj2" fmla="val 27451"/>
            </a:avLst>
          </a:prstGeom>
          <a:solidFill>
            <a:schemeClr val="accent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59443" name="AutoShape 19"/>
          <p:cNvSpPr>
            <a:spLocks noChangeArrowheads="1"/>
          </p:cNvSpPr>
          <p:nvPr/>
        </p:nvSpPr>
        <p:spPr bwMode="auto">
          <a:xfrm>
            <a:off x="4191000" y="5257800"/>
            <a:ext cx="485775" cy="533400"/>
          </a:xfrm>
          <a:prstGeom prst="downArrow">
            <a:avLst>
              <a:gd name="adj1" fmla="val 50000"/>
              <a:gd name="adj2" fmla="val 27451"/>
            </a:avLst>
          </a:prstGeom>
          <a:solidFill>
            <a:schemeClr val="accent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94219" name="Object 20"/>
          <p:cNvGraphicFramePr>
            <a:graphicFrameLocks noChangeAspect="1"/>
          </p:cNvGraphicFramePr>
          <p:nvPr/>
        </p:nvGraphicFramePr>
        <p:xfrm>
          <a:off x="3200400" y="6019800"/>
          <a:ext cx="1981200" cy="533400"/>
        </p:xfrm>
        <a:graphic>
          <a:graphicData uri="http://schemas.openxmlformats.org/presentationml/2006/ole">
            <mc:AlternateContent xmlns:mc="http://schemas.openxmlformats.org/markup-compatibility/2006">
              <mc:Choice xmlns:v="urn:schemas-microsoft-com:vml" Requires="v">
                <p:oleObj spid="_x0000_s94257" name="Equation" r:id="rId13" imgW="1981200" imgH="533400" progId="Equation.3">
                  <p:embed/>
                </p:oleObj>
              </mc:Choice>
              <mc:Fallback>
                <p:oleObj name="Equation" r:id="rId13" imgW="1981200" imgH="533400" progId="Equation.3">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00400" y="6019800"/>
                        <a:ext cx="1981200" cy="533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59445" name="Text Box 21"/>
          <p:cNvSpPr txBox="1">
            <a:spLocks noChangeArrowheads="1"/>
          </p:cNvSpPr>
          <p:nvPr/>
        </p:nvSpPr>
        <p:spPr bwMode="auto">
          <a:xfrm>
            <a:off x="5791200" y="5943600"/>
            <a:ext cx="167640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for any </a:t>
            </a:r>
          </a:p>
        </p:txBody>
      </p:sp>
      <p:graphicFrame>
        <p:nvGraphicFramePr>
          <p:cNvPr id="94221" name="Object 22"/>
          <p:cNvGraphicFramePr>
            <a:graphicFrameLocks noChangeAspect="1"/>
          </p:cNvGraphicFramePr>
          <p:nvPr/>
        </p:nvGraphicFramePr>
        <p:xfrm>
          <a:off x="7543800" y="6096000"/>
          <a:ext cx="355600" cy="406400"/>
        </p:xfrm>
        <a:graphic>
          <a:graphicData uri="http://schemas.openxmlformats.org/presentationml/2006/ole">
            <mc:AlternateContent xmlns:mc="http://schemas.openxmlformats.org/markup-compatibility/2006">
              <mc:Choice xmlns:v="urn:schemas-microsoft-com:vml" Requires="v">
                <p:oleObj spid="_x0000_s94258" name="Equation" r:id="rId15" imgW="355292" imgH="406048" progId="Equation.3">
                  <p:embed/>
                </p:oleObj>
              </mc:Choice>
              <mc:Fallback>
                <p:oleObj name="Equation" r:id="rId15" imgW="355292" imgH="406048" progId="Equation.3">
                  <p:embed/>
                  <p:pic>
                    <p:nvPicPr>
                      <p:cNvPr id="0"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43800" y="6096000"/>
                        <a:ext cx="355600" cy="406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7" name="Date Placeholder 3"/>
          <p:cNvSpPr>
            <a:spLocks noGrp="1"/>
          </p:cNvSpPr>
          <p:nvPr>
            <p:ph type="dt" sz="quarter" idx="10"/>
          </p:nvPr>
        </p:nvSpPr>
        <p:spPr>
          <a:xfrm>
            <a:off x="152400" y="6553200"/>
            <a:ext cx="16002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18" name="Footer Placeholder 4"/>
          <p:cNvSpPr>
            <a:spLocks noGrp="1"/>
          </p:cNvSpPr>
          <p:nvPr>
            <p:ph type="ftr" sz="quarter" idx="11"/>
          </p:nvPr>
        </p:nvSpPr>
        <p:spPr>
          <a:xfrm>
            <a:off x="2133600" y="6553200"/>
            <a:ext cx="55626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 Examples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2"/>
          </p:nvPr>
        </p:nvSpPr>
        <p:spPr/>
        <p:txBody>
          <a:bodyPr/>
          <a:lstStyle/>
          <a:p>
            <a:pPr>
              <a:defRPr/>
            </a:pPr>
            <a:fld id="{9EBAF95E-C264-E644-8396-7229DA5281C5}" type="slidenum">
              <a:rPr lang="en-US"/>
              <a:pPr>
                <a:defRPr/>
              </a:pPr>
              <a:t>79</a:t>
            </a:fld>
            <a:endParaRPr lang="en-US"/>
          </a:p>
        </p:txBody>
      </p:sp>
      <p:graphicFrame>
        <p:nvGraphicFramePr>
          <p:cNvPr id="95234" name="Object 2"/>
          <p:cNvGraphicFramePr>
            <a:graphicFrameLocks noChangeAspect="1"/>
          </p:cNvGraphicFramePr>
          <p:nvPr/>
        </p:nvGraphicFramePr>
        <p:xfrm>
          <a:off x="3352800" y="228600"/>
          <a:ext cx="2273300" cy="722313"/>
        </p:xfrm>
        <a:graphic>
          <a:graphicData uri="http://schemas.openxmlformats.org/presentationml/2006/ole">
            <mc:AlternateContent xmlns:mc="http://schemas.openxmlformats.org/markup-compatibility/2006">
              <mc:Choice xmlns:v="urn:schemas-microsoft-com:vml" Requires="v">
                <p:oleObj spid="_x0000_s95260" name="Equation" r:id="rId3" imgW="2273300" imgH="723900" progId="Equation.3">
                  <p:embed/>
                </p:oleObj>
              </mc:Choice>
              <mc:Fallback>
                <p:oleObj name="Equation" r:id="rId3" imgW="2273300" imgH="7239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228600"/>
                        <a:ext cx="2273300" cy="722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5235" name="Object 4"/>
          <p:cNvGraphicFramePr>
            <a:graphicFrameLocks noChangeAspect="1"/>
          </p:cNvGraphicFramePr>
          <p:nvPr/>
        </p:nvGraphicFramePr>
        <p:xfrm>
          <a:off x="3206750" y="4130675"/>
          <a:ext cx="2273300" cy="720725"/>
        </p:xfrm>
        <a:graphic>
          <a:graphicData uri="http://schemas.openxmlformats.org/presentationml/2006/ole">
            <mc:AlternateContent xmlns:mc="http://schemas.openxmlformats.org/markup-compatibility/2006">
              <mc:Choice xmlns:v="urn:schemas-microsoft-com:vml" Requires="v">
                <p:oleObj spid="_x0000_s95261" name="Equation" r:id="rId5" imgW="2273300" imgH="723900" progId="Equation.3">
                  <p:embed/>
                </p:oleObj>
              </mc:Choice>
              <mc:Fallback>
                <p:oleObj name="Equation" r:id="rId5" imgW="2273300" imgH="7239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6750" y="4130675"/>
                        <a:ext cx="2273300" cy="7207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58406" name="AutoShape 6"/>
          <p:cNvSpPr>
            <a:spLocks noChangeArrowheads="1"/>
          </p:cNvSpPr>
          <p:nvPr/>
        </p:nvSpPr>
        <p:spPr bwMode="auto">
          <a:xfrm>
            <a:off x="4114800" y="3124200"/>
            <a:ext cx="485775" cy="747713"/>
          </a:xfrm>
          <a:prstGeom prst="downArrow">
            <a:avLst>
              <a:gd name="adj1" fmla="val 50000"/>
              <a:gd name="adj2" fmla="val 38480"/>
            </a:avLst>
          </a:prstGeom>
          <a:solidFill>
            <a:schemeClr val="accent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358407" name="Text Box 7"/>
          <p:cNvSpPr txBox="1">
            <a:spLocks noChangeArrowheads="1"/>
          </p:cNvSpPr>
          <p:nvPr/>
        </p:nvSpPr>
        <p:spPr bwMode="auto">
          <a:xfrm>
            <a:off x="517525" y="2109788"/>
            <a:ext cx="1325563" cy="6413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3600" b="1">
                <a:solidFill>
                  <a:srgbClr val="FF3300"/>
                </a:solidFill>
                <a:cs typeface="+mn-cs"/>
              </a:rPr>
              <a:t>BUT:</a:t>
            </a:r>
          </a:p>
        </p:txBody>
      </p:sp>
      <p:sp>
        <p:nvSpPr>
          <p:cNvPr id="358408" name="Text Box 8"/>
          <p:cNvSpPr txBox="1">
            <a:spLocks noChangeArrowheads="1"/>
          </p:cNvSpPr>
          <p:nvPr/>
        </p:nvSpPr>
        <p:spPr bwMode="auto">
          <a:xfrm>
            <a:off x="2133600" y="5457825"/>
            <a:ext cx="4594225" cy="6413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3600">
                <a:solidFill>
                  <a:srgbClr val="FF3300"/>
                </a:solidFill>
                <a:cs typeface="+mn-cs"/>
              </a:rPr>
              <a:t>CONTRADICTION!!!</a:t>
            </a:r>
          </a:p>
        </p:txBody>
      </p:sp>
      <p:graphicFrame>
        <p:nvGraphicFramePr>
          <p:cNvPr id="95239" name="Object 9"/>
          <p:cNvGraphicFramePr>
            <a:graphicFrameLocks noChangeAspect="1"/>
          </p:cNvGraphicFramePr>
          <p:nvPr/>
        </p:nvGraphicFramePr>
        <p:xfrm>
          <a:off x="2286000" y="1981200"/>
          <a:ext cx="3238500" cy="723900"/>
        </p:xfrm>
        <a:graphic>
          <a:graphicData uri="http://schemas.openxmlformats.org/presentationml/2006/ole">
            <mc:AlternateContent xmlns:mc="http://schemas.openxmlformats.org/markup-compatibility/2006">
              <mc:Choice xmlns:v="urn:schemas-microsoft-com:vml" Requires="v">
                <p:oleObj spid="_x0000_s95262" name="Equation" r:id="rId7" imgW="3238500" imgH="723900" progId="Equation.3">
                  <p:embed/>
                </p:oleObj>
              </mc:Choice>
              <mc:Fallback>
                <p:oleObj name="Equation" r:id="rId7" imgW="3238500" imgH="7239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1981200"/>
                        <a:ext cx="3238500" cy="7239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58412" name="Line 12"/>
          <p:cNvSpPr>
            <a:spLocks noChangeShapeType="1"/>
          </p:cNvSpPr>
          <p:nvPr/>
        </p:nvSpPr>
        <p:spPr bwMode="auto">
          <a:xfrm>
            <a:off x="0" y="1371600"/>
            <a:ext cx="91440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graphicFrame>
        <p:nvGraphicFramePr>
          <p:cNvPr id="95241" name="Object 13"/>
          <p:cNvGraphicFramePr>
            <a:graphicFrameLocks noChangeAspect="1"/>
          </p:cNvGraphicFramePr>
          <p:nvPr/>
        </p:nvGraphicFramePr>
        <p:xfrm>
          <a:off x="7086600" y="304800"/>
          <a:ext cx="1803400" cy="546100"/>
        </p:xfrm>
        <a:graphic>
          <a:graphicData uri="http://schemas.openxmlformats.org/presentationml/2006/ole">
            <mc:AlternateContent xmlns:mc="http://schemas.openxmlformats.org/markup-compatibility/2006">
              <mc:Choice xmlns:v="urn:schemas-microsoft-com:vml" Requires="v">
                <p:oleObj spid="_x0000_s95263" name="Equation" r:id="rId9" imgW="1803400" imgH="546100" progId="Equation.3">
                  <p:embed/>
                </p:oleObj>
              </mc:Choice>
              <mc:Fallback>
                <p:oleObj name="Equation" r:id="rId9" imgW="1803400" imgH="5461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86600" y="304800"/>
                        <a:ext cx="1803400" cy="546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 name="Date Placeholder 3"/>
          <p:cNvSpPr>
            <a:spLocks noGrp="1"/>
          </p:cNvSpPr>
          <p:nvPr>
            <p:ph type="dt" sz="quarter" idx="10"/>
          </p:nvPr>
        </p:nvSpPr>
        <p:spPr>
          <a:xfrm>
            <a:off x="152400" y="6553200"/>
            <a:ext cx="16002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14" name="Footer Placeholder 4"/>
          <p:cNvSpPr>
            <a:spLocks noGrp="1"/>
          </p:cNvSpPr>
          <p:nvPr>
            <p:ph type="ftr" sz="quarter" idx="11"/>
          </p:nvPr>
        </p:nvSpPr>
        <p:spPr>
          <a:xfrm>
            <a:off x="2133600" y="6553200"/>
            <a:ext cx="55626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 Examples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pPr>
              <a:defRPr/>
            </a:pPr>
            <a:fld id="{6E5BBD7A-398F-9649-A3EC-CA600BB7BAD7}" type="slidenum">
              <a:rPr lang="en-US"/>
              <a:pPr>
                <a:defRPr/>
              </a:pPr>
              <a:t>8</a:t>
            </a:fld>
            <a:endParaRPr lang="en-US"/>
          </a:p>
        </p:txBody>
      </p:sp>
      <p:sp>
        <p:nvSpPr>
          <p:cNvPr id="272387" name="Rectangle 3"/>
          <p:cNvSpPr>
            <a:spLocks noGrp="1" noChangeArrowheads="1"/>
          </p:cNvSpPr>
          <p:nvPr>
            <p:ph type="body" idx="1"/>
          </p:nvPr>
        </p:nvSpPr>
        <p:spPr/>
        <p:txBody>
          <a:bodyPr/>
          <a:lstStyle/>
          <a:p>
            <a:pPr>
              <a:defRPr/>
            </a:pPr>
            <a:r>
              <a:rPr lang="en-US">
                <a:cs typeface="+mn-cs"/>
              </a:rPr>
              <a:t> </a:t>
            </a:r>
          </a:p>
        </p:txBody>
      </p:sp>
      <p:sp>
        <p:nvSpPr>
          <p:cNvPr id="272388" name="AutoShape 4"/>
          <p:cNvSpPr>
            <a:spLocks noChangeArrowheads="1"/>
          </p:cNvSpPr>
          <p:nvPr/>
        </p:nvSpPr>
        <p:spPr bwMode="auto">
          <a:xfrm>
            <a:off x="838200" y="4267200"/>
            <a:ext cx="1981200" cy="1752600"/>
          </a:xfrm>
          <a:prstGeom prst="cube">
            <a:avLst>
              <a:gd name="adj" fmla="val 25000"/>
            </a:avLst>
          </a:prstGeom>
          <a:noFill/>
          <a:ln w="9525">
            <a:solidFill>
              <a:schemeClr val="tx1"/>
            </a:solidFill>
            <a:miter lim="800000"/>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pic>
        <p:nvPicPr>
          <p:cNvPr id="22532" name="Picture 5" descr="pigeon"/>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914400" y="4724400"/>
            <a:ext cx="1371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2390" name="AutoShape 6"/>
          <p:cNvSpPr>
            <a:spLocks noChangeArrowheads="1"/>
          </p:cNvSpPr>
          <p:nvPr/>
        </p:nvSpPr>
        <p:spPr bwMode="auto">
          <a:xfrm>
            <a:off x="3810000" y="4267200"/>
            <a:ext cx="1981200" cy="1752600"/>
          </a:xfrm>
          <a:prstGeom prst="cube">
            <a:avLst>
              <a:gd name="adj" fmla="val 25000"/>
            </a:avLst>
          </a:prstGeom>
          <a:noFill/>
          <a:ln w="9525">
            <a:solidFill>
              <a:schemeClr val="tx1"/>
            </a:solidFill>
            <a:miter lim="800000"/>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72391" name="AutoShape 7"/>
          <p:cNvSpPr>
            <a:spLocks noChangeArrowheads="1"/>
          </p:cNvSpPr>
          <p:nvPr/>
        </p:nvSpPr>
        <p:spPr bwMode="auto">
          <a:xfrm>
            <a:off x="6781800" y="4267200"/>
            <a:ext cx="1981200" cy="1752600"/>
          </a:xfrm>
          <a:prstGeom prst="cube">
            <a:avLst>
              <a:gd name="adj" fmla="val 25000"/>
            </a:avLst>
          </a:prstGeom>
          <a:noFill/>
          <a:ln w="9525">
            <a:solidFill>
              <a:schemeClr val="tx1"/>
            </a:solidFill>
            <a:miter lim="800000"/>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pic>
        <p:nvPicPr>
          <p:cNvPr id="22535" name="Picture 8" descr="pigeon"/>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3886200" y="4724400"/>
            <a:ext cx="1371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536" name="Picture 9" descr="pigeon"/>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7086600" y="4953000"/>
            <a:ext cx="1371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537" name="Picture 10" descr="pigeon"/>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6553200" y="4267200"/>
            <a:ext cx="1371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2396" name="Line 12"/>
          <p:cNvSpPr>
            <a:spLocks noChangeShapeType="1"/>
          </p:cNvSpPr>
          <p:nvPr/>
        </p:nvSpPr>
        <p:spPr bwMode="auto">
          <a:xfrm>
            <a:off x="5867400" y="2590800"/>
            <a:ext cx="1447800" cy="1524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72397" name="Text Box 13"/>
          <p:cNvSpPr txBox="1">
            <a:spLocks noChangeArrowheads="1"/>
          </p:cNvSpPr>
          <p:nvPr/>
        </p:nvSpPr>
        <p:spPr bwMode="auto">
          <a:xfrm>
            <a:off x="3429000" y="1371600"/>
            <a:ext cx="5448300" cy="11636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A pigeonhole must</a:t>
            </a:r>
          </a:p>
          <a:p>
            <a:pPr>
              <a:defRPr/>
            </a:pPr>
            <a:r>
              <a:rPr lang="en-US">
                <a:cs typeface="+mn-cs"/>
              </a:rPr>
              <a:t>contain at least two pigeons</a:t>
            </a:r>
          </a:p>
        </p:txBody>
      </p:sp>
      <p:sp>
        <p:nvSpPr>
          <p:cNvPr id="15" name="Date Placeholder 3"/>
          <p:cNvSpPr>
            <a:spLocks noGrp="1"/>
          </p:cNvSpPr>
          <p:nvPr>
            <p:ph type="dt"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16" name="Footer Placeholder 4"/>
          <p:cNvSpPr>
            <a:spLocks noGrp="1"/>
          </p:cNvSpPr>
          <p:nvPr>
            <p:ph type="ftr" sz="quarter" idx="11"/>
          </p:nvPr>
        </p:nvSpPr>
        <p:spPr>
          <a:xfrm>
            <a:off x="2514600" y="6553200"/>
            <a:ext cx="4572000" cy="228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2"/>
          </p:nvPr>
        </p:nvSpPr>
        <p:spPr/>
        <p:txBody>
          <a:bodyPr/>
          <a:lstStyle/>
          <a:p>
            <a:pPr>
              <a:defRPr/>
            </a:pPr>
            <a:fld id="{A2B5B4BC-556C-B04A-9C1C-A604FAD8C98C}" type="slidenum">
              <a:rPr lang="en-US"/>
              <a:pPr>
                <a:defRPr/>
              </a:pPr>
              <a:t>80</a:t>
            </a:fld>
            <a:endParaRPr lang="en-US"/>
          </a:p>
        </p:txBody>
      </p:sp>
      <p:sp>
        <p:nvSpPr>
          <p:cNvPr id="355330" name="Text Box 2"/>
          <p:cNvSpPr txBox="1">
            <a:spLocks noChangeArrowheads="1"/>
          </p:cNvSpPr>
          <p:nvPr/>
        </p:nvSpPr>
        <p:spPr bwMode="auto">
          <a:xfrm>
            <a:off x="2590800" y="609600"/>
            <a:ext cx="6154738" cy="11636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dirty="0">
                <a:cs typeface="+mn-cs"/>
              </a:rPr>
              <a:t>Our assumption that</a:t>
            </a:r>
          </a:p>
          <a:p>
            <a:pPr>
              <a:defRPr/>
            </a:pPr>
            <a:r>
              <a:rPr lang="en-US" dirty="0">
                <a:cs typeface="+mn-cs"/>
              </a:rPr>
              <a:t>is a regular language is not true</a:t>
            </a:r>
          </a:p>
        </p:txBody>
      </p:sp>
      <p:graphicFrame>
        <p:nvGraphicFramePr>
          <p:cNvPr id="96259" name="Object 3"/>
          <p:cNvGraphicFramePr>
            <a:graphicFrameLocks noChangeAspect="1"/>
          </p:cNvGraphicFramePr>
          <p:nvPr/>
        </p:nvGraphicFramePr>
        <p:xfrm>
          <a:off x="6784975" y="647700"/>
          <a:ext cx="328613" cy="393700"/>
        </p:xfrm>
        <a:graphic>
          <a:graphicData uri="http://schemas.openxmlformats.org/presentationml/2006/ole">
            <mc:AlternateContent xmlns:mc="http://schemas.openxmlformats.org/markup-compatibility/2006">
              <mc:Choice xmlns:v="urn:schemas-microsoft-com:vml" Requires="v">
                <p:oleObj spid="_x0000_s96275" name="Equation" r:id="rId3" imgW="330057" imgH="393529" progId="Equation.3">
                  <p:embed/>
                </p:oleObj>
              </mc:Choice>
              <mc:Fallback>
                <p:oleObj name="Equation" r:id="rId3" imgW="330057" imgH="393529"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4975" y="647700"/>
                        <a:ext cx="328613" cy="393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55332" name="Text Box 4"/>
          <p:cNvSpPr txBox="1">
            <a:spLocks noChangeArrowheads="1"/>
          </p:cNvSpPr>
          <p:nvPr/>
        </p:nvSpPr>
        <p:spPr bwMode="auto">
          <a:xfrm>
            <a:off x="0" y="4246563"/>
            <a:ext cx="2840038" cy="701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4000" b="1">
                <a:solidFill>
                  <a:srgbClr val="FF3300"/>
                </a:solidFill>
                <a:cs typeface="+mn-cs"/>
              </a:rPr>
              <a:t>Conclusion:</a:t>
            </a:r>
          </a:p>
        </p:txBody>
      </p:sp>
      <p:graphicFrame>
        <p:nvGraphicFramePr>
          <p:cNvPr id="96261" name="Object 5"/>
          <p:cNvGraphicFramePr>
            <a:graphicFrameLocks noChangeAspect="1"/>
          </p:cNvGraphicFramePr>
          <p:nvPr/>
        </p:nvGraphicFramePr>
        <p:xfrm>
          <a:off x="3187700" y="4406900"/>
          <a:ext cx="328613" cy="393700"/>
        </p:xfrm>
        <a:graphic>
          <a:graphicData uri="http://schemas.openxmlformats.org/presentationml/2006/ole">
            <mc:AlternateContent xmlns:mc="http://schemas.openxmlformats.org/markup-compatibility/2006">
              <mc:Choice xmlns:v="urn:schemas-microsoft-com:vml" Requires="v">
                <p:oleObj spid="_x0000_s96276" name="Equation" r:id="rId5" imgW="330057" imgH="393529" progId="Equation.3">
                  <p:embed/>
                </p:oleObj>
              </mc:Choice>
              <mc:Fallback>
                <p:oleObj name="Equation" r:id="rId5" imgW="330057" imgH="393529"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7700" y="4406900"/>
                        <a:ext cx="328613" cy="393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55334" name="Text Box 6"/>
          <p:cNvSpPr txBox="1">
            <a:spLocks noChangeArrowheads="1"/>
          </p:cNvSpPr>
          <p:nvPr/>
        </p:nvSpPr>
        <p:spPr bwMode="auto">
          <a:xfrm>
            <a:off x="3733800" y="4343400"/>
            <a:ext cx="4776788"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is not a regular language</a:t>
            </a:r>
          </a:p>
        </p:txBody>
      </p:sp>
      <p:sp>
        <p:nvSpPr>
          <p:cNvPr id="355335" name="Text Box 7"/>
          <p:cNvSpPr txBox="1">
            <a:spLocks noChangeArrowheads="1"/>
          </p:cNvSpPr>
          <p:nvPr/>
        </p:nvSpPr>
        <p:spPr bwMode="auto">
          <a:xfrm>
            <a:off x="0" y="609600"/>
            <a:ext cx="2295525"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Therefore:</a:t>
            </a:r>
          </a:p>
        </p:txBody>
      </p:sp>
      <p:sp>
        <p:nvSpPr>
          <p:cNvPr id="355336" name="Text Box 8"/>
          <p:cNvSpPr txBox="1">
            <a:spLocks noChangeArrowheads="1"/>
          </p:cNvSpPr>
          <p:nvPr/>
        </p:nvSpPr>
        <p:spPr bwMode="auto">
          <a:xfrm>
            <a:off x="6019800" y="6019800"/>
            <a:ext cx="247015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a:solidFill>
                  <a:srgbClr val="FF9933"/>
                </a:solidFill>
                <a:cs typeface="+mn-cs"/>
              </a:rPr>
              <a:t>END OF PROOF</a:t>
            </a:r>
          </a:p>
        </p:txBody>
      </p:sp>
      <p:sp>
        <p:nvSpPr>
          <p:cNvPr id="12" name="Date Placeholder 3"/>
          <p:cNvSpPr>
            <a:spLocks noGrp="1"/>
          </p:cNvSpPr>
          <p:nvPr>
            <p:ph type="dt" sz="quarter" idx="10"/>
          </p:nvPr>
        </p:nvSpPr>
        <p:spPr>
          <a:xfrm>
            <a:off x="152400" y="6553200"/>
            <a:ext cx="16002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13" name="Footer Placeholder 4"/>
          <p:cNvSpPr>
            <a:spLocks noGrp="1"/>
          </p:cNvSpPr>
          <p:nvPr>
            <p:ph type="ftr" sz="quarter" idx="11"/>
          </p:nvPr>
        </p:nvSpPr>
        <p:spPr>
          <a:xfrm>
            <a:off x="2133600" y="6553200"/>
            <a:ext cx="5562600" cy="304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 Examples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274FFEA-0FA4-0B45-A963-5E0A4144455F}" type="slidenum">
              <a:rPr lang="en-US" altLang="ja-JP"/>
              <a:pPr>
                <a:defRPr/>
              </a:pPr>
              <a:t>81</a:t>
            </a:fld>
            <a:endParaRPr lang="en-US" altLang="ja-JP"/>
          </a:p>
        </p:txBody>
      </p:sp>
      <p:sp>
        <p:nvSpPr>
          <p:cNvPr id="69636" name="Rectangle 4"/>
          <p:cNvSpPr>
            <a:spLocks noGrp="1" noChangeArrowheads="1"/>
          </p:cNvSpPr>
          <p:nvPr>
            <p:ph type="title"/>
          </p:nvPr>
        </p:nvSpPr>
        <p:spPr/>
        <p:txBody>
          <a:bodyPr/>
          <a:lstStyle/>
          <a:p>
            <a:pPr>
              <a:defRPr/>
            </a:pPr>
            <a:r>
              <a:rPr lang="en-US" altLang="ja-JP" dirty="0">
                <a:solidFill>
                  <a:schemeClr val="accent2"/>
                </a:solidFill>
              </a:rPr>
              <a:t>Example 2</a:t>
            </a:r>
          </a:p>
        </p:txBody>
      </p:sp>
      <p:graphicFrame>
        <p:nvGraphicFramePr>
          <p:cNvPr id="97283" name="Object 5"/>
          <p:cNvGraphicFramePr>
            <a:graphicFrameLocks noGrp="1" noChangeAspect="1"/>
          </p:cNvGraphicFramePr>
          <p:nvPr>
            <p:ph idx="1"/>
          </p:nvPr>
        </p:nvGraphicFramePr>
        <p:xfrm>
          <a:off x="669925" y="2232025"/>
          <a:ext cx="7874000" cy="3289300"/>
        </p:xfrm>
        <a:graphic>
          <a:graphicData uri="http://schemas.openxmlformats.org/presentationml/2006/ole">
            <mc:AlternateContent xmlns:mc="http://schemas.openxmlformats.org/markup-compatibility/2006">
              <mc:Choice xmlns:v="urn:schemas-microsoft-com:vml" Requires="v">
                <p:oleObj spid="_x0000_s97288" name="Equation" r:id="rId3" imgW="4013200" imgH="1676400" progId="Equation.3">
                  <p:embed/>
                </p:oleObj>
              </mc:Choice>
              <mc:Fallback>
                <p:oleObj name="Equation" r:id="rId3" imgW="4013200" imgH="1676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925" y="2232025"/>
                        <a:ext cx="7874000" cy="32893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E2D20B-E357-8D48-A30E-4DDB7C30A8A6}" type="slidenum">
              <a:rPr lang="en-US" altLang="ja-JP"/>
              <a:pPr>
                <a:defRPr/>
              </a:pPr>
              <a:t>82</a:t>
            </a:fld>
            <a:endParaRPr lang="en-US" altLang="ja-JP"/>
          </a:p>
        </p:txBody>
      </p:sp>
      <p:sp>
        <p:nvSpPr>
          <p:cNvPr id="72706" name="Rectangle 2"/>
          <p:cNvSpPr>
            <a:spLocks noGrp="1" noChangeArrowheads="1"/>
          </p:cNvSpPr>
          <p:nvPr>
            <p:ph type="title"/>
          </p:nvPr>
        </p:nvSpPr>
        <p:spPr/>
        <p:txBody>
          <a:bodyPr/>
          <a:lstStyle/>
          <a:p>
            <a:pPr>
              <a:defRPr/>
            </a:pPr>
            <a:r>
              <a:rPr lang="en-US" altLang="ja-JP" dirty="0">
                <a:solidFill>
                  <a:srgbClr val="3333CC"/>
                </a:solidFill>
              </a:rPr>
              <a:t>Example 3</a:t>
            </a:r>
          </a:p>
        </p:txBody>
      </p:sp>
      <p:graphicFrame>
        <p:nvGraphicFramePr>
          <p:cNvPr id="98307" name="Object 3"/>
          <p:cNvGraphicFramePr>
            <a:graphicFrameLocks noGrp="1" noChangeAspect="1"/>
          </p:cNvGraphicFramePr>
          <p:nvPr>
            <p:ph idx="1"/>
          </p:nvPr>
        </p:nvGraphicFramePr>
        <p:xfrm>
          <a:off x="468313" y="2219325"/>
          <a:ext cx="8135937" cy="3254375"/>
        </p:xfrm>
        <a:graphic>
          <a:graphicData uri="http://schemas.openxmlformats.org/presentationml/2006/ole">
            <mc:AlternateContent xmlns:mc="http://schemas.openxmlformats.org/markup-compatibility/2006">
              <mc:Choice xmlns:v="urn:schemas-microsoft-com:vml" Requires="v">
                <p:oleObj spid="_x0000_s98312" name="Equation" r:id="rId3" imgW="4127500" imgH="1651000" progId="Equation.3">
                  <p:embed/>
                </p:oleObj>
              </mc:Choice>
              <mc:Fallback>
                <p:oleObj name="Equation" r:id="rId3" imgW="4127500" imgH="16510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219325"/>
                        <a:ext cx="8135937" cy="325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D1DA200-416E-354E-98A9-9AAB203FF22B}" type="slidenum">
              <a:rPr lang="en-US" altLang="ja-JP"/>
              <a:pPr>
                <a:defRPr/>
              </a:pPr>
              <a:t>83</a:t>
            </a:fld>
            <a:endParaRPr lang="en-US" altLang="ja-JP"/>
          </a:p>
        </p:txBody>
      </p:sp>
      <p:sp>
        <p:nvSpPr>
          <p:cNvPr id="73732" name="Rectangle 4"/>
          <p:cNvSpPr>
            <a:spLocks noGrp="1" noChangeArrowheads="1"/>
          </p:cNvSpPr>
          <p:nvPr>
            <p:ph type="title"/>
          </p:nvPr>
        </p:nvSpPr>
        <p:spPr/>
        <p:txBody>
          <a:bodyPr/>
          <a:lstStyle/>
          <a:p>
            <a:pPr>
              <a:defRPr/>
            </a:pPr>
            <a:r>
              <a:rPr lang="en-US" altLang="ja-JP" dirty="0">
                <a:solidFill>
                  <a:srgbClr val="3333CC"/>
                </a:solidFill>
              </a:rPr>
              <a:t>Alternative proof of Example 3</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24863D9-EF8E-4C97-8EC2-6C3CE7528584}"/>
                  </a:ext>
                </a:extLst>
              </p:cNvPr>
              <p:cNvSpPr txBox="1"/>
              <p:nvPr/>
            </p:nvSpPr>
            <p:spPr>
              <a:xfrm>
                <a:off x="838200" y="1019571"/>
                <a:ext cx="7689850" cy="5312223"/>
              </a:xfrm>
              <a:prstGeom prst="rect">
                <a:avLst/>
              </a:prstGeom>
              <a:noFill/>
            </p:spPr>
            <p:txBody>
              <a:bodyPr wrap="square" rtlCol="0">
                <a:spAutoFit/>
              </a:bodyPr>
              <a:lstStyle/>
              <a:p>
                <a:pPr marL="457200" indent="-457200">
                  <a:buFont typeface="Arial" panose="020B0604020202020204" pitchFamily="34" charset="0"/>
                  <a:buChar char="•"/>
                </a:pPr>
                <a:r>
                  <a:rPr lang="tr-TR" dirty="0"/>
                  <a:t>The class of regular languages is closed under the intersection operation. This is easy to prove if we run two DFAs parallelly and accept only string which are accepted by both of the DFAs.</a:t>
                </a:r>
              </a:p>
              <a:p>
                <a:pPr marL="457200" indent="-457200">
                  <a:buFont typeface="Arial" panose="020B0604020202020204" pitchFamily="34" charset="0"/>
                  <a:buChar char="•"/>
                </a:pPr>
                <a:r>
                  <a:rPr lang="tr-TR" dirty="0"/>
                  <a:t>Now, assume </a:t>
                </a:r>
                <a14:m>
                  <m:oMath xmlns:m="http://schemas.openxmlformats.org/officeDocument/2006/math">
                    <m:r>
                      <a:rPr lang="tr-TR" b="0" i="1" smtClean="0">
                        <a:latin typeface="Cambria Math" panose="02040503050406030204" pitchFamily="18" charset="0"/>
                      </a:rPr>
                      <m:t>𝐶</m:t>
                    </m:r>
                  </m:oMath>
                </a14:m>
                <a:r>
                  <a:rPr lang="tr-TR" dirty="0"/>
                  <a:t> is regular.</a:t>
                </a:r>
              </a:p>
              <a:p>
                <a:pPr marL="457200" indent="-457200">
                  <a:buFont typeface="Arial" panose="020B0604020202020204" pitchFamily="34" charset="0"/>
                  <a:buChar char="•"/>
                </a:pPr>
                <a:r>
                  <a:rPr lang="tr-TR" dirty="0"/>
                  <a:t>Then, </a:t>
                </a:r>
                <a14:m>
                  <m:oMath xmlns:m="http://schemas.openxmlformats.org/officeDocument/2006/math">
                    <m:r>
                      <a:rPr lang="tr-TR" i="1">
                        <a:latin typeface="Cambria Math" panose="02040503050406030204" pitchFamily="18" charset="0"/>
                      </a:rPr>
                      <m:t>𝐶</m:t>
                    </m:r>
                    <m:r>
                      <a:rPr lang="tr-TR" b="0" i="1" smtClean="0">
                        <a:latin typeface="Cambria Math" panose="02040503050406030204" pitchFamily="18" charset="0"/>
                      </a:rPr>
                      <m:t>∩</m:t>
                    </m:r>
                    <m:sSup>
                      <m:sSupPr>
                        <m:ctrlPr>
                          <a:rPr lang="tr-TR" b="0" i="1" smtClean="0">
                            <a:latin typeface="Cambria Math" panose="02040503050406030204" pitchFamily="18" charset="0"/>
                          </a:rPr>
                        </m:ctrlPr>
                      </m:sSupPr>
                      <m:e>
                        <m:r>
                          <a:rPr lang="tr-TR" b="0" i="1" smtClean="0">
                            <a:latin typeface="Cambria Math" panose="02040503050406030204" pitchFamily="18" charset="0"/>
                          </a:rPr>
                          <m:t>0</m:t>
                        </m:r>
                      </m:e>
                      <m:sup>
                        <m:r>
                          <a:rPr lang="tr-TR" b="0" i="1" smtClean="0">
                            <a:latin typeface="Cambria Math" panose="02040503050406030204" pitchFamily="18" charset="0"/>
                          </a:rPr>
                          <m:t>∗</m:t>
                        </m:r>
                      </m:sup>
                    </m:sSup>
                    <m:sSup>
                      <m:sSupPr>
                        <m:ctrlPr>
                          <a:rPr lang="tr-TR" b="0" i="1" smtClean="0">
                            <a:latin typeface="Cambria Math" panose="02040503050406030204" pitchFamily="18" charset="0"/>
                          </a:rPr>
                        </m:ctrlPr>
                      </m:sSupPr>
                      <m:e>
                        <m:r>
                          <a:rPr lang="tr-TR" b="0" i="1" smtClean="0">
                            <a:latin typeface="Cambria Math" panose="02040503050406030204" pitchFamily="18" charset="0"/>
                          </a:rPr>
                          <m:t>1</m:t>
                        </m:r>
                      </m:e>
                      <m:sup>
                        <m:r>
                          <a:rPr lang="tr-TR" b="0" i="1" smtClean="0">
                            <a:latin typeface="Cambria Math" panose="02040503050406030204" pitchFamily="18" charset="0"/>
                          </a:rPr>
                          <m:t>∗</m:t>
                        </m:r>
                      </m:sup>
                    </m:sSup>
                    <m:r>
                      <a:rPr lang="tr-TR" b="0" i="1" smtClean="0">
                        <a:latin typeface="Cambria Math" panose="02040503050406030204" pitchFamily="18" charset="0"/>
                      </a:rPr>
                      <m:t>=</m:t>
                    </m:r>
                    <m:r>
                      <a:rPr lang="tr-TR" b="0" i="1" smtClean="0">
                        <a:latin typeface="Cambria Math" panose="02040503050406030204" pitchFamily="18" charset="0"/>
                      </a:rPr>
                      <m:t>𝐵</m:t>
                    </m:r>
                  </m:oMath>
                </a14:m>
                <a:r>
                  <a:rPr lang="tr-TR" dirty="0"/>
                  <a:t> is also regular.</a:t>
                </a:r>
              </a:p>
              <a:p>
                <a:pPr marL="457200" indent="-457200">
                  <a:buFont typeface="Arial" panose="020B0604020202020204" pitchFamily="34" charset="0"/>
                  <a:buChar char="•"/>
                </a:pPr>
                <a:r>
                  <a:rPr lang="tr-TR" dirty="0">
                    <a:solidFill>
                      <a:srgbClr val="FF0000"/>
                    </a:solidFill>
                  </a:rPr>
                  <a:t>This contradicts what we proved in Example </a:t>
                </a:r>
                <a:r>
                  <a:rPr lang="tr-TR">
                    <a:solidFill>
                      <a:srgbClr val="FF0000"/>
                    </a:solidFill>
                  </a:rPr>
                  <a:t>1.38.???</a:t>
                </a:r>
                <a:endParaRPr lang="tr-TR" dirty="0">
                  <a:solidFill>
                    <a:srgbClr val="FF0000"/>
                  </a:solidFill>
                </a:endParaRPr>
              </a:p>
            </p:txBody>
          </p:sp>
        </mc:Choice>
        <mc:Fallback>
          <p:sp>
            <p:nvSpPr>
              <p:cNvPr id="4" name="TextBox 3">
                <a:extLst>
                  <a:ext uri="{FF2B5EF4-FFF2-40B4-BE49-F238E27FC236}">
                    <a16:creationId xmlns:a16="http://schemas.microsoft.com/office/drawing/2014/main" id="{524863D9-EF8E-4C97-8EC2-6C3CE7528584}"/>
                  </a:ext>
                </a:extLst>
              </p:cNvPr>
              <p:cNvSpPr txBox="1">
                <a:spLocks noRot="1" noChangeAspect="1" noMove="1" noResize="1" noEditPoints="1" noAdjustHandles="1" noChangeArrowheads="1" noChangeShapeType="1" noTextEdit="1"/>
              </p:cNvSpPr>
              <p:nvPr/>
            </p:nvSpPr>
            <p:spPr>
              <a:xfrm>
                <a:off x="838200" y="1019571"/>
                <a:ext cx="7689850" cy="5312223"/>
              </a:xfrm>
              <a:prstGeom prst="rect">
                <a:avLst/>
              </a:prstGeom>
              <a:blipFill>
                <a:blip r:embed="rId2"/>
                <a:stretch>
                  <a:fillRect l="-1824" t="-1491" r="-2934" b="-2752"/>
                </a:stretch>
              </a:blipFill>
            </p:spPr>
            <p:txBody>
              <a:bodyPr/>
              <a:lstStyle/>
              <a:p>
                <a:r>
                  <a:rPr lang="tr-TR">
                    <a:noFill/>
                  </a:rPr>
                  <a:t> </a:t>
                </a:r>
              </a:p>
            </p:txBody>
          </p:sp>
        </mc:Fallback>
      </mc:AlternateContent>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1E014755-D517-264C-84C4-20C67B530FB4}" type="slidenum">
              <a:rPr lang="en-US" altLang="ja-JP"/>
              <a:pPr>
                <a:defRPr/>
              </a:pPr>
              <a:t>84</a:t>
            </a:fld>
            <a:endParaRPr lang="en-US" altLang="ja-JP"/>
          </a:p>
        </p:txBody>
      </p:sp>
      <p:sp>
        <p:nvSpPr>
          <p:cNvPr id="76802" name="Rectangle 2"/>
          <p:cNvSpPr>
            <a:spLocks noGrp="1" noChangeArrowheads="1"/>
          </p:cNvSpPr>
          <p:nvPr>
            <p:ph type="title"/>
          </p:nvPr>
        </p:nvSpPr>
        <p:spPr/>
        <p:txBody>
          <a:bodyPr/>
          <a:lstStyle/>
          <a:p>
            <a:pPr>
              <a:defRPr/>
            </a:pPr>
            <a:r>
              <a:rPr lang="en-US" altLang="ja-JP" dirty="0">
                <a:solidFill>
                  <a:srgbClr val="3333CC"/>
                </a:solidFill>
              </a:rPr>
              <a:t>Example 4</a:t>
            </a:r>
          </a:p>
        </p:txBody>
      </p:sp>
      <p:graphicFrame>
        <p:nvGraphicFramePr>
          <p:cNvPr id="100355" name="Object 3"/>
          <p:cNvGraphicFramePr>
            <a:graphicFrameLocks noGrp="1" noChangeAspect="1"/>
          </p:cNvGraphicFramePr>
          <p:nvPr>
            <p:ph idx="1"/>
          </p:nvPr>
        </p:nvGraphicFramePr>
        <p:xfrm>
          <a:off x="468313" y="2582863"/>
          <a:ext cx="8135937" cy="2527300"/>
        </p:xfrm>
        <a:graphic>
          <a:graphicData uri="http://schemas.openxmlformats.org/presentationml/2006/ole">
            <mc:AlternateContent xmlns:mc="http://schemas.openxmlformats.org/markup-compatibility/2006">
              <mc:Choice xmlns:v="urn:schemas-microsoft-com:vml" Requires="v">
                <p:oleObj spid="_x0000_s100360" name="Equation" r:id="rId3" imgW="4660900" imgH="1447800" progId="Equation.3">
                  <p:embed/>
                </p:oleObj>
              </mc:Choice>
              <mc:Fallback>
                <p:oleObj name="Equation" r:id="rId3" imgW="4660900" imgH="1447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582863"/>
                        <a:ext cx="8135937" cy="25273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75DAFA3-FE89-D148-8052-E8E6BA642F0E}" type="slidenum">
              <a:rPr lang="en-US" altLang="ja-JP"/>
              <a:pPr>
                <a:defRPr/>
              </a:pPr>
              <a:t>85</a:t>
            </a:fld>
            <a:endParaRPr lang="en-US" altLang="ja-JP"/>
          </a:p>
        </p:txBody>
      </p:sp>
      <p:sp>
        <p:nvSpPr>
          <p:cNvPr id="77826" name="Rectangle 2"/>
          <p:cNvSpPr>
            <a:spLocks noGrp="1" noChangeArrowheads="1"/>
          </p:cNvSpPr>
          <p:nvPr>
            <p:ph type="title"/>
          </p:nvPr>
        </p:nvSpPr>
        <p:spPr/>
        <p:txBody>
          <a:bodyPr/>
          <a:lstStyle/>
          <a:p>
            <a:pPr>
              <a:defRPr/>
            </a:pPr>
            <a:r>
              <a:rPr lang="en-US" altLang="ja-JP" dirty="0">
                <a:solidFill>
                  <a:srgbClr val="3333CC"/>
                </a:solidFill>
              </a:rPr>
              <a:t>Example 5</a:t>
            </a:r>
          </a:p>
        </p:txBody>
      </p:sp>
      <p:graphicFrame>
        <p:nvGraphicFramePr>
          <p:cNvPr id="101379" name="Object 3"/>
          <p:cNvGraphicFramePr>
            <a:graphicFrameLocks noGrp="1" noChangeAspect="1"/>
          </p:cNvGraphicFramePr>
          <p:nvPr>
            <p:ph idx="1"/>
          </p:nvPr>
        </p:nvGraphicFramePr>
        <p:xfrm>
          <a:off x="684213" y="2035175"/>
          <a:ext cx="8064500" cy="3795713"/>
        </p:xfrm>
        <a:graphic>
          <a:graphicData uri="http://schemas.openxmlformats.org/presentationml/2006/ole">
            <mc:AlternateContent xmlns:mc="http://schemas.openxmlformats.org/markup-compatibility/2006">
              <mc:Choice xmlns:v="urn:schemas-microsoft-com:vml" Requires="v">
                <p:oleObj spid="_x0000_s101384" name="Equation" r:id="rId3" imgW="4102100" imgH="1930400" progId="Equation.3">
                  <p:embed/>
                </p:oleObj>
              </mc:Choice>
              <mc:Fallback>
                <p:oleObj name="Equation" r:id="rId3" imgW="4102100" imgH="1930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035175"/>
                        <a:ext cx="8064500" cy="3795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6849034-1D44-5A48-86F8-38AD12DEDC82}" type="slidenum">
              <a:rPr lang="en-US" altLang="ja-JP"/>
              <a:pPr>
                <a:defRPr/>
              </a:pPr>
              <a:t>86</a:t>
            </a:fld>
            <a:endParaRPr lang="en-US" altLang="ja-JP"/>
          </a:p>
        </p:txBody>
      </p:sp>
      <p:sp>
        <p:nvSpPr>
          <p:cNvPr id="78850" name="Rectangle 2"/>
          <p:cNvSpPr>
            <a:spLocks noGrp="1" noChangeArrowheads="1"/>
          </p:cNvSpPr>
          <p:nvPr>
            <p:ph type="title"/>
          </p:nvPr>
        </p:nvSpPr>
        <p:spPr/>
        <p:txBody>
          <a:bodyPr/>
          <a:lstStyle/>
          <a:p>
            <a:pPr>
              <a:defRPr/>
            </a:pPr>
            <a:r>
              <a:rPr lang="en-US" altLang="ja-JP" dirty="0">
                <a:solidFill>
                  <a:srgbClr val="3333CC"/>
                </a:solidFill>
              </a:rPr>
              <a:t>Example 6 (Pumping Down)</a:t>
            </a:r>
          </a:p>
        </p:txBody>
      </p:sp>
      <p:graphicFrame>
        <p:nvGraphicFramePr>
          <p:cNvPr id="102403" name="Object 3"/>
          <p:cNvGraphicFramePr>
            <a:graphicFrameLocks noGrp="1" noChangeAspect="1"/>
          </p:cNvGraphicFramePr>
          <p:nvPr>
            <p:ph idx="1"/>
          </p:nvPr>
        </p:nvGraphicFramePr>
        <p:xfrm>
          <a:off x="468313" y="2509838"/>
          <a:ext cx="8135937" cy="2673350"/>
        </p:xfrm>
        <a:graphic>
          <a:graphicData uri="http://schemas.openxmlformats.org/presentationml/2006/ole">
            <mc:AlternateContent xmlns:mc="http://schemas.openxmlformats.org/markup-compatibility/2006">
              <mc:Choice xmlns:v="urn:schemas-microsoft-com:vml" Requires="v">
                <p:oleObj spid="_x0000_s102408" name="Equation" r:id="rId3" imgW="4406900" imgH="1447800" progId="Equation.3">
                  <p:embed/>
                </p:oleObj>
              </mc:Choice>
              <mc:Fallback>
                <p:oleObj name="Equation" r:id="rId3" imgW="4406900" imgH="1447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509838"/>
                        <a:ext cx="8135937" cy="26733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5"/>
          <p:cNvSpPr>
            <a:spLocks noGrp="1"/>
          </p:cNvSpPr>
          <p:nvPr>
            <p:ph type="sldNum" sz="quarter" idx="12"/>
          </p:nvPr>
        </p:nvSpPr>
        <p:spPr/>
        <p:txBody>
          <a:bodyPr/>
          <a:lstStyle/>
          <a:p>
            <a:pPr>
              <a:defRPr/>
            </a:pPr>
            <a:fld id="{C98374E6-56C3-A048-B09F-D9409B8ABEF1}" type="slidenum">
              <a:rPr lang="en-US" altLang="ja-JP"/>
              <a:pPr>
                <a:defRPr/>
              </a:pPr>
              <a:t>87</a:t>
            </a:fld>
            <a:endParaRPr lang="en-US" altLang="ja-JP"/>
          </a:p>
        </p:txBody>
      </p:sp>
      <p:sp>
        <p:nvSpPr>
          <p:cNvPr id="79874" name="Rectangle 2"/>
          <p:cNvSpPr>
            <a:spLocks noGrp="1" noChangeArrowheads="1"/>
          </p:cNvSpPr>
          <p:nvPr>
            <p:ph type="title"/>
          </p:nvPr>
        </p:nvSpPr>
        <p:spPr/>
        <p:txBody>
          <a:bodyPr/>
          <a:lstStyle/>
          <a:p>
            <a:pPr>
              <a:defRPr/>
            </a:pPr>
            <a:r>
              <a:rPr lang="en-US" altLang="ja-JP" sz="4000" dirty="0">
                <a:solidFill>
                  <a:srgbClr val="3333CC"/>
                </a:solidFill>
              </a:rPr>
              <a:t>Example 6 (Differential Encoding)</a:t>
            </a:r>
          </a:p>
        </p:txBody>
      </p:sp>
      <p:graphicFrame>
        <p:nvGraphicFramePr>
          <p:cNvPr id="103427" name="Object 3"/>
          <p:cNvGraphicFramePr>
            <a:graphicFrameLocks noGrp="1" noChangeAspect="1"/>
          </p:cNvGraphicFramePr>
          <p:nvPr>
            <p:ph idx="1"/>
          </p:nvPr>
        </p:nvGraphicFramePr>
        <p:xfrm>
          <a:off x="468313" y="1628775"/>
          <a:ext cx="8135937" cy="892175"/>
        </p:xfrm>
        <a:graphic>
          <a:graphicData uri="http://schemas.openxmlformats.org/presentationml/2006/ole">
            <mc:AlternateContent xmlns:mc="http://schemas.openxmlformats.org/markup-compatibility/2006">
              <mc:Choice xmlns:v="urn:schemas-microsoft-com:vml" Requires="v">
                <p:oleObj spid="_x0000_s103461" name="Equation" r:id="rId3" imgW="3937000" imgH="431800" progId="Equation.3">
                  <p:embed/>
                </p:oleObj>
              </mc:Choice>
              <mc:Fallback>
                <p:oleObj name="Equation" r:id="rId3" imgW="3937000" imgH="431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628775"/>
                        <a:ext cx="8135937" cy="892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7"/>
                                </a:srgbClr>
                              </a:outerShdw>
                            </a:effectLst>
                          </a14:hiddenEffects>
                        </a:ext>
                      </a:extLst>
                    </p:spPr>
                  </p:pic>
                </p:oleObj>
              </mc:Fallback>
            </mc:AlternateContent>
          </a:graphicData>
        </a:graphic>
      </p:graphicFrame>
      <p:sp>
        <p:nvSpPr>
          <p:cNvPr id="79876" name="Oval 4"/>
          <p:cNvSpPr>
            <a:spLocks noChangeArrowheads="1"/>
          </p:cNvSpPr>
          <p:nvPr/>
        </p:nvSpPr>
        <p:spPr bwMode="auto">
          <a:xfrm>
            <a:off x="2700338" y="4292600"/>
            <a:ext cx="720725" cy="72072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79877" name="Oval 5"/>
          <p:cNvSpPr>
            <a:spLocks noChangeArrowheads="1"/>
          </p:cNvSpPr>
          <p:nvPr/>
        </p:nvSpPr>
        <p:spPr bwMode="auto">
          <a:xfrm>
            <a:off x="2771775" y="4378325"/>
            <a:ext cx="576263" cy="5746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ja-JP" sz="1400" dirty="0" err="1"/>
              <a:t>q</a:t>
            </a:r>
            <a:r>
              <a:rPr lang="en-US" altLang="ja-JP" sz="1400" baseline="-25000" dirty="0" err="1"/>
              <a:t>start</a:t>
            </a:r>
            <a:endParaRPr lang="en-US" altLang="ja-JP" sz="1400" baseline="-25000" dirty="0"/>
          </a:p>
        </p:txBody>
      </p:sp>
      <p:sp>
        <p:nvSpPr>
          <p:cNvPr id="79878" name="Oval 6"/>
          <p:cNvSpPr>
            <a:spLocks noChangeArrowheads="1"/>
          </p:cNvSpPr>
          <p:nvPr/>
        </p:nvSpPr>
        <p:spPr bwMode="auto">
          <a:xfrm>
            <a:off x="4284663" y="3571875"/>
            <a:ext cx="720725" cy="72072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79879" name="Oval 7"/>
          <p:cNvSpPr>
            <a:spLocks noChangeArrowheads="1"/>
          </p:cNvSpPr>
          <p:nvPr/>
        </p:nvSpPr>
        <p:spPr bwMode="auto">
          <a:xfrm>
            <a:off x="4356100" y="3644900"/>
            <a:ext cx="576263" cy="5746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ja-JP" sz="1600" dirty="0"/>
              <a:t>0xx0</a:t>
            </a:r>
          </a:p>
        </p:txBody>
      </p:sp>
      <p:sp>
        <p:nvSpPr>
          <p:cNvPr id="79880" name="Oval 8"/>
          <p:cNvSpPr>
            <a:spLocks noChangeArrowheads="1"/>
          </p:cNvSpPr>
          <p:nvPr/>
        </p:nvSpPr>
        <p:spPr bwMode="auto">
          <a:xfrm>
            <a:off x="4284663" y="5083175"/>
            <a:ext cx="720725" cy="72072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79881" name="Oval 9"/>
          <p:cNvSpPr>
            <a:spLocks noChangeArrowheads="1"/>
          </p:cNvSpPr>
          <p:nvPr/>
        </p:nvSpPr>
        <p:spPr bwMode="auto">
          <a:xfrm>
            <a:off x="4356100" y="5156200"/>
            <a:ext cx="576263" cy="5746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ja-JP" sz="1600"/>
              <a:t>1xx1</a:t>
            </a:r>
          </a:p>
        </p:txBody>
      </p:sp>
      <p:sp>
        <p:nvSpPr>
          <p:cNvPr id="79882" name="Oval 10"/>
          <p:cNvSpPr>
            <a:spLocks noChangeArrowheads="1"/>
          </p:cNvSpPr>
          <p:nvPr/>
        </p:nvSpPr>
        <p:spPr bwMode="auto">
          <a:xfrm>
            <a:off x="6229350" y="3573463"/>
            <a:ext cx="720725" cy="72072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ja-JP" sz="1600"/>
              <a:t>0xx1</a:t>
            </a:r>
          </a:p>
        </p:txBody>
      </p:sp>
      <p:sp>
        <p:nvSpPr>
          <p:cNvPr id="79883" name="Oval 11"/>
          <p:cNvSpPr>
            <a:spLocks noChangeArrowheads="1"/>
          </p:cNvSpPr>
          <p:nvPr/>
        </p:nvSpPr>
        <p:spPr bwMode="auto">
          <a:xfrm>
            <a:off x="6229350" y="5084763"/>
            <a:ext cx="720725" cy="72072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ja-JP" sz="1600"/>
              <a:t>1xx0</a:t>
            </a:r>
          </a:p>
        </p:txBody>
      </p:sp>
      <p:sp>
        <p:nvSpPr>
          <p:cNvPr id="79884" name="Line 12"/>
          <p:cNvSpPr>
            <a:spLocks noChangeShapeType="1"/>
          </p:cNvSpPr>
          <p:nvPr/>
        </p:nvSpPr>
        <p:spPr bwMode="auto">
          <a:xfrm>
            <a:off x="1620838" y="4652963"/>
            <a:ext cx="10795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79885" name="Line 13"/>
          <p:cNvSpPr>
            <a:spLocks noChangeShapeType="1"/>
          </p:cNvSpPr>
          <p:nvPr/>
        </p:nvSpPr>
        <p:spPr bwMode="auto">
          <a:xfrm flipV="1">
            <a:off x="3348038" y="4005263"/>
            <a:ext cx="936625" cy="431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79886" name="Line 14"/>
          <p:cNvSpPr>
            <a:spLocks noChangeShapeType="1"/>
          </p:cNvSpPr>
          <p:nvPr/>
        </p:nvSpPr>
        <p:spPr bwMode="auto">
          <a:xfrm>
            <a:off x="3276600" y="4940300"/>
            <a:ext cx="1008063" cy="360363"/>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79888" name="Line 16"/>
          <p:cNvSpPr>
            <a:spLocks noChangeShapeType="1"/>
          </p:cNvSpPr>
          <p:nvPr/>
        </p:nvSpPr>
        <p:spPr bwMode="auto">
          <a:xfrm>
            <a:off x="5003800" y="3789363"/>
            <a:ext cx="1296988"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79889" name="Line 17"/>
          <p:cNvSpPr>
            <a:spLocks noChangeShapeType="1"/>
          </p:cNvSpPr>
          <p:nvPr/>
        </p:nvSpPr>
        <p:spPr bwMode="auto">
          <a:xfrm>
            <a:off x="5003800" y="5300663"/>
            <a:ext cx="122555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79890" name="Line 18"/>
          <p:cNvSpPr>
            <a:spLocks noChangeShapeType="1"/>
          </p:cNvSpPr>
          <p:nvPr/>
        </p:nvSpPr>
        <p:spPr bwMode="auto">
          <a:xfrm flipH="1">
            <a:off x="5003800" y="4005263"/>
            <a:ext cx="122555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79891" name="Line 19"/>
          <p:cNvSpPr>
            <a:spLocks noChangeShapeType="1"/>
          </p:cNvSpPr>
          <p:nvPr/>
        </p:nvSpPr>
        <p:spPr bwMode="auto">
          <a:xfrm flipH="1">
            <a:off x="5003800" y="5516563"/>
            <a:ext cx="122555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79892" name="Text Box 20"/>
          <p:cNvSpPr txBox="1">
            <a:spLocks noChangeArrowheads="1"/>
          </p:cNvSpPr>
          <p:nvPr/>
        </p:nvSpPr>
        <p:spPr bwMode="auto">
          <a:xfrm>
            <a:off x="3492500" y="3860800"/>
            <a:ext cx="43180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ja-JP" sz="1600" dirty="0"/>
              <a:t>0</a:t>
            </a:r>
          </a:p>
        </p:txBody>
      </p:sp>
      <p:sp>
        <p:nvSpPr>
          <p:cNvPr id="79893" name="Text Box 21"/>
          <p:cNvSpPr txBox="1">
            <a:spLocks noChangeArrowheads="1"/>
          </p:cNvSpPr>
          <p:nvPr/>
        </p:nvSpPr>
        <p:spPr bwMode="auto">
          <a:xfrm>
            <a:off x="3492500" y="5156200"/>
            <a:ext cx="43180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ja-JP" sz="1600" dirty="0"/>
              <a:t>1</a:t>
            </a:r>
          </a:p>
        </p:txBody>
      </p:sp>
      <p:sp>
        <p:nvSpPr>
          <p:cNvPr id="79894" name="Text Box 22"/>
          <p:cNvSpPr txBox="1">
            <a:spLocks noChangeArrowheads="1"/>
          </p:cNvSpPr>
          <p:nvPr/>
        </p:nvSpPr>
        <p:spPr bwMode="auto">
          <a:xfrm>
            <a:off x="5580063" y="3429000"/>
            <a:ext cx="288925"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ja-JP" sz="1600"/>
              <a:t>1</a:t>
            </a:r>
          </a:p>
        </p:txBody>
      </p:sp>
      <p:sp>
        <p:nvSpPr>
          <p:cNvPr id="79895" name="Text Box 23"/>
          <p:cNvSpPr txBox="1">
            <a:spLocks noChangeArrowheads="1"/>
          </p:cNvSpPr>
          <p:nvPr/>
        </p:nvSpPr>
        <p:spPr bwMode="auto">
          <a:xfrm>
            <a:off x="5580063" y="4005263"/>
            <a:ext cx="288925" cy="338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ja-JP" sz="1600"/>
              <a:t>0</a:t>
            </a:r>
          </a:p>
        </p:txBody>
      </p:sp>
      <p:sp>
        <p:nvSpPr>
          <p:cNvPr id="79896" name="Text Box 24"/>
          <p:cNvSpPr txBox="1">
            <a:spLocks noChangeArrowheads="1"/>
          </p:cNvSpPr>
          <p:nvPr/>
        </p:nvSpPr>
        <p:spPr bwMode="auto">
          <a:xfrm>
            <a:off x="5580063" y="4868863"/>
            <a:ext cx="433387" cy="338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ja-JP" sz="1600"/>
              <a:t>0</a:t>
            </a:r>
          </a:p>
        </p:txBody>
      </p:sp>
      <p:sp>
        <p:nvSpPr>
          <p:cNvPr id="79897" name="Text Box 25"/>
          <p:cNvSpPr txBox="1">
            <a:spLocks noChangeArrowheads="1"/>
          </p:cNvSpPr>
          <p:nvPr/>
        </p:nvSpPr>
        <p:spPr bwMode="auto">
          <a:xfrm>
            <a:off x="5580063" y="5516563"/>
            <a:ext cx="288925" cy="338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ja-JP" sz="1600"/>
              <a:t>1</a:t>
            </a:r>
          </a:p>
        </p:txBody>
      </p:sp>
      <p:sp>
        <p:nvSpPr>
          <p:cNvPr id="79898" name="Freeform 26"/>
          <p:cNvSpPr>
            <a:spLocks/>
          </p:cNvSpPr>
          <p:nvPr/>
        </p:nvSpPr>
        <p:spPr bwMode="auto">
          <a:xfrm>
            <a:off x="4429125" y="5732463"/>
            <a:ext cx="419100" cy="503237"/>
          </a:xfrm>
          <a:custGeom>
            <a:avLst/>
            <a:gdLst>
              <a:gd name="T0" fmla="*/ 15 w 264"/>
              <a:gd name="T1" fmla="*/ 0 h 317"/>
              <a:gd name="T2" fmla="*/ 15 w 264"/>
              <a:gd name="T3" fmla="*/ 226 h 317"/>
              <a:gd name="T4" fmla="*/ 105 w 264"/>
              <a:gd name="T5" fmla="*/ 317 h 317"/>
              <a:gd name="T6" fmla="*/ 241 w 264"/>
              <a:gd name="T7" fmla="*/ 226 h 317"/>
              <a:gd name="T8" fmla="*/ 241 w 264"/>
              <a:gd name="T9" fmla="*/ 0 h 317"/>
            </a:gdLst>
            <a:ahLst/>
            <a:cxnLst>
              <a:cxn ang="0">
                <a:pos x="T0" y="T1"/>
              </a:cxn>
              <a:cxn ang="0">
                <a:pos x="T2" y="T3"/>
              </a:cxn>
              <a:cxn ang="0">
                <a:pos x="T4" y="T5"/>
              </a:cxn>
              <a:cxn ang="0">
                <a:pos x="T6" y="T7"/>
              </a:cxn>
              <a:cxn ang="0">
                <a:pos x="T8" y="T9"/>
              </a:cxn>
            </a:cxnLst>
            <a:rect l="0" t="0" r="r" b="b"/>
            <a:pathLst>
              <a:path w="264" h="317">
                <a:moveTo>
                  <a:pt x="15" y="0"/>
                </a:moveTo>
                <a:cubicBezTo>
                  <a:pt x="7" y="86"/>
                  <a:pt x="0" y="173"/>
                  <a:pt x="15" y="226"/>
                </a:cubicBezTo>
                <a:cubicBezTo>
                  <a:pt x="30" y="279"/>
                  <a:pt x="67" y="317"/>
                  <a:pt x="105" y="317"/>
                </a:cubicBezTo>
                <a:cubicBezTo>
                  <a:pt x="143" y="317"/>
                  <a:pt x="218" y="279"/>
                  <a:pt x="241" y="226"/>
                </a:cubicBezTo>
                <a:cubicBezTo>
                  <a:pt x="264" y="173"/>
                  <a:pt x="252" y="86"/>
                  <a:pt x="241" y="0"/>
                </a:cubicBezTo>
              </a:path>
            </a:pathLst>
          </a:custGeom>
          <a:noFill/>
          <a:ln w="9525">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79899" name="Text Box 27"/>
          <p:cNvSpPr txBox="1">
            <a:spLocks noChangeArrowheads="1"/>
          </p:cNvSpPr>
          <p:nvPr/>
        </p:nvSpPr>
        <p:spPr bwMode="auto">
          <a:xfrm>
            <a:off x="4500563" y="6165850"/>
            <a:ext cx="287337"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ja-JP" sz="1600"/>
              <a:t>1</a:t>
            </a:r>
          </a:p>
        </p:txBody>
      </p:sp>
      <p:sp>
        <p:nvSpPr>
          <p:cNvPr id="79900" name="Freeform 28"/>
          <p:cNvSpPr>
            <a:spLocks/>
          </p:cNvSpPr>
          <p:nvPr/>
        </p:nvSpPr>
        <p:spPr bwMode="auto">
          <a:xfrm flipV="1">
            <a:off x="4427538" y="3068638"/>
            <a:ext cx="419100" cy="503237"/>
          </a:xfrm>
          <a:custGeom>
            <a:avLst/>
            <a:gdLst>
              <a:gd name="T0" fmla="*/ 15 w 264"/>
              <a:gd name="T1" fmla="*/ 0 h 317"/>
              <a:gd name="T2" fmla="*/ 15 w 264"/>
              <a:gd name="T3" fmla="*/ 226 h 317"/>
              <a:gd name="T4" fmla="*/ 105 w 264"/>
              <a:gd name="T5" fmla="*/ 317 h 317"/>
              <a:gd name="T6" fmla="*/ 241 w 264"/>
              <a:gd name="T7" fmla="*/ 226 h 317"/>
              <a:gd name="T8" fmla="*/ 241 w 264"/>
              <a:gd name="T9" fmla="*/ 0 h 317"/>
            </a:gdLst>
            <a:ahLst/>
            <a:cxnLst>
              <a:cxn ang="0">
                <a:pos x="T0" y="T1"/>
              </a:cxn>
              <a:cxn ang="0">
                <a:pos x="T2" y="T3"/>
              </a:cxn>
              <a:cxn ang="0">
                <a:pos x="T4" y="T5"/>
              </a:cxn>
              <a:cxn ang="0">
                <a:pos x="T6" y="T7"/>
              </a:cxn>
              <a:cxn ang="0">
                <a:pos x="T8" y="T9"/>
              </a:cxn>
            </a:cxnLst>
            <a:rect l="0" t="0" r="r" b="b"/>
            <a:pathLst>
              <a:path w="264" h="317">
                <a:moveTo>
                  <a:pt x="15" y="0"/>
                </a:moveTo>
                <a:cubicBezTo>
                  <a:pt x="7" y="86"/>
                  <a:pt x="0" y="173"/>
                  <a:pt x="15" y="226"/>
                </a:cubicBezTo>
                <a:cubicBezTo>
                  <a:pt x="30" y="279"/>
                  <a:pt x="67" y="317"/>
                  <a:pt x="105" y="317"/>
                </a:cubicBezTo>
                <a:cubicBezTo>
                  <a:pt x="143" y="317"/>
                  <a:pt x="218" y="279"/>
                  <a:pt x="241" y="226"/>
                </a:cubicBezTo>
                <a:cubicBezTo>
                  <a:pt x="264" y="173"/>
                  <a:pt x="252" y="86"/>
                  <a:pt x="241" y="0"/>
                </a:cubicBezTo>
              </a:path>
            </a:pathLst>
          </a:custGeom>
          <a:noFill/>
          <a:ln w="9525">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79901" name="Text Box 29"/>
          <p:cNvSpPr txBox="1">
            <a:spLocks noChangeArrowheads="1"/>
          </p:cNvSpPr>
          <p:nvPr/>
        </p:nvSpPr>
        <p:spPr bwMode="auto">
          <a:xfrm>
            <a:off x="4427538" y="2708275"/>
            <a:ext cx="576262"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ja-JP" sz="1600" dirty="0"/>
              <a:t>0</a:t>
            </a:r>
          </a:p>
        </p:txBody>
      </p:sp>
      <p:sp>
        <p:nvSpPr>
          <p:cNvPr id="79902" name="Freeform 30"/>
          <p:cNvSpPr>
            <a:spLocks/>
          </p:cNvSpPr>
          <p:nvPr/>
        </p:nvSpPr>
        <p:spPr bwMode="auto">
          <a:xfrm>
            <a:off x="6445250" y="5803900"/>
            <a:ext cx="419100" cy="503238"/>
          </a:xfrm>
          <a:custGeom>
            <a:avLst/>
            <a:gdLst>
              <a:gd name="T0" fmla="*/ 15 w 264"/>
              <a:gd name="T1" fmla="*/ 0 h 317"/>
              <a:gd name="T2" fmla="*/ 15 w 264"/>
              <a:gd name="T3" fmla="*/ 226 h 317"/>
              <a:gd name="T4" fmla="*/ 105 w 264"/>
              <a:gd name="T5" fmla="*/ 317 h 317"/>
              <a:gd name="T6" fmla="*/ 241 w 264"/>
              <a:gd name="T7" fmla="*/ 226 h 317"/>
              <a:gd name="T8" fmla="*/ 241 w 264"/>
              <a:gd name="T9" fmla="*/ 0 h 317"/>
            </a:gdLst>
            <a:ahLst/>
            <a:cxnLst>
              <a:cxn ang="0">
                <a:pos x="T0" y="T1"/>
              </a:cxn>
              <a:cxn ang="0">
                <a:pos x="T2" y="T3"/>
              </a:cxn>
              <a:cxn ang="0">
                <a:pos x="T4" y="T5"/>
              </a:cxn>
              <a:cxn ang="0">
                <a:pos x="T6" y="T7"/>
              </a:cxn>
              <a:cxn ang="0">
                <a:pos x="T8" y="T9"/>
              </a:cxn>
            </a:cxnLst>
            <a:rect l="0" t="0" r="r" b="b"/>
            <a:pathLst>
              <a:path w="264" h="317">
                <a:moveTo>
                  <a:pt x="15" y="0"/>
                </a:moveTo>
                <a:cubicBezTo>
                  <a:pt x="7" y="86"/>
                  <a:pt x="0" y="173"/>
                  <a:pt x="15" y="226"/>
                </a:cubicBezTo>
                <a:cubicBezTo>
                  <a:pt x="30" y="279"/>
                  <a:pt x="67" y="317"/>
                  <a:pt x="105" y="317"/>
                </a:cubicBezTo>
                <a:cubicBezTo>
                  <a:pt x="143" y="317"/>
                  <a:pt x="218" y="279"/>
                  <a:pt x="241" y="226"/>
                </a:cubicBezTo>
                <a:cubicBezTo>
                  <a:pt x="264" y="173"/>
                  <a:pt x="252" y="86"/>
                  <a:pt x="241" y="0"/>
                </a:cubicBezTo>
              </a:path>
            </a:pathLst>
          </a:custGeom>
          <a:noFill/>
          <a:ln w="9525">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79903" name="Text Box 31"/>
          <p:cNvSpPr txBox="1">
            <a:spLocks noChangeArrowheads="1"/>
          </p:cNvSpPr>
          <p:nvPr/>
        </p:nvSpPr>
        <p:spPr bwMode="auto">
          <a:xfrm>
            <a:off x="6516688" y="6237288"/>
            <a:ext cx="287337" cy="338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ja-JP" sz="1600"/>
              <a:t>0</a:t>
            </a:r>
          </a:p>
        </p:txBody>
      </p:sp>
      <p:sp>
        <p:nvSpPr>
          <p:cNvPr id="79904" name="Freeform 32"/>
          <p:cNvSpPr>
            <a:spLocks/>
          </p:cNvSpPr>
          <p:nvPr/>
        </p:nvSpPr>
        <p:spPr bwMode="auto">
          <a:xfrm flipV="1">
            <a:off x="6372225" y="3068638"/>
            <a:ext cx="419100" cy="503237"/>
          </a:xfrm>
          <a:custGeom>
            <a:avLst/>
            <a:gdLst>
              <a:gd name="T0" fmla="*/ 15 w 264"/>
              <a:gd name="T1" fmla="*/ 0 h 317"/>
              <a:gd name="T2" fmla="*/ 15 w 264"/>
              <a:gd name="T3" fmla="*/ 226 h 317"/>
              <a:gd name="T4" fmla="*/ 105 w 264"/>
              <a:gd name="T5" fmla="*/ 317 h 317"/>
              <a:gd name="T6" fmla="*/ 241 w 264"/>
              <a:gd name="T7" fmla="*/ 226 h 317"/>
              <a:gd name="T8" fmla="*/ 241 w 264"/>
              <a:gd name="T9" fmla="*/ 0 h 317"/>
            </a:gdLst>
            <a:ahLst/>
            <a:cxnLst>
              <a:cxn ang="0">
                <a:pos x="T0" y="T1"/>
              </a:cxn>
              <a:cxn ang="0">
                <a:pos x="T2" y="T3"/>
              </a:cxn>
              <a:cxn ang="0">
                <a:pos x="T4" y="T5"/>
              </a:cxn>
              <a:cxn ang="0">
                <a:pos x="T6" y="T7"/>
              </a:cxn>
              <a:cxn ang="0">
                <a:pos x="T8" y="T9"/>
              </a:cxn>
            </a:cxnLst>
            <a:rect l="0" t="0" r="r" b="b"/>
            <a:pathLst>
              <a:path w="264" h="317">
                <a:moveTo>
                  <a:pt x="15" y="0"/>
                </a:moveTo>
                <a:cubicBezTo>
                  <a:pt x="7" y="86"/>
                  <a:pt x="0" y="173"/>
                  <a:pt x="15" y="226"/>
                </a:cubicBezTo>
                <a:cubicBezTo>
                  <a:pt x="30" y="279"/>
                  <a:pt x="67" y="317"/>
                  <a:pt x="105" y="317"/>
                </a:cubicBezTo>
                <a:cubicBezTo>
                  <a:pt x="143" y="317"/>
                  <a:pt x="218" y="279"/>
                  <a:pt x="241" y="226"/>
                </a:cubicBezTo>
                <a:cubicBezTo>
                  <a:pt x="264" y="173"/>
                  <a:pt x="252" y="86"/>
                  <a:pt x="241" y="0"/>
                </a:cubicBezTo>
              </a:path>
            </a:pathLst>
          </a:custGeom>
          <a:noFill/>
          <a:ln w="9525">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79905" name="Text Box 33"/>
          <p:cNvSpPr txBox="1">
            <a:spLocks noChangeArrowheads="1"/>
          </p:cNvSpPr>
          <p:nvPr/>
        </p:nvSpPr>
        <p:spPr bwMode="auto">
          <a:xfrm>
            <a:off x="6372225" y="2708275"/>
            <a:ext cx="576263"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ja-JP" sz="1600"/>
              <a:t>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5"/>
          <p:cNvSpPr>
            <a:spLocks noGrp="1"/>
          </p:cNvSpPr>
          <p:nvPr>
            <p:ph type="sldNum" sz="quarter" idx="12"/>
          </p:nvPr>
        </p:nvSpPr>
        <p:spPr/>
        <p:txBody>
          <a:bodyPr/>
          <a:lstStyle/>
          <a:p>
            <a:pPr>
              <a:defRPr/>
            </a:pPr>
            <a:fld id="{6025FFB8-D19D-8447-900D-2B497C3772AD}" type="slidenum">
              <a:rPr lang="en-US"/>
              <a:pPr>
                <a:defRPr/>
              </a:pPr>
              <a:t>9</a:t>
            </a:fld>
            <a:endParaRPr lang="en-US"/>
          </a:p>
        </p:txBody>
      </p:sp>
      <p:sp>
        <p:nvSpPr>
          <p:cNvPr id="273411" name="Rectangle 3"/>
          <p:cNvSpPr>
            <a:spLocks noGrp="1" noChangeArrowheads="1"/>
          </p:cNvSpPr>
          <p:nvPr>
            <p:ph type="body" idx="1"/>
          </p:nvPr>
        </p:nvSpPr>
        <p:spPr/>
        <p:txBody>
          <a:bodyPr/>
          <a:lstStyle/>
          <a:p>
            <a:pPr>
              <a:defRPr/>
            </a:pPr>
            <a:r>
              <a:rPr lang="en-US">
                <a:cs typeface="+mn-cs"/>
              </a:rPr>
              <a:t> </a:t>
            </a:r>
          </a:p>
        </p:txBody>
      </p:sp>
      <p:pic>
        <p:nvPicPr>
          <p:cNvPr id="23555" name="Picture 4" descr="pigeon"/>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85800" y="2362200"/>
            <a:ext cx="9144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556" name="Picture 5" descr="pigeon"/>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209800" y="2362200"/>
            <a:ext cx="9144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557" name="Picture 6" descr="pigeon"/>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3733800" y="2362200"/>
            <a:ext cx="9144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558" name="Picture 7" descr="pigeon"/>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7010400" y="2362200"/>
            <a:ext cx="9144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3417" name="Text Box 9"/>
          <p:cNvSpPr txBox="1">
            <a:spLocks noChangeArrowheads="1"/>
          </p:cNvSpPr>
          <p:nvPr/>
        </p:nvSpPr>
        <p:spPr bwMode="auto">
          <a:xfrm>
            <a:off x="5410200" y="2286000"/>
            <a:ext cx="13017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a:t>
            </a:r>
          </a:p>
        </p:txBody>
      </p:sp>
      <p:sp>
        <p:nvSpPr>
          <p:cNvPr id="273418" name="AutoShape 10"/>
          <p:cNvSpPr>
            <a:spLocks noChangeArrowheads="1"/>
          </p:cNvSpPr>
          <p:nvPr/>
        </p:nvSpPr>
        <p:spPr bwMode="auto">
          <a:xfrm>
            <a:off x="457200" y="4876800"/>
            <a:ext cx="1214438" cy="1214438"/>
          </a:xfrm>
          <a:prstGeom prst="cube">
            <a:avLst>
              <a:gd name="adj" fmla="val 25000"/>
            </a:avLst>
          </a:prstGeom>
          <a:noFill/>
          <a:ln w="9525">
            <a:solidFill>
              <a:schemeClr val="tx1"/>
            </a:solidFill>
            <a:miter lim="800000"/>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73420" name="AutoShape 12"/>
          <p:cNvSpPr>
            <a:spLocks noChangeArrowheads="1"/>
          </p:cNvSpPr>
          <p:nvPr/>
        </p:nvSpPr>
        <p:spPr bwMode="auto">
          <a:xfrm>
            <a:off x="2514600" y="4876800"/>
            <a:ext cx="1214438" cy="1214438"/>
          </a:xfrm>
          <a:prstGeom prst="cube">
            <a:avLst>
              <a:gd name="adj" fmla="val 25000"/>
            </a:avLst>
          </a:prstGeom>
          <a:noFill/>
          <a:ln w="9525">
            <a:solidFill>
              <a:schemeClr val="tx1"/>
            </a:solidFill>
            <a:miter lim="800000"/>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73421" name="AutoShape 13"/>
          <p:cNvSpPr>
            <a:spLocks noChangeArrowheads="1"/>
          </p:cNvSpPr>
          <p:nvPr/>
        </p:nvSpPr>
        <p:spPr bwMode="auto">
          <a:xfrm>
            <a:off x="6324600" y="4876800"/>
            <a:ext cx="1214438" cy="1214438"/>
          </a:xfrm>
          <a:prstGeom prst="cube">
            <a:avLst>
              <a:gd name="adj" fmla="val 25000"/>
            </a:avLst>
          </a:prstGeom>
          <a:noFill/>
          <a:ln w="9525">
            <a:solidFill>
              <a:schemeClr val="tx1"/>
            </a:solidFill>
            <a:miter lim="800000"/>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73422" name="Text Box 14"/>
          <p:cNvSpPr txBox="1">
            <a:spLocks noChangeArrowheads="1"/>
          </p:cNvSpPr>
          <p:nvPr/>
        </p:nvSpPr>
        <p:spPr bwMode="auto">
          <a:xfrm>
            <a:off x="4419600" y="5105400"/>
            <a:ext cx="13017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a:t>
            </a:r>
          </a:p>
        </p:txBody>
      </p:sp>
      <p:sp>
        <p:nvSpPr>
          <p:cNvPr id="273423" name="Text Box 15"/>
          <p:cNvSpPr txBox="1">
            <a:spLocks noChangeArrowheads="1"/>
          </p:cNvSpPr>
          <p:nvPr/>
        </p:nvSpPr>
        <p:spPr bwMode="auto">
          <a:xfrm>
            <a:off x="3733800" y="1066800"/>
            <a:ext cx="1579563"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pigeons</a:t>
            </a:r>
          </a:p>
        </p:txBody>
      </p:sp>
      <p:sp>
        <p:nvSpPr>
          <p:cNvPr id="273424" name="Text Box 16"/>
          <p:cNvSpPr txBox="1">
            <a:spLocks noChangeArrowheads="1"/>
          </p:cNvSpPr>
          <p:nvPr/>
        </p:nvSpPr>
        <p:spPr bwMode="auto">
          <a:xfrm>
            <a:off x="3352800" y="3962400"/>
            <a:ext cx="236220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pigeonholes</a:t>
            </a:r>
          </a:p>
        </p:txBody>
      </p:sp>
      <p:graphicFrame>
        <p:nvGraphicFramePr>
          <p:cNvPr id="23566" name="Object 17"/>
          <p:cNvGraphicFramePr>
            <a:graphicFrameLocks noChangeAspect="1"/>
          </p:cNvGraphicFramePr>
          <p:nvPr/>
        </p:nvGraphicFramePr>
        <p:xfrm>
          <a:off x="3352800" y="1219200"/>
          <a:ext cx="290513" cy="304800"/>
        </p:xfrm>
        <a:graphic>
          <a:graphicData uri="http://schemas.openxmlformats.org/presentationml/2006/ole">
            <mc:AlternateContent xmlns:mc="http://schemas.openxmlformats.org/markup-compatibility/2006">
              <mc:Choice xmlns:v="urn:schemas-microsoft-com:vml" Requires="v">
                <p:oleObj spid="_x0000_s23583" name="Equation" r:id="rId4" imgW="291973" imgH="304668" progId="Equation.3">
                  <p:embed/>
                </p:oleObj>
              </mc:Choice>
              <mc:Fallback>
                <p:oleObj name="Equation" r:id="rId4" imgW="291973" imgH="304668"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1219200"/>
                        <a:ext cx="29051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3567" name="Object 18"/>
          <p:cNvGraphicFramePr>
            <a:graphicFrameLocks noChangeAspect="1"/>
          </p:cNvGraphicFramePr>
          <p:nvPr/>
        </p:nvGraphicFramePr>
        <p:xfrm>
          <a:off x="2882900" y="4178300"/>
          <a:ext cx="393700" cy="304800"/>
        </p:xfrm>
        <a:graphic>
          <a:graphicData uri="http://schemas.openxmlformats.org/presentationml/2006/ole">
            <mc:AlternateContent xmlns:mc="http://schemas.openxmlformats.org/markup-compatibility/2006">
              <mc:Choice xmlns:v="urn:schemas-microsoft-com:vml" Requires="v">
                <p:oleObj spid="_x0000_s23584" name="Equation" r:id="rId6" imgW="393359" imgH="304536" progId="Equation.3">
                  <p:embed/>
                </p:oleObj>
              </mc:Choice>
              <mc:Fallback>
                <p:oleObj name="Equation" r:id="rId6" imgW="393359" imgH="304536" progId="Equation.3">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2900" y="4178300"/>
                        <a:ext cx="3937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3568" name="Object 19"/>
          <p:cNvGraphicFramePr>
            <a:graphicFrameLocks noChangeAspect="1"/>
          </p:cNvGraphicFramePr>
          <p:nvPr/>
        </p:nvGraphicFramePr>
        <p:xfrm>
          <a:off x="6648450" y="4102100"/>
          <a:ext cx="1155700" cy="315913"/>
        </p:xfrm>
        <a:graphic>
          <a:graphicData uri="http://schemas.openxmlformats.org/presentationml/2006/ole">
            <mc:AlternateContent xmlns:mc="http://schemas.openxmlformats.org/markup-compatibility/2006">
              <mc:Choice xmlns:v="urn:schemas-microsoft-com:vml" Requires="v">
                <p:oleObj spid="_x0000_s23585" name="Equation" r:id="rId8" imgW="1155199" imgH="317362" progId="Equation.3">
                  <p:embed/>
                </p:oleObj>
              </mc:Choice>
              <mc:Fallback>
                <p:oleObj name="Equation" r:id="rId8" imgW="1155199" imgH="317362" progId="Equation.3">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48450" y="4102100"/>
                        <a:ext cx="1155700" cy="3159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0" name="Date Placeholder 3"/>
          <p:cNvSpPr>
            <a:spLocks noGrp="1"/>
          </p:cNvSpPr>
          <p:nvPr>
            <p:ph type="dt"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2016</a:t>
            </a:r>
          </a:p>
        </p:txBody>
      </p:sp>
      <p:sp>
        <p:nvSpPr>
          <p:cNvPr id="21" name="Footer Placeholder 4"/>
          <p:cNvSpPr>
            <a:spLocks noGrp="1"/>
          </p:cNvSpPr>
          <p:nvPr>
            <p:ph type="ftr" sz="quarter" idx="11"/>
          </p:nvPr>
        </p:nvSpPr>
        <p:spPr>
          <a:xfrm>
            <a:off x="2514600" y="6553200"/>
            <a:ext cx="4572000" cy="228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accent2"/>
                </a:solidFill>
                <a:latin typeface="Comic Sans MS" charset="0"/>
                <a:ea typeface="ＭＳ Ｐゴシック" charset="0"/>
                <a:cs typeface="ＭＳ Ｐゴシック" charset="0"/>
              </a:defRPr>
            </a:lvl1pPr>
            <a:lvl2pPr marL="742950" indent="-285750">
              <a:defRPr sz="3200">
                <a:solidFill>
                  <a:schemeClr val="accent2"/>
                </a:solidFill>
                <a:latin typeface="Comic Sans MS" charset="0"/>
                <a:ea typeface="ＭＳ Ｐゴシック" charset="0"/>
              </a:defRPr>
            </a:lvl2pPr>
            <a:lvl3pPr marL="1143000" indent="-228600">
              <a:defRPr sz="3200">
                <a:solidFill>
                  <a:schemeClr val="accent2"/>
                </a:solidFill>
                <a:latin typeface="Comic Sans MS" charset="0"/>
                <a:ea typeface="ＭＳ Ｐゴシック" charset="0"/>
              </a:defRPr>
            </a:lvl3pPr>
            <a:lvl4pPr marL="1600200" indent="-228600">
              <a:defRPr sz="3200">
                <a:solidFill>
                  <a:schemeClr val="accent2"/>
                </a:solidFill>
                <a:latin typeface="Comic Sans MS" charset="0"/>
                <a:ea typeface="ＭＳ Ｐゴシック" charset="0"/>
              </a:defRPr>
            </a:lvl4pPr>
            <a:lvl5pPr marL="2057400" indent="-228600">
              <a:defRPr sz="3200">
                <a:solidFill>
                  <a:schemeClr val="accent2"/>
                </a:solidFill>
                <a:latin typeface="Comic Sans MS" charset="0"/>
                <a:ea typeface="ＭＳ Ｐゴシック" charset="0"/>
              </a:defRPr>
            </a:lvl5pPr>
            <a:lvl6pPr marL="2514600" indent="-228600" eaLnBrk="0" fontAlgn="base" hangingPunct="0">
              <a:spcBef>
                <a:spcPct val="20000"/>
              </a:spcBef>
              <a:spcAft>
                <a:spcPct val="0"/>
              </a:spcAft>
              <a:defRPr sz="3200">
                <a:solidFill>
                  <a:schemeClr val="accent2"/>
                </a:solidFill>
                <a:latin typeface="Comic Sans MS" charset="0"/>
                <a:ea typeface="ＭＳ Ｐゴシック" charset="0"/>
              </a:defRPr>
            </a:lvl6pPr>
            <a:lvl7pPr marL="2971800" indent="-228600" eaLnBrk="0" fontAlgn="base" hangingPunct="0">
              <a:spcBef>
                <a:spcPct val="20000"/>
              </a:spcBef>
              <a:spcAft>
                <a:spcPct val="0"/>
              </a:spcAft>
              <a:defRPr sz="3200">
                <a:solidFill>
                  <a:schemeClr val="accent2"/>
                </a:solidFill>
                <a:latin typeface="Comic Sans MS" charset="0"/>
                <a:ea typeface="ＭＳ Ｐゴシック" charset="0"/>
              </a:defRPr>
            </a:lvl7pPr>
            <a:lvl8pPr marL="3429000" indent="-228600" eaLnBrk="0" fontAlgn="base" hangingPunct="0">
              <a:spcBef>
                <a:spcPct val="20000"/>
              </a:spcBef>
              <a:spcAft>
                <a:spcPct val="0"/>
              </a:spcAft>
              <a:defRPr sz="3200">
                <a:solidFill>
                  <a:schemeClr val="accent2"/>
                </a:solidFill>
                <a:latin typeface="Comic Sans MS" charset="0"/>
                <a:ea typeface="ＭＳ Ｐゴシック" charset="0"/>
              </a:defRPr>
            </a:lvl8pPr>
            <a:lvl9pPr marL="3886200" indent="-228600" eaLnBrk="0" fontAlgn="base" hangingPunct="0">
              <a:spcBef>
                <a:spcPct val="20000"/>
              </a:spcBef>
              <a:spcAft>
                <a:spcPct val="0"/>
              </a:spcAft>
              <a:defRPr sz="3200">
                <a:solidFill>
                  <a:schemeClr val="accent2"/>
                </a:solidFill>
                <a:latin typeface="Comic Sans MS" charset="0"/>
                <a:ea typeface="ＭＳ Ｐゴシック" charset="0"/>
              </a:defRPr>
            </a:lvl9pPr>
          </a:lstStyle>
          <a:p>
            <a:pPr>
              <a:defRPr/>
            </a:pPr>
            <a:r>
              <a:rPr lang="en-US" sz="1400" dirty="0">
                <a:solidFill>
                  <a:schemeClr val="tx1"/>
                </a:solidFill>
                <a:latin typeface="Times New Roman" charset="0"/>
              </a:rPr>
              <a:t>BLM2502 Theory of Computation – Regular Pumping</a:t>
            </a:r>
          </a:p>
        </p:txBody>
      </p:sp>
    </p:spTree>
  </p:cSld>
  <p:clrMapOvr>
    <a:masterClrMapping/>
  </p:clrMapOvr>
</p:sld>
</file>

<file path=ppt/theme/theme1.xml><?xml version="1.0" encoding="utf-8"?>
<a:theme xmlns:a="http://schemas.openxmlformats.org/drawingml/2006/main" name="class">
  <a:themeElements>
    <a:clrScheme name="clas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lass">
      <a:majorFont>
        <a:latin typeface="Comic Sans MS"/>
        <a:ea typeface="ＭＳ Ｐゴシック"/>
        <a:cs typeface=""/>
      </a:majorFont>
      <a:minorFont>
        <a:latin typeface="Comic Sans M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en-US" sz="3200" b="0" i="0" u="none" strike="noStrike" cap="none" normalizeH="0" baseline="0">
            <a:ln>
              <a:noFill/>
            </a:ln>
            <a:solidFill>
              <a:schemeClr val="accent2"/>
            </a:solidFill>
            <a:effectLst/>
            <a:latin typeface="Comic Sans MS" charset="0"/>
            <a:ea typeface="ＭＳ Ｐゴシック"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en-US" sz="3200" b="0" i="0" u="none" strike="noStrike" cap="none" normalizeH="0" baseline="0">
            <a:ln>
              <a:noFill/>
            </a:ln>
            <a:solidFill>
              <a:schemeClr val="accent2"/>
            </a:solidFill>
            <a:effectLst/>
            <a:latin typeface="Comic Sans MS" charset="0"/>
            <a:ea typeface="ＭＳ Ｐゴシック" charset="0"/>
          </a:defRPr>
        </a:defPPr>
      </a:lstStyle>
    </a:lnDef>
  </a:objectDefaults>
  <a:extraClrSchemeLst>
    <a:extraClrScheme>
      <a:clrScheme name="clas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Office\Templates\class.pot</Template>
  <TotalTime>4781</TotalTime>
  <Words>2237</Words>
  <Application>Microsoft Office PowerPoint</Application>
  <PresentationFormat>On-screen Show (4:3)</PresentationFormat>
  <Paragraphs>663</Paragraphs>
  <Slides>87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87</vt:i4>
      </vt:variant>
    </vt:vector>
  </HeadingPairs>
  <TitlesOfParts>
    <vt:vector size="93" baseType="lpstr">
      <vt:lpstr>Arial</vt:lpstr>
      <vt:lpstr>Cambria Math</vt:lpstr>
      <vt:lpstr>Comic Sans MS</vt:lpstr>
      <vt:lpstr>Times New Roman</vt:lpstr>
      <vt:lpstr>class</vt:lpstr>
      <vt:lpstr>Equation</vt:lpstr>
      <vt:lpstr>BLM2502 Theory of Computation</vt:lpstr>
      <vt:lpstr>BLM2502 Theory of Computation</vt:lpstr>
      <vt:lpstr>Non-regular languages</vt:lpstr>
      <vt:lpstr>PowerPoint Presentation</vt:lpstr>
      <vt:lpstr>PowerPoint Presentation</vt:lpstr>
      <vt:lpstr>The Pigeonhole Principle</vt:lpstr>
      <vt:lpstr>PowerPoint Presentation</vt:lpstr>
      <vt:lpstr>PowerPoint Presentation</vt:lpstr>
      <vt:lpstr>PowerPoint Presentation</vt:lpstr>
      <vt:lpstr>The Pigeonhole Principle</vt:lpstr>
      <vt:lpstr>The Pigeonhole Principle  and   DFAs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Pumping Lemma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Pumping Lemma:</vt:lpstr>
      <vt:lpstr>PowerPoint Presentation</vt:lpstr>
      <vt:lpstr>Applications   of  the Pumping Lemma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More Applications   of  the Pumping Lemma</vt:lpstr>
      <vt:lpstr>The Pumping Lemma: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2</vt:lpstr>
      <vt:lpstr>Example 3</vt:lpstr>
      <vt:lpstr>Alternative proof of Example 3</vt:lpstr>
      <vt:lpstr>Example 4</vt:lpstr>
      <vt:lpstr>Example 5</vt:lpstr>
      <vt:lpstr>Example 6 (Pumping Down)</vt:lpstr>
      <vt:lpstr>Example 6 (Differential Encoding)</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Languages and Finite Automata</dc:title>
  <dc:creator>Costas Busch</dc:creator>
  <cp:lastModifiedBy>oguz</cp:lastModifiedBy>
  <cp:revision>1040</cp:revision>
  <cp:lastPrinted>2000-09-25T14:54:54Z</cp:lastPrinted>
  <dcterms:created xsi:type="dcterms:W3CDTF">2000-08-31T01:12:33Z</dcterms:created>
  <dcterms:modified xsi:type="dcterms:W3CDTF">2020-02-22T10:16:37Z</dcterms:modified>
</cp:coreProperties>
</file>