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382" r:id="rId2"/>
    <p:sldId id="386" r:id="rId3"/>
    <p:sldId id="256" r:id="rId4"/>
    <p:sldId id="257" r:id="rId5"/>
    <p:sldId id="259" r:id="rId6"/>
    <p:sldId id="260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59" r:id="rId15"/>
    <p:sldId id="342" r:id="rId16"/>
    <p:sldId id="343" r:id="rId17"/>
    <p:sldId id="344" r:id="rId18"/>
    <p:sldId id="362" r:id="rId19"/>
    <p:sldId id="363" r:id="rId20"/>
    <p:sldId id="364" r:id="rId21"/>
    <p:sldId id="357" r:id="rId22"/>
    <p:sldId id="345" r:id="rId23"/>
    <p:sldId id="360" r:id="rId24"/>
    <p:sldId id="346" r:id="rId25"/>
    <p:sldId id="365" r:id="rId26"/>
    <p:sldId id="367" r:id="rId27"/>
    <p:sldId id="361" r:id="rId28"/>
    <p:sldId id="366" r:id="rId29"/>
    <p:sldId id="263" r:id="rId30"/>
    <p:sldId id="265" r:id="rId31"/>
    <p:sldId id="384" r:id="rId32"/>
    <p:sldId id="271" r:id="rId33"/>
    <p:sldId id="368" r:id="rId34"/>
    <p:sldId id="369" r:id="rId35"/>
    <p:sldId id="370" r:id="rId36"/>
    <p:sldId id="272" r:id="rId37"/>
    <p:sldId id="372" r:id="rId38"/>
    <p:sldId id="273" r:id="rId39"/>
    <p:sldId id="274" r:id="rId40"/>
    <p:sldId id="275" r:id="rId41"/>
    <p:sldId id="277" r:id="rId42"/>
    <p:sldId id="280" r:id="rId43"/>
    <p:sldId id="282" r:id="rId44"/>
    <p:sldId id="283" r:id="rId45"/>
    <p:sldId id="373" r:id="rId46"/>
    <p:sldId id="287" r:id="rId47"/>
    <p:sldId id="284" r:id="rId48"/>
    <p:sldId id="375" r:id="rId49"/>
    <p:sldId id="376" r:id="rId50"/>
    <p:sldId id="377" r:id="rId51"/>
    <p:sldId id="288" r:id="rId52"/>
    <p:sldId id="285" r:id="rId53"/>
    <p:sldId id="286" r:id="rId54"/>
    <p:sldId id="378" r:id="rId55"/>
    <p:sldId id="379" r:id="rId56"/>
    <p:sldId id="380" r:id="rId57"/>
    <p:sldId id="295" r:id="rId58"/>
    <p:sldId id="296" r:id="rId59"/>
    <p:sldId id="381" r:id="rId60"/>
    <p:sldId id="297" r:id="rId61"/>
    <p:sldId id="300" r:id="rId62"/>
    <p:sldId id="385" r:id="rId63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CC0099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37.wmf"/><Relationship Id="rId1" Type="http://schemas.openxmlformats.org/officeDocument/2006/relationships/image" Target="../media/image42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4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46.wmf"/><Relationship Id="rId1" Type="http://schemas.openxmlformats.org/officeDocument/2006/relationships/image" Target="../media/image58.wmf"/><Relationship Id="rId4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2" Type="http://schemas.openxmlformats.org/officeDocument/2006/relationships/image" Target="../media/image61.wmf"/><Relationship Id="rId1" Type="http://schemas.openxmlformats.org/officeDocument/2006/relationships/image" Target="../media/image5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72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7.wmf"/><Relationship Id="rId1" Type="http://schemas.openxmlformats.org/officeDocument/2006/relationships/image" Target="../media/image78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7.wmf"/><Relationship Id="rId1" Type="http://schemas.openxmlformats.org/officeDocument/2006/relationships/image" Target="../media/image79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85.wmf"/><Relationship Id="rId7" Type="http://schemas.openxmlformats.org/officeDocument/2006/relationships/image" Target="../media/image81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0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90.wmf"/><Relationship Id="rId7" Type="http://schemas.openxmlformats.org/officeDocument/2006/relationships/image" Target="../media/image91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10" Type="http://schemas.openxmlformats.org/officeDocument/2006/relationships/image" Target="../media/image82.wmf"/><Relationship Id="rId4" Type="http://schemas.openxmlformats.org/officeDocument/2006/relationships/image" Target="../media/image84.wmf"/><Relationship Id="rId9" Type="http://schemas.openxmlformats.org/officeDocument/2006/relationships/image" Target="../media/image8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5.wmf"/><Relationship Id="rId7" Type="http://schemas.openxmlformats.org/officeDocument/2006/relationships/image" Target="../media/image93.wmf"/><Relationship Id="rId12" Type="http://schemas.openxmlformats.org/officeDocument/2006/relationships/image" Target="../media/image82.wmf"/><Relationship Id="rId2" Type="http://schemas.openxmlformats.org/officeDocument/2006/relationships/image" Target="../media/image84.wmf"/><Relationship Id="rId1" Type="http://schemas.openxmlformats.org/officeDocument/2006/relationships/image" Target="../media/image92.wmf"/><Relationship Id="rId6" Type="http://schemas.openxmlformats.org/officeDocument/2006/relationships/image" Target="../media/image90.wmf"/><Relationship Id="rId11" Type="http://schemas.openxmlformats.org/officeDocument/2006/relationships/image" Target="../media/image81.wmf"/><Relationship Id="rId5" Type="http://schemas.openxmlformats.org/officeDocument/2006/relationships/image" Target="../media/image89.wmf"/><Relationship Id="rId10" Type="http://schemas.openxmlformats.org/officeDocument/2006/relationships/image" Target="../media/image80.wmf"/><Relationship Id="rId4" Type="http://schemas.openxmlformats.org/officeDocument/2006/relationships/image" Target="../media/image86.wmf"/><Relationship Id="rId9" Type="http://schemas.openxmlformats.org/officeDocument/2006/relationships/image" Target="../media/image95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82.wmf"/><Relationship Id="rId3" Type="http://schemas.openxmlformats.org/officeDocument/2006/relationships/image" Target="../media/image85.wmf"/><Relationship Id="rId7" Type="http://schemas.openxmlformats.org/officeDocument/2006/relationships/image" Target="../media/image93.wmf"/><Relationship Id="rId12" Type="http://schemas.openxmlformats.org/officeDocument/2006/relationships/image" Target="../media/image81.wmf"/><Relationship Id="rId2" Type="http://schemas.openxmlformats.org/officeDocument/2006/relationships/image" Target="../media/image84.wmf"/><Relationship Id="rId1" Type="http://schemas.openxmlformats.org/officeDocument/2006/relationships/image" Target="../media/image96.wmf"/><Relationship Id="rId6" Type="http://schemas.openxmlformats.org/officeDocument/2006/relationships/image" Target="../media/image90.wmf"/><Relationship Id="rId11" Type="http://schemas.openxmlformats.org/officeDocument/2006/relationships/image" Target="../media/image80.wmf"/><Relationship Id="rId5" Type="http://schemas.openxmlformats.org/officeDocument/2006/relationships/image" Target="../media/image89.wmf"/><Relationship Id="rId10" Type="http://schemas.openxmlformats.org/officeDocument/2006/relationships/image" Target="../media/image98.wmf"/><Relationship Id="rId4" Type="http://schemas.openxmlformats.org/officeDocument/2006/relationships/image" Target="../media/image86.wmf"/><Relationship Id="rId9" Type="http://schemas.openxmlformats.org/officeDocument/2006/relationships/image" Target="../media/image9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image" Target="../media/image82.wmf"/><Relationship Id="rId3" Type="http://schemas.openxmlformats.org/officeDocument/2006/relationships/image" Target="../media/image84.wmf"/><Relationship Id="rId7" Type="http://schemas.openxmlformats.org/officeDocument/2006/relationships/image" Target="../media/image90.wmf"/><Relationship Id="rId12" Type="http://schemas.openxmlformats.org/officeDocument/2006/relationships/image" Target="../media/image81.wmf"/><Relationship Id="rId2" Type="http://schemas.openxmlformats.org/officeDocument/2006/relationships/image" Target="../media/image99.wmf"/><Relationship Id="rId1" Type="http://schemas.openxmlformats.org/officeDocument/2006/relationships/image" Target="../media/image79.wmf"/><Relationship Id="rId6" Type="http://schemas.openxmlformats.org/officeDocument/2006/relationships/image" Target="../media/image89.wmf"/><Relationship Id="rId11" Type="http://schemas.openxmlformats.org/officeDocument/2006/relationships/image" Target="../media/image80.wmf"/><Relationship Id="rId5" Type="http://schemas.openxmlformats.org/officeDocument/2006/relationships/image" Target="../media/image86.wmf"/><Relationship Id="rId10" Type="http://schemas.openxmlformats.org/officeDocument/2006/relationships/image" Target="../media/image100.wmf"/><Relationship Id="rId4" Type="http://schemas.openxmlformats.org/officeDocument/2006/relationships/image" Target="../media/image85.wmf"/><Relationship Id="rId9" Type="http://schemas.openxmlformats.org/officeDocument/2006/relationships/image" Target="../media/image94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4.wmf"/><Relationship Id="rId7" Type="http://schemas.openxmlformats.org/officeDocument/2006/relationships/image" Target="../media/image90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89.wmf"/><Relationship Id="rId5" Type="http://schemas.openxmlformats.org/officeDocument/2006/relationships/image" Target="../media/image86.wmf"/><Relationship Id="rId10" Type="http://schemas.openxmlformats.org/officeDocument/2006/relationships/image" Target="../media/image103.wmf"/><Relationship Id="rId4" Type="http://schemas.openxmlformats.org/officeDocument/2006/relationships/image" Target="../media/image85.wmf"/><Relationship Id="rId9" Type="http://schemas.openxmlformats.org/officeDocument/2006/relationships/image" Target="../media/image9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05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8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7" Type="http://schemas.openxmlformats.org/officeDocument/2006/relationships/image" Target="../media/image106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05.wmf"/><Relationship Id="rId5" Type="http://schemas.openxmlformats.org/officeDocument/2006/relationships/image" Target="../media/image111.wmf"/><Relationship Id="rId4" Type="http://schemas.openxmlformats.org/officeDocument/2006/relationships/image" Target="../media/image10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12.wmf"/><Relationship Id="rId6" Type="http://schemas.openxmlformats.org/officeDocument/2006/relationships/image" Target="../media/image105.wmf"/><Relationship Id="rId5" Type="http://schemas.openxmlformats.org/officeDocument/2006/relationships/image" Target="../media/image109.wmf"/><Relationship Id="rId4" Type="http://schemas.openxmlformats.org/officeDocument/2006/relationships/image" Target="../media/image8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09.wmf"/><Relationship Id="rId7" Type="http://schemas.openxmlformats.org/officeDocument/2006/relationships/image" Target="../media/image118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7.wmf"/><Relationship Id="rId5" Type="http://schemas.openxmlformats.org/officeDocument/2006/relationships/image" Target="../media/image113.wmf"/><Relationship Id="rId4" Type="http://schemas.openxmlformats.org/officeDocument/2006/relationships/image" Target="../media/image116.wmf"/><Relationship Id="rId9" Type="http://schemas.openxmlformats.org/officeDocument/2006/relationships/image" Target="../media/image120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4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05.wmf"/><Relationship Id="rId5" Type="http://schemas.openxmlformats.org/officeDocument/2006/relationships/image" Target="../media/image122.wmf"/><Relationship Id="rId4" Type="http://schemas.openxmlformats.org/officeDocument/2006/relationships/image" Target="../media/image109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4" Type="http://schemas.openxmlformats.org/officeDocument/2006/relationships/image" Target="../media/image105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31.wmf"/><Relationship Id="rId7" Type="http://schemas.openxmlformats.org/officeDocument/2006/relationships/image" Target="../media/image133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2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9" Type="http://schemas.openxmlformats.org/officeDocument/2006/relationships/image" Target="../media/image135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6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84.wmf"/><Relationship Id="rId1" Type="http://schemas.openxmlformats.org/officeDocument/2006/relationships/image" Target="../media/image143.wmf"/><Relationship Id="rId6" Type="http://schemas.openxmlformats.org/officeDocument/2006/relationships/image" Target="../media/image133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34A6838-BA66-4A0A-A888-12F99FF521B1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81442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16ED585-A2FC-4FD9-B4B4-953218901105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870261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C022C-AD5F-4A4B-BBB3-A7E8341ECD50}" type="datetime1">
              <a:rPr lang="tr-TR" smtClean="0"/>
              <a:pPr/>
              <a:t>27.02.2020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srgbClr val="4D5B6B">
                    <a:lumMod val="60000"/>
                    <a:lumOff val="40000"/>
                  </a:srgbClr>
                </a:solidFill>
              </a:rPr>
              <a:t>Week I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469" y="236415"/>
            <a:ext cx="785301" cy="365125"/>
          </a:xfrm>
        </p:spPr>
        <p:txBody>
          <a:bodyPr/>
          <a:lstStyle>
            <a:lvl1pPr>
              <a:defRPr sz="1400"/>
            </a:lvl1pPr>
          </a:lstStyle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4D5B6B"/>
                </a:solidFill>
                <a:latin typeface="Calibri"/>
                <a:ea typeface="+mn-ea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4D5B6B"/>
                </a:solidFill>
                <a:latin typeface="Calibri"/>
                <a:ea typeface="+mn-ea"/>
              </a:endParaRPr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800">
                <a:solidFill>
                  <a:srgbClr val="4D5B6B"/>
                </a:solidFill>
                <a:latin typeface="Calibri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74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A472-C347-470B-8A08-F8A11E79AB8C}" type="datetime1">
              <a:rPr lang="tr-TR" smtClean="0"/>
              <a:pPr/>
              <a:t>27.02.2020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srgbClr val="4D5B6B">
                    <a:lumMod val="60000"/>
                    <a:lumOff val="40000"/>
                  </a:srgbClr>
                </a:solidFill>
              </a:rPr>
              <a:t>Week I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9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CBB33-6D31-44FC-A454-53BABBF45D31}" type="datetime1">
              <a:rPr lang="tr-TR" smtClean="0"/>
              <a:pPr/>
              <a:t>27.02.2020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srgbClr val="4D5B6B">
                    <a:lumMod val="60000"/>
                    <a:lumOff val="40000"/>
                  </a:srgbClr>
                </a:solidFill>
              </a:rPr>
              <a:t>Week I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12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1B26-82DB-4EEF-9082-C93D594D7356}" type="datetime1">
              <a:rPr lang="tr-TR" smtClean="0"/>
              <a:pPr/>
              <a:t>27.02.2020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>
                <a:solidFill>
                  <a:srgbClr val="4D5B6B">
                    <a:lumMod val="60000"/>
                    <a:lumOff val="40000"/>
                  </a:srgbClr>
                </a:solidFill>
              </a:rPr>
              <a:t>Week I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699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>
            <a:noAutofit/>
          </a:bodyPr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B83E5-EE7D-449F-B87A-5217B825ADAC}" type="datetime1">
              <a:rPr lang="tr-TR" smtClean="0"/>
              <a:pPr/>
              <a:t>27.02.2020</a:t>
            </a:fld>
            <a:endParaRPr lang="tr-TR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>
                <a:solidFill>
                  <a:srgbClr val="4D5B6B">
                    <a:lumMod val="60000"/>
                    <a:lumOff val="40000"/>
                  </a:srgbClr>
                </a:solidFill>
              </a:rPr>
              <a:t>Week I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74773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E2C5-0F13-448E-8CA5-5098563367AF}" type="datetime1">
              <a:rPr lang="tr-TR" smtClean="0"/>
              <a:pPr/>
              <a:t>27.02.2020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srgbClr val="4D5B6B">
                    <a:lumMod val="60000"/>
                    <a:lumOff val="40000"/>
                  </a:srgbClr>
                </a:solidFill>
              </a:rPr>
              <a:t>Week I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 anchor="t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CE403-FD4C-4313-A085-878929E14BEC}" type="datetime1">
              <a:rPr lang="tr-TR" smtClean="0"/>
              <a:pPr/>
              <a:t>27.02.2020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srgbClr val="4D5B6B">
                    <a:lumMod val="60000"/>
                    <a:lumOff val="40000"/>
                  </a:srgbClr>
                </a:solidFill>
              </a:rPr>
              <a:t>Week I - Introduction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9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0C22-9D77-4535-B8F9-1043B9575882}" type="datetime1">
              <a:rPr lang="tr-TR" smtClean="0"/>
              <a:pPr/>
              <a:t>27.02.2020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srgbClr val="4D5B6B">
                    <a:lumMod val="60000"/>
                    <a:lumOff val="40000"/>
                  </a:srgbClr>
                </a:solidFill>
              </a:rPr>
              <a:t>Week I -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5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36E5-D6B6-4FD0-8EF0-B916B48CBECE}" type="datetime1">
              <a:rPr lang="tr-TR" smtClean="0"/>
              <a:pPr/>
              <a:t>27.02.2020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tr-TR">
                <a:solidFill>
                  <a:srgbClr val="4D5B6B">
                    <a:lumMod val="60000"/>
                    <a:lumOff val="40000"/>
                  </a:srgbClr>
                </a:solidFill>
              </a:rPr>
              <a:t>Week I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416578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 anchor="b"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78C80C-2F92-4DB4-9428-560FCCF298C5}" type="datetime1">
              <a:rPr lang="tr-TR" smtClean="0"/>
              <a:pPr/>
              <a:t>27.02.2020</a:t>
            </a:fld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tr-TR">
                <a:solidFill>
                  <a:srgbClr val="4D5B6B">
                    <a:lumMod val="60000"/>
                    <a:lumOff val="40000"/>
                  </a:srgbClr>
                </a:solidFill>
              </a:rPr>
              <a:t>Week I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1260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 anchor="b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CEE7F-F0EF-49A8-9EA8-B07B70CE695D}" type="datetime1">
              <a:rPr lang="tr-TR" smtClean="0"/>
              <a:pPr/>
              <a:t>27.02.2020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>
                <a:solidFill>
                  <a:srgbClr val="4D5B6B">
                    <a:lumMod val="60000"/>
                    <a:lumOff val="40000"/>
                  </a:srgbClr>
                </a:solidFill>
              </a:rPr>
              <a:t>Week I -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</a:rPr>
              <a:pPr/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07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FFFFFF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38200"/>
            <a:ext cx="7467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9680" y="6553200"/>
            <a:ext cx="7162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tr-TR">
                <a:solidFill>
                  <a:srgbClr val="4D5B6B">
                    <a:lumMod val="60000"/>
                    <a:lumOff val="40000"/>
                  </a:srgbClr>
                </a:solidFill>
                <a:latin typeface="Calibri"/>
                <a:ea typeface="+mn-ea"/>
              </a:rPr>
              <a:t>Week I -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CEC3C0A5-FCFC-4DD2-8080-FD61FAFEF6A5}" type="slidenum">
              <a:rPr lang="tr-TR" smtClean="0">
                <a:solidFill>
                  <a:srgbClr val="675D59">
                    <a:lumMod val="60000"/>
                    <a:lumOff val="40000"/>
                  </a:srgbClr>
                </a:solidFill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tr-TR">
              <a:solidFill>
                <a:srgbClr val="675D59">
                  <a:lumMod val="60000"/>
                  <a:lumOff val="40000"/>
                </a:srgbClr>
              </a:solidFill>
              <a:latin typeface="Calibri"/>
              <a:ea typeface="+mn-ea"/>
            </a:endParaRPr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800">
              <a:solidFill>
                <a:srgbClr val="4D5B6B"/>
              </a:solidFill>
              <a:latin typeface="Calibri"/>
              <a:ea typeface="+mn-ea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682" y="4821116"/>
            <a:ext cx="262596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4C34D8B3-0FF3-4AD6-8988-0CB334654F6E}" type="datetime1">
              <a:rPr lang="tr-TR" smtClean="0">
                <a:latin typeface="Calibri"/>
                <a:ea typeface="+mn-ea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27.02.2020</a:t>
            </a:fld>
            <a:endParaRPr lang="tr-TR"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4630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˃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23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4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46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0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6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6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6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69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74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8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74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image" Target="../media/image74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7.wmf"/><Relationship Id="rId11" Type="http://schemas.openxmlformats.org/officeDocument/2006/relationships/image" Target="../media/image73.wmf"/><Relationship Id="rId5" Type="http://schemas.openxmlformats.org/officeDocument/2006/relationships/oleObject" Target="../embeddings/oleObject95.bin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98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97.bin"/><Relationship Id="rId14" Type="http://schemas.openxmlformats.org/officeDocument/2006/relationships/oleObject" Target="../embeddings/oleObject10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105.bin"/><Relationship Id="rId5" Type="http://schemas.openxmlformats.org/officeDocument/2006/relationships/oleObject" Target="../embeddings/oleObject102.bin"/><Relationship Id="rId10" Type="http://schemas.openxmlformats.org/officeDocument/2006/relationships/image" Target="../media/image81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10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87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80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13" Type="http://schemas.openxmlformats.org/officeDocument/2006/relationships/image" Target="../media/image85.wmf"/><Relationship Id="rId18" Type="http://schemas.openxmlformats.org/officeDocument/2006/relationships/oleObject" Target="../embeddings/oleObject122.bin"/><Relationship Id="rId3" Type="http://schemas.openxmlformats.org/officeDocument/2006/relationships/oleObject" Target="../embeddings/oleObject114.bin"/><Relationship Id="rId21" Type="http://schemas.openxmlformats.org/officeDocument/2006/relationships/image" Target="../media/image81.wmf"/><Relationship Id="rId7" Type="http://schemas.openxmlformats.org/officeDocument/2006/relationships/oleObject" Target="../embeddings/oleObject116.bin"/><Relationship Id="rId12" Type="http://schemas.openxmlformats.org/officeDocument/2006/relationships/oleObject" Target="../embeddings/oleObject119.bin"/><Relationship Id="rId17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1.bin"/><Relationship Id="rId20" Type="http://schemas.openxmlformats.org/officeDocument/2006/relationships/oleObject" Target="../embeddings/oleObject123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9.wmf"/><Relationship Id="rId11" Type="http://schemas.openxmlformats.org/officeDocument/2006/relationships/image" Target="../media/image84.wmf"/><Relationship Id="rId5" Type="http://schemas.openxmlformats.org/officeDocument/2006/relationships/oleObject" Target="../embeddings/oleObject115.bin"/><Relationship Id="rId15" Type="http://schemas.openxmlformats.org/officeDocument/2006/relationships/image" Target="../media/image86.wmf"/><Relationship Id="rId23" Type="http://schemas.openxmlformats.org/officeDocument/2006/relationships/image" Target="../media/image82.wmf"/><Relationship Id="rId10" Type="http://schemas.openxmlformats.org/officeDocument/2006/relationships/oleObject" Target="../embeddings/oleObject118.bin"/><Relationship Id="rId19" Type="http://schemas.openxmlformats.org/officeDocument/2006/relationships/image" Target="../media/image80.wmf"/><Relationship Id="rId4" Type="http://schemas.openxmlformats.org/officeDocument/2006/relationships/image" Target="../media/image88.wmf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120.bin"/><Relationship Id="rId22" Type="http://schemas.openxmlformats.org/officeDocument/2006/relationships/oleObject" Target="../embeddings/oleObject124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30.bin"/><Relationship Id="rId18" Type="http://schemas.openxmlformats.org/officeDocument/2006/relationships/oleObject" Target="../embeddings/oleObject133.bin"/><Relationship Id="rId26" Type="http://schemas.openxmlformats.org/officeDocument/2006/relationships/oleObject" Target="../embeddings/oleObject137.bin"/><Relationship Id="rId3" Type="http://schemas.openxmlformats.org/officeDocument/2006/relationships/oleObject" Target="../embeddings/oleObject125.bin"/><Relationship Id="rId21" Type="http://schemas.openxmlformats.org/officeDocument/2006/relationships/image" Target="../media/image95.wmf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89.wmf"/><Relationship Id="rId17" Type="http://schemas.openxmlformats.org/officeDocument/2006/relationships/image" Target="../media/image93.wmf"/><Relationship Id="rId25" Type="http://schemas.openxmlformats.org/officeDocument/2006/relationships/image" Target="../media/image8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129.bin"/><Relationship Id="rId24" Type="http://schemas.openxmlformats.org/officeDocument/2006/relationships/oleObject" Target="../embeddings/oleObject136.bin"/><Relationship Id="rId5" Type="http://schemas.openxmlformats.org/officeDocument/2006/relationships/oleObject" Target="../embeddings/oleObject126.bin"/><Relationship Id="rId15" Type="http://schemas.openxmlformats.org/officeDocument/2006/relationships/image" Target="../media/image90.wmf"/><Relationship Id="rId23" Type="http://schemas.openxmlformats.org/officeDocument/2006/relationships/image" Target="../media/image80.wmf"/><Relationship Id="rId10" Type="http://schemas.openxmlformats.org/officeDocument/2006/relationships/image" Target="../media/image86.wmf"/><Relationship Id="rId19" Type="http://schemas.openxmlformats.org/officeDocument/2006/relationships/image" Target="../media/image94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28.bin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Relationship Id="rId27" Type="http://schemas.openxmlformats.org/officeDocument/2006/relationships/image" Target="../media/image8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43.bin"/><Relationship Id="rId18" Type="http://schemas.openxmlformats.org/officeDocument/2006/relationships/oleObject" Target="../embeddings/oleObject146.bin"/><Relationship Id="rId26" Type="http://schemas.openxmlformats.org/officeDocument/2006/relationships/oleObject" Target="../embeddings/oleObject150.bin"/><Relationship Id="rId3" Type="http://schemas.openxmlformats.org/officeDocument/2006/relationships/oleObject" Target="../embeddings/oleObject138.bin"/><Relationship Id="rId21" Type="http://schemas.openxmlformats.org/officeDocument/2006/relationships/image" Target="../media/image97.wmf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89.wmf"/><Relationship Id="rId17" Type="http://schemas.openxmlformats.org/officeDocument/2006/relationships/image" Target="../media/image93.wmf"/><Relationship Id="rId25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5.bin"/><Relationship Id="rId20" Type="http://schemas.openxmlformats.org/officeDocument/2006/relationships/oleObject" Target="../embeddings/oleObject147.bin"/><Relationship Id="rId29" Type="http://schemas.openxmlformats.org/officeDocument/2006/relationships/image" Target="../media/image82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142.bin"/><Relationship Id="rId24" Type="http://schemas.openxmlformats.org/officeDocument/2006/relationships/oleObject" Target="../embeddings/oleObject149.bin"/><Relationship Id="rId5" Type="http://schemas.openxmlformats.org/officeDocument/2006/relationships/oleObject" Target="../embeddings/oleObject139.bin"/><Relationship Id="rId15" Type="http://schemas.openxmlformats.org/officeDocument/2006/relationships/image" Target="../media/image90.wmf"/><Relationship Id="rId23" Type="http://schemas.openxmlformats.org/officeDocument/2006/relationships/image" Target="../media/image98.wmf"/><Relationship Id="rId28" Type="http://schemas.openxmlformats.org/officeDocument/2006/relationships/oleObject" Target="../embeddings/oleObject151.bin"/><Relationship Id="rId10" Type="http://schemas.openxmlformats.org/officeDocument/2006/relationships/image" Target="../media/image86.wmf"/><Relationship Id="rId19" Type="http://schemas.openxmlformats.org/officeDocument/2006/relationships/image" Target="../media/image94.w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41.bin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48.bin"/><Relationship Id="rId27" Type="http://schemas.openxmlformats.org/officeDocument/2006/relationships/image" Target="../media/image81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57.bin"/><Relationship Id="rId18" Type="http://schemas.openxmlformats.org/officeDocument/2006/relationships/oleObject" Target="../embeddings/oleObject160.bin"/><Relationship Id="rId26" Type="http://schemas.openxmlformats.org/officeDocument/2006/relationships/oleObject" Target="../embeddings/oleObject164.bin"/><Relationship Id="rId3" Type="http://schemas.openxmlformats.org/officeDocument/2006/relationships/oleObject" Target="../embeddings/oleObject152.bin"/><Relationship Id="rId21" Type="http://schemas.openxmlformats.org/officeDocument/2006/relationships/image" Target="../media/image94.wmf"/><Relationship Id="rId7" Type="http://schemas.openxmlformats.org/officeDocument/2006/relationships/oleObject" Target="../embeddings/oleObject154.bin"/><Relationship Id="rId12" Type="http://schemas.openxmlformats.org/officeDocument/2006/relationships/image" Target="../media/image86.wmf"/><Relationship Id="rId17" Type="http://schemas.openxmlformats.org/officeDocument/2006/relationships/image" Target="../media/image90.wmf"/><Relationship Id="rId25" Type="http://schemas.openxmlformats.org/officeDocument/2006/relationships/image" Target="../media/image8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9.bin"/><Relationship Id="rId20" Type="http://schemas.openxmlformats.org/officeDocument/2006/relationships/oleObject" Target="../embeddings/oleObject161.bin"/><Relationship Id="rId29" Type="http://schemas.openxmlformats.org/officeDocument/2006/relationships/image" Target="../media/image82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56.bin"/><Relationship Id="rId24" Type="http://schemas.openxmlformats.org/officeDocument/2006/relationships/oleObject" Target="../embeddings/oleObject163.bin"/><Relationship Id="rId5" Type="http://schemas.openxmlformats.org/officeDocument/2006/relationships/oleObject" Target="../embeddings/oleObject153.bin"/><Relationship Id="rId15" Type="http://schemas.openxmlformats.org/officeDocument/2006/relationships/oleObject" Target="../embeddings/oleObject158.bin"/><Relationship Id="rId23" Type="http://schemas.openxmlformats.org/officeDocument/2006/relationships/image" Target="../media/image100.wmf"/><Relationship Id="rId28" Type="http://schemas.openxmlformats.org/officeDocument/2006/relationships/oleObject" Target="../embeddings/oleObject165.bin"/><Relationship Id="rId10" Type="http://schemas.openxmlformats.org/officeDocument/2006/relationships/image" Target="../media/image85.wmf"/><Relationship Id="rId19" Type="http://schemas.openxmlformats.org/officeDocument/2006/relationships/image" Target="../media/image93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155.bin"/><Relationship Id="rId14" Type="http://schemas.openxmlformats.org/officeDocument/2006/relationships/image" Target="../media/image89.wmf"/><Relationship Id="rId22" Type="http://schemas.openxmlformats.org/officeDocument/2006/relationships/oleObject" Target="../embeddings/oleObject162.bin"/><Relationship Id="rId27" Type="http://schemas.openxmlformats.org/officeDocument/2006/relationships/image" Target="../media/image81.wmf"/><Relationship Id="rId30" Type="http://schemas.openxmlformats.org/officeDocument/2006/relationships/oleObject" Target="../embeddings/oleObject16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172.bin"/><Relationship Id="rId18" Type="http://schemas.openxmlformats.org/officeDocument/2006/relationships/oleObject" Target="../embeddings/oleObject175.bin"/><Relationship Id="rId3" Type="http://schemas.openxmlformats.org/officeDocument/2006/relationships/oleObject" Target="../embeddings/oleObject167.bin"/><Relationship Id="rId21" Type="http://schemas.openxmlformats.org/officeDocument/2006/relationships/image" Target="../media/image94.wmf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86.wmf"/><Relationship Id="rId17" Type="http://schemas.openxmlformats.org/officeDocument/2006/relationships/image" Target="../media/image9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4.bin"/><Relationship Id="rId20" Type="http://schemas.openxmlformats.org/officeDocument/2006/relationships/oleObject" Target="../embeddings/oleObject176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71.bin"/><Relationship Id="rId24" Type="http://schemas.openxmlformats.org/officeDocument/2006/relationships/oleObject" Target="../embeddings/oleObject178.bin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image" Target="../media/image103.wmf"/><Relationship Id="rId10" Type="http://schemas.openxmlformats.org/officeDocument/2006/relationships/image" Target="../media/image85.wmf"/><Relationship Id="rId19" Type="http://schemas.openxmlformats.org/officeDocument/2006/relationships/image" Target="../media/image93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89.wmf"/><Relationship Id="rId22" Type="http://schemas.openxmlformats.org/officeDocument/2006/relationships/oleObject" Target="../embeddings/oleObject177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0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09.w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3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0.bin"/><Relationship Id="rId20" Type="http://schemas.openxmlformats.org/officeDocument/2006/relationships/image" Target="../media/image110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9.bin"/><Relationship Id="rId10" Type="http://schemas.openxmlformats.org/officeDocument/2006/relationships/oleObject" Target="../embeddings/oleObject186.bin"/><Relationship Id="rId19" Type="http://schemas.openxmlformats.org/officeDocument/2006/relationships/oleObject" Target="../embeddings/oleObject192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89.wmf"/><Relationship Id="rId22" Type="http://schemas.openxmlformats.org/officeDocument/2006/relationships/image" Target="../media/image105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09.wmf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194.bin"/><Relationship Id="rId21" Type="http://schemas.openxmlformats.org/officeDocument/2006/relationships/oleObject" Target="../embeddings/oleObject206.bin"/><Relationship Id="rId7" Type="http://schemas.openxmlformats.org/officeDocument/2006/relationships/oleObject" Target="../embeddings/oleObject197.bin"/><Relationship Id="rId12" Type="http://schemas.openxmlformats.org/officeDocument/2006/relationships/oleObject" Target="../embeddings/oleObject200.bin"/><Relationship Id="rId17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3.bin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96.bin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5.bin"/><Relationship Id="rId15" Type="http://schemas.openxmlformats.org/officeDocument/2006/relationships/oleObject" Target="../embeddings/oleObject202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205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98.bin"/><Relationship Id="rId14" Type="http://schemas.openxmlformats.org/officeDocument/2006/relationships/oleObject" Target="../embeddings/oleObject201.bin"/><Relationship Id="rId22" Type="http://schemas.openxmlformats.org/officeDocument/2006/relationships/image" Target="../media/image10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oleObject" Target="../embeddings/oleObject213.bin"/><Relationship Id="rId18" Type="http://schemas.openxmlformats.org/officeDocument/2006/relationships/oleObject" Target="../embeddings/oleObject217.bin"/><Relationship Id="rId26" Type="http://schemas.openxmlformats.org/officeDocument/2006/relationships/oleObject" Target="../embeddings/oleObject225.bin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20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216.bin"/><Relationship Id="rId25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5.bin"/><Relationship Id="rId20" Type="http://schemas.openxmlformats.org/officeDocument/2006/relationships/oleObject" Target="../embeddings/oleObject219.bin"/><Relationship Id="rId29" Type="http://schemas.openxmlformats.org/officeDocument/2006/relationships/oleObject" Target="../embeddings/oleObject228.bin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212.bin"/><Relationship Id="rId24" Type="http://schemas.openxmlformats.org/officeDocument/2006/relationships/oleObject" Target="../embeddings/oleObject223.bin"/><Relationship Id="rId5" Type="http://schemas.openxmlformats.org/officeDocument/2006/relationships/oleObject" Target="../embeddings/oleObject208.bin"/><Relationship Id="rId15" Type="http://schemas.openxmlformats.org/officeDocument/2006/relationships/image" Target="../media/image109.wmf"/><Relationship Id="rId23" Type="http://schemas.openxmlformats.org/officeDocument/2006/relationships/oleObject" Target="../embeddings/oleObject222.bin"/><Relationship Id="rId28" Type="http://schemas.openxmlformats.org/officeDocument/2006/relationships/oleObject" Target="../embeddings/oleObject227.bin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211.bin"/><Relationship Id="rId14" Type="http://schemas.openxmlformats.org/officeDocument/2006/relationships/oleObject" Target="../embeddings/oleObject214.bin"/><Relationship Id="rId22" Type="http://schemas.openxmlformats.org/officeDocument/2006/relationships/oleObject" Target="../embeddings/oleObject221.bin"/><Relationship Id="rId27" Type="http://schemas.openxmlformats.org/officeDocument/2006/relationships/oleObject" Target="../embeddings/oleObject226.bin"/><Relationship Id="rId30" Type="http://schemas.openxmlformats.org/officeDocument/2006/relationships/image" Target="../media/image10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236.bin"/><Relationship Id="rId18" Type="http://schemas.openxmlformats.org/officeDocument/2006/relationships/oleObject" Target="../embeddings/oleObject241.bin"/><Relationship Id="rId26" Type="http://schemas.openxmlformats.org/officeDocument/2006/relationships/oleObject" Target="../embeddings/oleObject248.bin"/><Relationship Id="rId3" Type="http://schemas.openxmlformats.org/officeDocument/2006/relationships/oleObject" Target="../embeddings/oleObject229.bin"/><Relationship Id="rId21" Type="http://schemas.openxmlformats.org/officeDocument/2006/relationships/image" Target="../media/image113.wmf"/><Relationship Id="rId7" Type="http://schemas.openxmlformats.org/officeDocument/2006/relationships/oleObject" Target="../embeddings/oleObject232.bin"/><Relationship Id="rId12" Type="http://schemas.openxmlformats.org/officeDocument/2006/relationships/oleObject" Target="../embeddings/oleObject235.bin"/><Relationship Id="rId17" Type="http://schemas.openxmlformats.org/officeDocument/2006/relationships/oleObject" Target="../embeddings/oleObject240.bin"/><Relationship Id="rId25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9.bin"/><Relationship Id="rId20" Type="http://schemas.openxmlformats.org/officeDocument/2006/relationships/oleObject" Target="../embeddings/oleObject243.bin"/><Relationship Id="rId29" Type="http://schemas.openxmlformats.org/officeDocument/2006/relationships/oleObject" Target="../embeddings/oleObject250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31.bin"/><Relationship Id="rId11" Type="http://schemas.openxmlformats.org/officeDocument/2006/relationships/oleObject" Target="../embeddings/oleObject234.bin"/><Relationship Id="rId24" Type="http://schemas.openxmlformats.org/officeDocument/2006/relationships/oleObject" Target="../embeddings/oleObject246.bin"/><Relationship Id="rId5" Type="http://schemas.openxmlformats.org/officeDocument/2006/relationships/oleObject" Target="../embeddings/oleObject230.bin"/><Relationship Id="rId15" Type="http://schemas.openxmlformats.org/officeDocument/2006/relationships/oleObject" Target="../embeddings/oleObject238.bin"/><Relationship Id="rId23" Type="http://schemas.openxmlformats.org/officeDocument/2006/relationships/oleObject" Target="../embeddings/oleObject245.bin"/><Relationship Id="rId28" Type="http://schemas.openxmlformats.org/officeDocument/2006/relationships/image" Target="../media/image114.wmf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242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233.bin"/><Relationship Id="rId14" Type="http://schemas.openxmlformats.org/officeDocument/2006/relationships/oleObject" Target="../embeddings/oleObject237.bin"/><Relationship Id="rId22" Type="http://schemas.openxmlformats.org/officeDocument/2006/relationships/oleObject" Target="../embeddings/oleObject244.bin"/><Relationship Id="rId27" Type="http://schemas.openxmlformats.org/officeDocument/2006/relationships/oleObject" Target="../embeddings/oleObject249.bin"/><Relationship Id="rId30" Type="http://schemas.openxmlformats.org/officeDocument/2006/relationships/image" Target="../media/image115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258.bin"/><Relationship Id="rId18" Type="http://schemas.openxmlformats.org/officeDocument/2006/relationships/oleObject" Target="../embeddings/oleObject263.bin"/><Relationship Id="rId26" Type="http://schemas.openxmlformats.org/officeDocument/2006/relationships/oleObject" Target="../embeddings/oleObject269.bin"/><Relationship Id="rId39" Type="http://schemas.openxmlformats.org/officeDocument/2006/relationships/oleObject" Target="../embeddings/oleObject279.bin"/><Relationship Id="rId3" Type="http://schemas.openxmlformats.org/officeDocument/2006/relationships/oleObject" Target="../embeddings/oleObject251.bin"/><Relationship Id="rId21" Type="http://schemas.openxmlformats.org/officeDocument/2006/relationships/image" Target="../media/image116.wmf"/><Relationship Id="rId34" Type="http://schemas.openxmlformats.org/officeDocument/2006/relationships/oleObject" Target="../embeddings/oleObject275.bin"/><Relationship Id="rId42" Type="http://schemas.openxmlformats.org/officeDocument/2006/relationships/oleObject" Target="../embeddings/oleObject282.bin"/><Relationship Id="rId7" Type="http://schemas.openxmlformats.org/officeDocument/2006/relationships/oleObject" Target="../embeddings/oleObject254.bin"/><Relationship Id="rId12" Type="http://schemas.openxmlformats.org/officeDocument/2006/relationships/oleObject" Target="../embeddings/oleObject257.bin"/><Relationship Id="rId17" Type="http://schemas.openxmlformats.org/officeDocument/2006/relationships/oleObject" Target="../embeddings/oleObject262.bin"/><Relationship Id="rId25" Type="http://schemas.openxmlformats.org/officeDocument/2006/relationships/oleObject" Target="../embeddings/oleObject268.bin"/><Relationship Id="rId33" Type="http://schemas.openxmlformats.org/officeDocument/2006/relationships/oleObject" Target="../embeddings/oleObject274.bin"/><Relationship Id="rId38" Type="http://schemas.openxmlformats.org/officeDocument/2006/relationships/oleObject" Target="../embeddings/oleObject27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1.bin"/><Relationship Id="rId20" Type="http://schemas.openxmlformats.org/officeDocument/2006/relationships/oleObject" Target="../embeddings/oleObject265.bin"/><Relationship Id="rId29" Type="http://schemas.openxmlformats.org/officeDocument/2006/relationships/oleObject" Target="../embeddings/oleObject272.bin"/><Relationship Id="rId41" Type="http://schemas.openxmlformats.org/officeDocument/2006/relationships/oleObject" Target="../embeddings/oleObject281.bin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53.bin"/><Relationship Id="rId11" Type="http://schemas.openxmlformats.org/officeDocument/2006/relationships/oleObject" Target="../embeddings/oleObject256.bin"/><Relationship Id="rId24" Type="http://schemas.openxmlformats.org/officeDocument/2006/relationships/oleObject" Target="../embeddings/oleObject267.bin"/><Relationship Id="rId32" Type="http://schemas.openxmlformats.org/officeDocument/2006/relationships/image" Target="../media/image118.wmf"/><Relationship Id="rId37" Type="http://schemas.openxmlformats.org/officeDocument/2006/relationships/image" Target="../media/image119.wmf"/><Relationship Id="rId40" Type="http://schemas.openxmlformats.org/officeDocument/2006/relationships/oleObject" Target="../embeddings/oleObject280.bin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60.bin"/><Relationship Id="rId23" Type="http://schemas.openxmlformats.org/officeDocument/2006/relationships/image" Target="../media/image113.wmf"/><Relationship Id="rId28" Type="http://schemas.openxmlformats.org/officeDocument/2006/relationships/oleObject" Target="../embeddings/oleObject271.bin"/><Relationship Id="rId36" Type="http://schemas.openxmlformats.org/officeDocument/2006/relationships/oleObject" Target="../embeddings/oleObject277.bin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264.bin"/><Relationship Id="rId31" Type="http://schemas.openxmlformats.org/officeDocument/2006/relationships/oleObject" Target="../embeddings/oleObject273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255.bin"/><Relationship Id="rId14" Type="http://schemas.openxmlformats.org/officeDocument/2006/relationships/oleObject" Target="../embeddings/oleObject259.bin"/><Relationship Id="rId22" Type="http://schemas.openxmlformats.org/officeDocument/2006/relationships/oleObject" Target="../embeddings/oleObject266.bin"/><Relationship Id="rId27" Type="http://schemas.openxmlformats.org/officeDocument/2006/relationships/oleObject" Target="../embeddings/oleObject270.bin"/><Relationship Id="rId30" Type="http://schemas.openxmlformats.org/officeDocument/2006/relationships/image" Target="../media/image117.wmf"/><Relationship Id="rId35" Type="http://schemas.openxmlformats.org/officeDocument/2006/relationships/oleObject" Target="../embeddings/oleObject276.bin"/><Relationship Id="rId43" Type="http://schemas.openxmlformats.org/officeDocument/2006/relationships/image" Target="../media/image120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4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image" Target="../media/image109.wmf"/><Relationship Id="rId18" Type="http://schemas.openxmlformats.org/officeDocument/2006/relationships/oleObject" Target="../embeddings/oleObject296.bin"/><Relationship Id="rId26" Type="http://schemas.openxmlformats.org/officeDocument/2006/relationships/oleObject" Target="../embeddings/oleObject304.bin"/><Relationship Id="rId3" Type="http://schemas.openxmlformats.org/officeDocument/2006/relationships/oleObject" Target="../embeddings/oleObject285.bin"/><Relationship Id="rId21" Type="http://schemas.openxmlformats.org/officeDocument/2006/relationships/oleObject" Target="../embeddings/oleObject299.bin"/><Relationship Id="rId7" Type="http://schemas.openxmlformats.org/officeDocument/2006/relationships/oleObject" Target="../embeddings/oleObject288.bin"/><Relationship Id="rId12" Type="http://schemas.openxmlformats.org/officeDocument/2006/relationships/oleObject" Target="../embeddings/oleObject291.bin"/><Relationship Id="rId17" Type="http://schemas.openxmlformats.org/officeDocument/2006/relationships/oleObject" Target="../embeddings/oleObject295.bin"/><Relationship Id="rId25" Type="http://schemas.openxmlformats.org/officeDocument/2006/relationships/oleObject" Target="../embeddings/oleObject30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4.bin"/><Relationship Id="rId20" Type="http://schemas.openxmlformats.org/officeDocument/2006/relationships/oleObject" Target="../embeddings/oleObject298.bin"/><Relationship Id="rId29" Type="http://schemas.openxmlformats.org/officeDocument/2006/relationships/oleObject" Target="../embeddings/oleObject306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87.bin"/><Relationship Id="rId11" Type="http://schemas.openxmlformats.org/officeDocument/2006/relationships/oleObject" Target="../embeddings/oleObject290.bin"/><Relationship Id="rId24" Type="http://schemas.openxmlformats.org/officeDocument/2006/relationships/oleObject" Target="../embeddings/oleObject302.bin"/><Relationship Id="rId5" Type="http://schemas.openxmlformats.org/officeDocument/2006/relationships/oleObject" Target="../embeddings/oleObject286.bin"/><Relationship Id="rId15" Type="http://schemas.openxmlformats.org/officeDocument/2006/relationships/oleObject" Target="../embeddings/oleObject293.bin"/><Relationship Id="rId23" Type="http://schemas.openxmlformats.org/officeDocument/2006/relationships/oleObject" Target="../embeddings/oleObject301.bin"/><Relationship Id="rId28" Type="http://schemas.openxmlformats.org/officeDocument/2006/relationships/image" Target="../media/image122.wmf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297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289.bin"/><Relationship Id="rId14" Type="http://schemas.openxmlformats.org/officeDocument/2006/relationships/oleObject" Target="../embeddings/oleObject292.bin"/><Relationship Id="rId22" Type="http://schemas.openxmlformats.org/officeDocument/2006/relationships/oleObject" Target="../embeddings/oleObject300.bin"/><Relationship Id="rId27" Type="http://schemas.openxmlformats.org/officeDocument/2006/relationships/oleObject" Target="../embeddings/oleObject305.bin"/><Relationship Id="rId30" Type="http://schemas.openxmlformats.org/officeDocument/2006/relationships/image" Target="../media/image105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308.bin"/><Relationship Id="rId10" Type="http://schemas.openxmlformats.org/officeDocument/2006/relationships/image" Target="../media/image105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31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312.bin"/><Relationship Id="rId4" Type="http://schemas.openxmlformats.org/officeDocument/2006/relationships/image" Target="../media/image125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314.bin"/><Relationship Id="rId4" Type="http://schemas.openxmlformats.org/officeDocument/2006/relationships/image" Target="../media/image127.w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8.bin"/><Relationship Id="rId13" Type="http://schemas.openxmlformats.org/officeDocument/2006/relationships/oleObject" Target="../embeddings/oleObject321.bin"/><Relationship Id="rId18" Type="http://schemas.openxmlformats.org/officeDocument/2006/relationships/oleObject" Target="../embeddings/oleObject324.bin"/><Relationship Id="rId26" Type="http://schemas.openxmlformats.org/officeDocument/2006/relationships/oleObject" Target="../embeddings/oleObject330.bin"/><Relationship Id="rId3" Type="http://schemas.openxmlformats.org/officeDocument/2006/relationships/oleObject" Target="../embeddings/oleObject315.bin"/><Relationship Id="rId21" Type="http://schemas.openxmlformats.org/officeDocument/2006/relationships/oleObject" Target="../embeddings/oleObject326.bin"/><Relationship Id="rId7" Type="http://schemas.openxmlformats.org/officeDocument/2006/relationships/oleObject" Target="../embeddings/oleObject317.bin"/><Relationship Id="rId12" Type="http://schemas.openxmlformats.org/officeDocument/2006/relationships/oleObject" Target="../embeddings/oleObject320.bin"/><Relationship Id="rId17" Type="http://schemas.openxmlformats.org/officeDocument/2006/relationships/oleObject" Target="../embeddings/oleObject323.bin"/><Relationship Id="rId25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2.wmf"/><Relationship Id="rId20" Type="http://schemas.openxmlformats.org/officeDocument/2006/relationships/oleObject" Target="../embeddings/oleObject325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30.wmf"/><Relationship Id="rId11" Type="http://schemas.openxmlformats.org/officeDocument/2006/relationships/image" Target="../media/image108.wmf"/><Relationship Id="rId24" Type="http://schemas.openxmlformats.org/officeDocument/2006/relationships/oleObject" Target="../embeddings/oleObject329.bin"/><Relationship Id="rId5" Type="http://schemas.openxmlformats.org/officeDocument/2006/relationships/oleObject" Target="../embeddings/oleObject316.bin"/><Relationship Id="rId15" Type="http://schemas.openxmlformats.org/officeDocument/2006/relationships/oleObject" Target="../embeddings/oleObject322.bin"/><Relationship Id="rId23" Type="http://schemas.openxmlformats.org/officeDocument/2006/relationships/oleObject" Target="../embeddings/oleObject328.bin"/><Relationship Id="rId10" Type="http://schemas.openxmlformats.org/officeDocument/2006/relationships/oleObject" Target="../embeddings/oleObject319.bin"/><Relationship Id="rId19" Type="http://schemas.openxmlformats.org/officeDocument/2006/relationships/image" Target="../media/image133.wmf"/><Relationship Id="rId4" Type="http://schemas.openxmlformats.org/officeDocument/2006/relationships/image" Target="../media/image129.wmf"/><Relationship Id="rId9" Type="http://schemas.openxmlformats.org/officeDocument/2006/relationships/image" Target="../media/image131.wmf"/><Relationship Id="rId14" Type="http://schemas.openxmlformats.org/officeDocument/2006/relationships/image" Target="../media/image109.wmf"/><Relationship Id="rId22" Type="http://schemas.openxmlformats.org/officeDocument/2006/relationships/oleObject" Target="../embeddings/oleObject327.bin"/><Relationship Id="rId27" Type="http://schemas.openxmlformats.org/officeDocument/2006/relationships/image" Target="../media/image135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331.bin"/><Relationship Id="rId7" Type="http://schemas.openxmlformats.org/officeDocument/2006/relationships/oleObject" Target="../embeddings/oleObject3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332.bin"/><Relationship Id="rId4" Type="http://schemas.openxmlformats.org/officeDocument/2006/relationships/image" Target="../media/image136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334.bin"/><Relationship Id="rId7" Type="http://schemas.openxmlformats.org/officeDocument/2006/relationships/oleObject" Target="../embeddings/oleObject336.bin"/><Relationship Id="rId12" Type="http://schemas.openxmlformats.org/officeDocument/2006/relationships/image" Target="../media/image1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39.wmf"/><Relationship Id="rId11" Type="http://schemas.openxmlformats.org/officeDocument/2006/relationships/oleObject" Target="../embeddings/oleObject338.bin"/><Relationship Id="rId5" Type="http://schemas.openxmlformats.org/officeDocument/2006/relationships/oleObject" Target="../embeddings/oleObject335.bin"/><Relationship Id="rId10" Type="http://schemas.openxmlformats.org/officeDocument/2006/relationships/image" Target="../media/image141.wmf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337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345.bin"/><Relationship Id="rId3" Type="http://schemas.openxmlformats.org/officeDocument/2006/relationships/oleObject" Target="../embeddings/oleObject339.bin"/><Relationship Id="rId7" Type="http://schemas.openxmlformats.org/officeDocument/2006/relationships/oleObject" Target="../embeddings/oleObject341.bin"/><Relationship Id="rId12" Type="http://schemas.openxmlformats.org/officeDocument/2006/relationships/oleObject" Target="../embeddings/oleObject344.bin"/><Relationship Id="rId17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7.bin"/><Relationship Id="rId1" Type="http://schemas.openxmlformats.org/officeDocument/2006/relationships/vmlDrawing" Target="../drawings/vmlDrawing50.vml"/><Relationship Id="rId6" Type="http://schemas.openxmlformats.org/officeDocument/2006/relationships/image" Target="../media/image84.wmf"/><Relationship Id="rId11" Type="http://schemas.openxmlformats.org/officeDocument/2006/relationships/image" Target="../media/image145.wmf"/><Relationship Id="rId5" Type="http://schemas.openxmlformats.org/officeDocument/2006/relationships/oleObject" Target="../embeddings/oleObject340.bin"/><Relationship Id="rId15" Type="http://schemas.openxmlformats.org/officeDocument/2006/relationships/oleObject" Target="../embeddings/oleObject346.bin"/><Relationship Id="rId10" Type="http://schemas.openxmlformats.org/officeDocument/2006/relationships/oleObject" Target="../embeddings/oleObject343.bin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342.bin"/><Relationship Id="rId14" Type="http://schemas.openxmlformats.org/officeDocument/2006/relationships/image" Target="../media/image146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259632" y="908720"/>
            <a:ext cx="7235981" cy="4483969"/>
          </a:xfrm>
        </p:spPr>
        <p:txBody>
          <a:bodyPr/>
          <a:lstStyle/>
          <a:p>
            <a:r>
              <a:rPr lang="tr-TR" sz="9600" dirty="0"/>
              <a:t>BLM2502</a:t>
            </a:r>
            <a:br>
              <a:rPr lang="tr-TR" sz="9600" dirty="0"/>
            </a:br>
            <a:r>
              <a:rPr lang="tr-TR" sz="9600" dirty="0" err="1"/>
              <a:t>Theory</a:t>
            </a:r>
            <a:r>
              <a:rPr lang="tr-TR" sz="9600" dirty="0"/>
              <a:t> of </a:t>
            </a:r>
            <a:r>
              <a:rPr lang="tr-TR" sz="9600" dirty="0" err="1"/>
              <a:t>Computation</a:t>
            </a:r>
            <a:endParaRPr lang="tr-TR" sz="9600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75656" y="5373216"/>
            <a:ext cx="6189583" cy="949569"/>
          </a:xfrm>
        </p:spPr>
        <p:txBody>
          <a:bodyPr/>
          <a:lstStyle/>
          <a:p>
            <a:pPr algn="ctr"/>
            <a:r>
              <a:rPr lang="tr-TR"/>
              <a:t>Spring 2015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8104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>
                <a:solidFill>
                  <a:srgbClr val="CC0099"/>
                </a:solidFill>
              </a:rPr>
              <a:t>Derivation</a:t>
            </a:r>
            <a:r>
              <a:rPr lang="en-US" altLang="tr-TR"/>
              <a:t> of string </a:t>
            </a:r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a cat runs</a:t>
            </a:r>
            <a:r>
              <a:rPr lang="ja-JP" altLang="en-US">
                <a:latin typeface="Arial" pitchFamily="34" charset="0"/>
              </a:rPr>
              <a:t>”</a:t>
            </a:r>
            <a:r>
              <a:rPr lang="en-US" altLang="ja-JP"/>
              <a:t>:</a:t>
            </a:r>
            <a:endParaRPr lang="en-US" altLang="tr-TR"/>
          </a:p>
        </p:txBody>
      </p:sp>
      <p:graphicFrame>
        <p:nvGraphicFramePr>
          <p:cNvPr id="22531" name="Object 4"/>
          <p:cNvGraphicFramePr>
            <a:graphicFrameLocks noChangeAspect="1"/>
          </p:cNvGraphicFramePr>
          <p:nvPr/>
        </p:nvGraphicFramePr>
        <p:xfrm>
          <a:off x="1187450" y="2120900"/>
          <a:ext cx="6823075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3" imgW="6819900" imgH="3708400" progId="Equation.3">
                  <p:embed/>
                </p:oleObj>
              </mc:Choice>
              <mc:Fallback>
                <p:oleObj name="Equation" r:id="rId3" imgW="6819900" imgH="370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20900"/>
                        <a:ext cx="6823075" cy="370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ea typeface="+mn-ea"/>
                <a:cs typeface="+mn-cs"/>
              </a:rPr>
              <a:t>Language of the grammar:</a:t>
            </a:r>
          </a:p>
          <a:p>
            <a:pPr>
              <a:defRPr/>
            </a:pPr>
            <a:endParaRPr lang="en-US">
              <a:solidFill>
                <a:srgbClr val="CC0099"/>
              </a:solidFill>
              <a:ea typeface="+mn-ea"/>
              <a:cs typeface="+mn-cs"/>
            </a:endParaRPr>
          </a:p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451588" name="Text Box 4"/>
          <p:cNvSpPr txBox="1">
            <a:spLocks noChangeArrowheads="1"/>
          </p:cNvSpPr>
          <p:nvPr/>
        </p:nvSpPr>
        <p:spPr bwMode="auto">
          <a:xfrm>
            <a:off x="2209800" y="1676400"/>
            <a:ext cx="4486275" cy="466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/>
              <a:t>L = { </a:t>
            </a:r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a cat runs</a:t>
            </a:r>
            <a:r>
              <a:rPr lang="ja-JP" altLang="en-US">
                <a:latin typeface="Arial" pitchFamily="34" charset="0"/>
              </a:rPr>
              <a:t>”</a:t>
            </a:r>
            <a:r>
              <a:rPr lang="en-US" altLang="ja-JP"/>
              <a:t>,</a:t>
            </a:r>
          </a:p>
          <a:p>
            <a:r>
              <a:rPr lang="en-US" altLang="tr-TR"/>
              <a:t>        </a:t>
            </a:r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a cat sleeps</a:t>
            </a:r>
            <a:r>
              <a:rPr lang="ja-JP" altLang="en-US">
                <a:latin typeface="Arial" pitchFamily="34" charset="0"/>
              </a:rPr>
              <a:t>”</a:t>
            </a:r>
            <a:r>
              <a:rPr lang="en-US" altLang="ja-JP"/>
              <a:t>,</a:t>
            </a:r>
          </a:p>
          <a:p>
            <a:r>
              <a:rPr lang="en-US" altLang="tr-TR"/>
              <a:t>        </a:t>
            </a:r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the cat runs</a:t>
            </a:r>
            <a:r>
              <a:rPr lang="ja-JP" altLang="en-US">
                <a:latin typeface="Arial" pitchFamily="34" charset="0"/>
              </a:rPr>
              <a:t>”</a:t>
            </a:r>
            <a:r>
              <a:rPr lang="en-US" altLang="ja-JP"/>
              <a:t>,</a:t>
            </a:r>
          </a:p>
          <a:p>
            <a:r>
              <a:rPr lang="en-US" altLang="tr-TR"/>
              <a:t>        </a:t>
            </a:r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the cat sleeps</a:t>
            </a:r>
            <a:r>
              <a:rPr lang="ja-JP" altLang="en-US">
                <a:latin typeface="Arial" pitchFamily="34" charset="0"/>
              </a:rPr>
              <a:t>”</a:t>
            </a:r>
            <a:r>
              <a:rPr lang="en-US" altLang="ja-JP"/>
              <a:t>,</a:t>
            </a:r>
          </a:p>
          <a:p>
            <a:r>
              <a:rPr lang="en-US" altLang="tr-TR"/>
              <a:t>        </a:t>
            </a:r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a dog runs</a:t>
            </a:r>
            <a:r>
              <a:rPr lang="ja-JP" altLang="en-US">
                <a:latin typeface="Arial" pitchFamily="34" charset="0"/>
              </a:rPr>
              <a:t>”</a:t>
            </a:r>
            <a:r>
              <a:rPr lang="en-US" altLang="ja-JP"/>
              <a:t>,</a:t>
            </a:r>
          </a:p>
          <a:p>
            <a:r>
              <a:rPr lang="en-US" altLang="tr-TR"/>
              <a:t>        </a:t>
            </a:r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a dog sleeps</a:t>
            </a:r>
            <a:r>
              <a:rPr lang="ja-JP" altLang="en-US">
                <a:latin typeface="Arial" pitchFamily="34" charset="0"/>
              </a:rPr>
              <a:t>”</a:t>
            </a:r>
            <a:r>
              <a:rPr lang="en-US" altLang="ja-JP"/>
              <a:t>,</a:t>
            </a:r>
          </a:p>
          <a:p>
            <a:r>
              <a:rPr lang="en-US" altLang="tr-TR"/>
              <a:t>        </a:t>
            </a:r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the dog runs</a:t>
            </a:r>
            <a:r>
              <a:rPr lang="ja-JP" altLang="en-US">
                <a:latin typeface="Arial" pitchFamily="34" charset="0"/>
              </a:rPr>
              <a:t>”</a:t>
            </a:r>
            <a:r>
              <a:rPr lang="en-US" altLang="ja-JP"/>
              <a:t>,</a:t>
            </a:r>
          </a:p>
          <a:p>
            <a:r>
              <a:rPr lang="en-US" altLang="tr-TR"/>
              <a:t>        </a:t>
            </a:r>
            <a:r>
              <a:rPr lang="ja-JP" altLang="en-US">
                <a:latin typeface="Arial" pitchFamily="34" charset="0"/>
              </a:rPr>
              <a:t>“</a:t>
            </a:r>
            <a:r>
              <a:rPr lang="en-US" altLang="ja-JP"/>
              <a:t>the dog sleeps</a:t>
            </a:r>
            <a:r>
              <a:rPr lang="ja-JP" altLang="en-US">
                <a:latin typeface="Arial" pitchFamily="34" charset="0"/>
              </a:rPr>
              <a:t>”</a:t>
            </a:r>
            <a:r>
              <a:rPr lang="en-US" altLang="ja-JP"/>
              <a:t> }</a:t>
            </a:r>
            <a:endParaRPr lang="en-US" alt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1295400" y="1704975"/>
          <a:ext cx="26670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3" imgW="952087" imgH="228501" progId="Equation.3">
                  <p:embed/>
                </p:oleObj>
              </mc:Choice>
              <mc:Fallback>
                <p:oleObj name="Equation" r:id="rId3" imgW="952087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704975"/>
                        <a:ext cx="26670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3" name="Line 5"/>
          <p:cNvSpPr>
            <a:spLocks noChangeShapeType="1"/>
          </p:cNvSpPr>
          <p:nvPr/>
        </p:nvSpPr>
        <p:spPr bwMode="auto">
          <a:xfrm flipV="1">
            <a:off x="1524000" y="3457575"/>
            <a:ext cx="88900" cy="5810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52614" name="Text Box 6"/>
          <p:cNvSpPr txBox="1">
            <a:spLocks noChangeArrowheads="1"/>
          </p:cNvSpPr>
          <p:nvPr/>
        </p:nvSpPr>
        <p:spPr bwMode="auto">
          <a:xfrm>
            <a:off x="457200" y="3962400"/>
            <a:ext cx="1728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Variables</a:t>
            </a:r>
          </a:p>
        </p:txBody>
      </p:sp>
      <p:sp>
        <p:nvSpPr>
          <p:cNvPr id="452615" name="Line 7"/>
          <p:cNvSpPr>
            <a:spLocks noChangeShapeType="1"/>
          </p:cNvSpPr>
          <p:nvPr/>
        </p:nvSpPr>
        <p:spPr bwMode="auto">
          <a:xfrm flipV="1">
            <a:off x="1219200" y="2390775"/>
            <a:ext cx="457200" cy="164782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52616" name="Text Box 8"/>
          <p:cNvSpPr txBox="1">
            <a:spLocks noChangeArrowheads="1"/>
          </p:cNvSpPr>
          <p:nvPr/>
        </p:nvSpPr>
        <p:spPr bwMode="auto">
          <a:xfrm>
            <a:off x="3124200" y="457200"/>
            <a:ext cx="34766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Sequence of </a:t>
            </a:r>
          </a:p>
          <a:p>
            <a:pPr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Terminals (symbols)</a:t>
            </a:r>
          </a:p>
        </p:txBody>
      </p:sp>
      <p:sp>
        <p:nvSpPr>
          <p:cNvPr id="452617" name="Text Box 9"/>
          <p:cNvSpPr txBox="1">
            <a:spLocks noChangeArrowheads="1"/>
          </p:cNvSpPr>
          <p:nvPr/>
        </p:nvSpPr>
        <p:spPr bwMode="auto">
          <a:xfrm>
            <a:off x="642937" y="228600"/>
            <a:ext cx="2405063" cy="588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Productions</a:t>
            </a:r>
          </a:p>
        </p:txBody>
      </p:sp>
      <p:graphicFrame>
        <p:nvGraphicFramePr>
          <p:cNvPr id="24584" name="Object 12"/>
          <p:cNvGraphicFramePr>
            <a:graphicFrameLocks noChangeAspect="1"/>
          </p:cNvGraphicFramePr>
          <p:nvPr/>
        </p:nvGraphicFramePr>
        <p:xfrm>
          <a:off x="381000" y="2771775"/>
          <a:ext cx="8610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5" imgW="3009900" imgH="254000" progId="Equation.3">
                  <p:embed/>
                </p:oleObj>
              </mc:Choice>
              <mc:Fallback>
                <p:oleObj name="Equation" r:id="rId5" imgW="3009900" imgH="254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71775"/>
                        <a:ext cx="86106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23" name="AutoShape 15"/>
          <p:cNvSpPr>
            <a:spLocks/>
          </p:cNvSpPr>
          <p:nvPr/>
        </p:nvSpPr>
        <p:spPr bwMode="auto">
          <a:xfrm rot="16200000">
            <a:off x="3390900" y="1209675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52624" name="AutoShape 16"/>
          <p:cNvSpPr>
            <a:spLocks/>
          </p:cNvSpPr>
          <p:nvPr/>
        </p:nvSpPr>
        <p:spPr bwMode="auto">
          <a:xfrm rot="5400000">
            <a:off x="5829300" y="876300"/>
            <a:ext cx="533400" cy="5638800"/>
          </a:xfrm>
          <a:prstGeom prst="rightBrace">
            <a:avLst>
              <a:gd name="adj1" fmla="val 88095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52625" name="Text Box 17"/>
          <p:cNvSpPr txBox="1">
            <a:spLocks noChangeArrowheads="1"/>
          </p:cNvSpPr>
          <p:nvPr/>
        </p:nvSpPr>
        <p:spPr bwMode="auto">
          <a:xfrm>
            <a:off x="4191000" y="4038600"/>
            <a:ext cx="3878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Sequence of 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04800"/>
            <a:ext cx="7239000" cy="762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+mj-ea"/>
                <a:cs typeface="+mj-cs"/>
              </a:rPr>
              <a:t>Another Example</a:t>
            </a:r>
          </a:p>
        </p:txBody>
      </p:sp>
      <p:graphicFrame>
        <p:nvGraphicFramePr>
          <p:cNvPr id="2560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650828"/>
              </p:ext>
            </p:extLst>
          </p:nvPr>
        </p:nvGraphicFramePr>
        <p:xfrm>
          <a:off x="2786858" y="2514601"/>
          <a:ext cx="2013742" cy="1400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3" imgW="583920" imgH="406080" progId="Equation.3">
                  <p:embed/>
                </p:oleObj>
              </mc:Choice>
              <mc:Fallback>
                <p:oleObj name="Equation" r:id="rId3" imgW="58392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858" y="2514601"/>
                        <a:ext cx="2013742" cy="1400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3644" name="Text Box 12"/>
          <p:cNvSpPr txBox="1">
            <a:spLocks noChangeArrowheads="1"/>
          </p:cNvSpPr>
          <p:nvPr/>
        </p:nvSpPr>
        <p:spPr bwMode="auto">
          <a:xfrm>
            <a:off x="228600" y="2438400"/>
            <a:ext cx="2020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Grammar:</a:t>
            </a:r>
          </a:p>
        </p:txBody>
      </p:sp>
      <p:sp>
        <p:nvSpPr>
          <p:cNvPr id="453646" name="Line 14"/>
          <p:cNvSpPr>
            <a:spLocks noChangeShapeType="1"/>
          </p:cNvSpPr>
          <p:nvPr/>
        </p:nvSpPr>
        <p:spPr bwMode="auto">
          <a:xfrm flipV="1">
            <a:off x="2590800" y="3810000"/>
            <a:ext cx="2286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53647" name="Text Box 15"/>
          <p:cNvSpPr txBox="1">
            <a:spLocks noChangeArrowheads="1"/>
          </p:cNvSpPr>
          <p:nvPr/>
        </p:nvSpPr>
        <p:spPr bwMode="auto">
          <a:xfrm>
            <a:off x="1524000" y="4343400"/>
            <a:ext cx="155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Variable</a:t>
            </a:r>
          </a:p>
        </p:txBody>
      </p:sp>
      <p:sp>
        <p:nvSpPr>
          <p:cNvPr id="453648" name="Line 16"/>
          <p:cNvSpPr>
            <a:spLocks noChangeShapeType="1"/>
          </p:cNvSpPr>
          <p:nvPr/>
        </p:nvSpPr>
        <p:spPr bwMode="auto">
          <a:xfrm flipV="1">
            <a:off x="2286000" y="3048000"/>
            <a:ext cx="381000" cy="1371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53650" name="AutoShape 18"/>
          <p:cNvSpPr>
            <a:spLocks/>
          </p:cNvSpPr>
          <p:nvPr/>
        </p:nvSpPr>
        <p:spPr bwMode="auto">
          <a:xfrm rot="16200000">
            <a:off x="4076700" y="19431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5400">
            <a:solidFill>
              <a:srgbClr val="0000FF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53651" name="Text Box 19"/>
          <p:cNvSpPr txBox="1">
            <a:spLocks noChangeArrowheads="1"/>
          </p:cNvSpPr>
          <p:nvPr/>
        </p:nvSpPr>
        <p:spPr bwMode="auto">
          <a:xfrm>
            <a:off x="3733800" y="1219200"/>
            <a:ext cx="40100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Sequence of </a:t>
            </a:r>
          </a:p>
          <a:p>
            <a:pPr>
              <a:defRPr/>
            </a:pPr>
            <a:r>
              <a:rPr lang="en-US" sz="2800">
                <a:latin typeface="Comic Sans MS" charset="0"/>
                <a:ea typeface="ＭＳ Ｐゴシック" charset="0"/>
              </a:rPr>
              <a:t>terminals and variables</a:t>
            </a:r>
          </a:p>
        </p:txBody>
      </p:sp>
      <p:sp>
        <p:nvSpPr>
          <p:cNvPr id="453652" name="Line 20"/>
          <p:cNvSpPr>
            <a:spLocks noChangeShapeType="1"/>
          </p:cNvSpPr>
          <p:nvPr/>
        </p:nvSpPr>
        <p:spPr bwMode="auto">
          <a:xfrm flipH="1" flipV="1">
            <a:off x="4267200" y="3886200"/>
            <a:ext cx="6096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53653" name="Text Box 21"/>
          <p:cNvSpPr txBox="1">
            <a:spLocks noChangeArrowheads="1"/>
          </p:cNvSpPr>
          <p:nvPr/>
        </p:nvSpPr>
        <p:spPr bwMode="auto">
          <a:xfrm>
            <a:off x="4114800" y="4391025"/>
            <a:ext cx="265588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Comic Sans MS" charset="0"/>
                <a:ea typeface="ＭＳ Ｐゴシック" charset="0"/>
              </a:rPr>
              <a:t>The right side </a:t>
            </a:r>
          </a:p>
          <a:p>
            <a:pPr>
              <a:defRPr/>
            </a:pPr>
            <a:r>
              <a:rPr lang="en-US" sz="2800" dirty="0">
                <a:latin typeface="Comic Sans MS" charset="0"/>
                <a:ea typeface="ＭＳ Ｐゴシック" charset="0"/>
              </a:rPr>
              <a:t>may be</a:t>
            </a:r>
          </a:p>
        </p:txBody>
      </p:sp>
      <p:graphicFrame>
        <p:nvGraphicFramePr>
          <p:cNvPr id="2561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231511"/>
              </p:ext>
            </p:extLst>
          </p:nvPr>
        </p:nvGraphicFramePr>
        <p:xfrm>
          <a:off x="5508625" y="4941888"/>
          <a:ext cx="4349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5" imgW="126720" imgH="139680" progId="Equation.3">
                  <p:embed/>
                </p:oleObj>
              </mc:Choice>
              <mc:Fallback>
                <p:oleObj name="Equation" r:id="rId5" imgW="126720" imgH="1396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941888"/>
                        <a:ext cx="4349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Grammar:</a:t>
            </a:r>
          </a:p>
          <a:p>
            <a:pPr>
              <a:defRPr/>
            </a:pPr>
            <a:endParaRPr lang="en-US">
              <a:ea typeface="+mn-ea"/>
              <a:cs typeface="+mn-cs"/>
            </a:endParaRPr>
          </a:p>
          <a:p>
            <a:pPr>
              <a:defRPr/>
            </a:pPr>
            <a:endParaRPr lang="en-US">
              <a:ea typeface="+mn-ea"/>
              <a:cs typeface="+mn-cs"/>
            </a:endParaRPr>
          </a:p>
          <a:p>
            <a:pPr>
              <a:defRPr/>
            </a:pPr>
            <a:endParaRPr lang="en-US">
              <a:ea typeface="+mn-ea"/>
              <a:cs typeface="+mn-cs"/>
            </a:endParaRP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Derivation of string       :</a:t>
            </a:r>
          </a:p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256195"/>
              </p:ext>
            </p:extLst>
          </p:nvPr>
        </p:nvGraphicFramePr>
        <p:xfrm>
          <a:off x="2895600" y="1295400"/>
          <a:ext cx="1828800" cy="1272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3" imgW="583920" imgH="406080" progId="Equation.3">
                  <p:embed/>
                </p:oleObj>
              </mc:Choice>
              <mc:Fallback>
                <p:oleObj name="Equation" r:id="rId3" imgW="58392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295400"/>
                        <a:ext cx="1828800" cy="1272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2667000" y="4248150"/>
          <a:ext cx="3035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5" imgW="3035300" imgH="431800" progId="Equation.3">
                  <p:embed/>
                </p:oleObj>
              </mc:Choice>
              <mc:Fallback>
                <p:oleObj name="Equation" r:id="rId5" imgW="3035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248150"/>
                        <a:ext cx="3035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807690"/>
              </p:ext>
            </p:extLst>
          </p:nvPr>
        </p:nvGraphicFramePr>
        <p:xfrm>
          <a:off x="5105400" y="2895600"/>
          <a:ext cx="544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7" imgW="545863" imgH="431613" progId="Equation.3">
                  <p:embed/>
                </p:oleObj>
              </mc:Choice>
              <mc:Fallback>
                <p:oleObj name="Equation" r:id="rId7" imgW="545863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895600"/>
                        <a:ext cx="5445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71" name="Line 7"/>
          <p:cNvSpPr>
            <a:spLocks noChangeShapeType="1"/>
          </p:cNvSpPr>
          <p:nvPr/>
        </p:nvSpPr>
        <p:spPr bwMode="auto">
          <a:xfrm flipV="1">
            <a:off x="2438400" y="4724400"/>
            <a:ext cx="838200" cy="762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72072" name="Line 8"/>
          <p:cNvSpPr>
            <a:spLocks noChangeShapeType="1"/>
          </p:cNvSpPr>
          <p:nvPr/>
        </p:nvSpPr>
        <p:spPr bwMode="auto">
          <a:xfrm flipH="1" flipV="1">
            <a:off x="4724400" y="4724400"/>
            <a:ext cx="533400" cy="762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663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83477"/>
              </p:ext>
            </p:extLst>
          </p:nvPr>
        </p:nvGraphicFramePr>
        <p:xfrm>
          <a:off x="1593850" y="5619750"/>
          <a:ext cx="1803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9" imgW="1803400" imgH="431800" progId="Equation.3">
                  <p:embed/>
                </p:oleObj>
              </mc:Choice>
              <mc:Fallback>
                <p:oleObj name="Equation" r:id="rId9" imgW="18034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619750"/>
                        <a:ext cx="1803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830918"/>
              </p:ext>
            </p:extLst>
          </p:nvPr>
        </p:nvGraphicFramePr>
        <p:xfrm>
          <a:off x="4717983" y="5638800"/>
          <a:ext cx="1355124" cy="55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11" imgW="431640" imgH="177480" progId="Equation.3">
                  <p:embed/>
                </p:oleObj>
              </mc:Choice>
              <mc:Fallback>
                <p:oleObj name="Equation" r:id="rId11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983" y="5638800"/>
                        <a:ext cx="1355124" cy="55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7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Grammar: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Derivation of string :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600200" y="4191000"/>
          <a:ext cx="5524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4" name="Equation" r:id="rId3" imgW="5524500" imgH="431800" progId="Equation.3">
                  <p:embed/>
                </p:oleObj>
              </mc:Choice>
              <mc:Fallback>
                <p:oleObj name="Equation" r:id="rId3" imgW="5524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5524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2209800" y="5943600"/>
          <a:ext cx="16383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5" name="Equation" r:id="rId5" imgW="1637589" imgH="393529" progId="Equation.3">
                  <p:embed/>
                </p:oleObj>
              </mc:Choice>
              <mc:Fallback>
                <p:oleObj name="Equation" r:id="rId5" imgW="1637589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943600"/>
                        <a:ext cx="16383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4661" name="Line 5"/>
          <p:cNvSpPr>
            <a:spLocks noChangeShapeType="1"/>
          </p:cNvSpPr>
          <p:nvPr/>
        </p:nvSpPr>
        <p:spPr bwMode="auto">
          <a:xfrm flipH="1" flipV="1">
            <a:off x="2260600" y="4743450"/>
            <a:ext cx="330200" cy="97155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54662" name="Line 6"/>
          <p:cNvSpPr>
            <a:spLocks noChangeShapeType="1"/>
          </p:cNvSpPr>
          <p:nvPr/>
        </p:nvSpPr>
        <p:spPr bwMode="auto">
          <a:xfrm flipV="1">
            <a:off x="3276600" y="4743450"/>
            <a:ext cx="431800" cy="97155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54664" name="Line 8"/>
          <p:cNvSpPr>
            <a:spLocks noChangeShapeType="1"/>
          </p:cNvSpPr>
          <p:nvPr/>
        </p:nvSpPr>
        <p:spPr bwMode="auto">
          <a:xfrm flipH="1" flipV="1">
            <a:off x="5765800" y="4667250"/>
            <a:ext cx="228600" cy="1143000"/>
          </a:xfrm>
          <a:prstGeom prst="line">
            <a:avLst/>
          </a:prstGeom>
          <a:noFill/>
          <a:ln w="25400">
            <a:solidFill>
              <a:srgbClr val="CC0099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304780"/>
              </p:ext>
            </p:extLst>
          </p:nvPr>
        </p:nvGraphicFramePr>
        <p:xfrm>
          <a:off x="3276600" y="335280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6" name="Equation" r:id="rId7" imgW="1054100" imgH="431800" progId="Equation.3">
                  <p:embed/>
                </p:oleObj>
              </mc:Choice>
              <mc:Fallback>
                <p:oleObj name="Equation" r:id="rId7" imgW="10541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352800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057113"/>
              </p:ext>
            </p:extLst>
          </p:nvPr>
        </p:nvGraphicFramePr>
        <p:xfrm>
          <a:off x="5316537" y="5810250"/>
          <a:ext cx="13557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9" imgW="431640" imgH="177480" progId="Equation.3">
                  <p:embed/>
                </p:oleObj>
              </mc:Choice>
              <mc:Fallback>
                <p:oleObj name="Equation" r:id="rId9" imgW="43164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7" y="5810250"/>
                        <a:ext cx="13557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194650"/>
              </p:ext>
            </p:extLst>
          </p:nvPr>
        </p:nvGraphicFramePr>
        <p:xfrm>
          <a:off x="3124200" y="1219200"/>
          <a:ext cx="18288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8" name="Equation" r:id="rId11" imgW="583920" imgH="406080" progId="Equation.3">
                  <p:embed/>
                </p:oleObj>
              </mc:Choice>
              <mc:Fallback>
                <p:oleObj name="Equation" r:id="rId11" imgW="58392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219200"/>
                        <a:ext cx="182880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4"/>
          <p:cNvGraphicFramePr>
            <a:graphicFrameLocks noChangeAspect="1"/>
          </p:cNvGraphicFramePr>
          <p:nvPr/>
        </p:nvGraphicFramePr>
        <p:xfrm>
          <a:off x="304800" y="3429000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3" imgW="8521700" imgH="431800" progId="Equation.3">
                  <p:embed/>
                </p:oleObj>
              </mc:Choice>
              <mc:Fallback>
                <p:oleObj name="Equation" r:id="rId3" imgW="8521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429000"/>
                        <a:ext cx="85232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304800" y="4953000"/>
          <a:ext cx="62865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5" imgW="6286500" imgH="1295400" progId="Equation.3">
                  <p:embed/>
                </p:oleObj>
              </mc:Choice>
              <mc:Fallback>
                <p:oleObj name="Equation" r:id="rId5" imgW="6286500" imgH="1295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0"/>
                        <a:ext cx="62865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5686" name="Rectangle 6"/>
          <p:cNvSpPr>
            <a:spLocks noChangeArrowheads="1"/>
          </p:cNvSpPr>
          <p:nvPr/>
        </p:nvSpPr>
        <p:spPr bwMode="auto">
          <a:xfrm>
            <a:off x="304800" y="2438400"/>
            <a:ext cx="3705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Other derivations:</a:t>
            </a:r>
          </a:p>
        </p:txBody>
      </p:sp>
      <p:sp>
        <p:nvSpPr>
          <p:cNvPr id="455689" name="Rectangle 9"/>
          <p:cNvSpPr>
            <a:spLocks noChangeArrowheads="1"/>
          </p:cNvSpPr>
          <p:nvPr/>
        </p:nvSpPr>
        <p:spPr bwMode="auto">
          <a:xfrm>
            <a:off x="338488" y="746919"/>
            <a:ext cx="2020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Grammar: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106443"/>
              </p:ext>
            </p:extLst>
          </p:nvPr>
        </p:nvGraphicFramePr>
        <p:xfrm>
          <a:off x="2590800" y="838200"/>
          <a:ext cx="18288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7" imgW="583920" imgH="406080" progId="Equation.3">
                  <p:embed/>
                </p:oleObj>
              </mc:Choice>
              <mc:Fallback>
                <p:oleObj name="Equation" r:id="rId7" imgW="58392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838200"/>
                        <a:ext cx="182880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9" name="Object 5"/>
          <p:cNvGraphicFramePr>
            <a:graphicFrameLocks noChangeAspect="1"/>
          </p:cNvGraphicFramePr>
          <p:nvPr/>
        </p:nvGraphicFramePr>
        <p:xfrm>
          <a:off x="2286000" y="4495800"/>
          <a:ext cx="3505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3" imgW="3505200" imgH="711200" progId="Equation.3">
                  <p:embed/>
                </p:oleObj>
              </mc:Choice>
              <mc:Fallback>
                <p:oleObj name="Equation" r:id="rId3" imgW="35052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3505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6711" name="Rectangle 7"/>
          <p:cNvSpPr>
            <a:spLocks noChangeArrowheads="1"/>
          </p:cNvSpPr>
          <p:nvPr/>
        </p:nvSpPr>
        <p:spPr bwMode="auto">
          <a:xfrm>
            <a:off x="762000" y="685800"/>
            <a:ext cx="2020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Grammar:</a:t>
            </a:r>
          </a:p>
        </p:txBody>
      </p:sp>
      <p:sp>
        <p:nvSpPr>
          <p:cNvPr id="456712" name="Text Box 8"/>
          <p:cNvSpPr txBox="1">
            <a:spLocks noChangeArrowheads="1"/>
          </p:cNvSpPr>
          <p:nvPr/>
        </p:nvSpPr>
        <p:spPr bwMode="auto">
          <a:xfrm>
            <a:off x="898525" y="3454400"/>
            <a:ext cx="5114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Language of the grammar: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173504"/>
              </p:ext>
            </p:extLst>
          </p:nvPr>
        </p:nvGraphicFramePr>
        <p:xfrm>
          <a:off x="2895600" y="914400"/>
          <a:ext cx="18288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5" imgW="583920" imgH="406080" progId="Equation.3">
                  <p:embed/>
                </p:oleObj>
              </mc:Choice>
              <mc:Fallback>
                <p:oleObj name="Equation" r:id="rId5" imgW="58392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914400"/>
                        <a:ext cx="182880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43" name="Rectangle 7"/>
          <p:cNvSpPr>
            <a:spLocks noGrp="1" noChangeArrowheads="1"/>
          </p:cNvSpPr>
          <p:nvPr>
            <p:ph type="title"/>
          </p:nvPr>
        </p:nvSpPr>
        <p:spPr>
          <a:xfrm>
            <a:off x="152400" y="990600"/>
            <a:ext cx="8839200" cy="6096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+mj-ea"/>
                <a:cs typeface="+mj-cs"/>
              </a:rPr>
              <a:t>A Convenient Notation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tr-TR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We write: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Instead of: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949272"/>
              </p:ext>
            </p:extLst>
          </p:nvPr>
        </p:nvGraphicFramePr>
        <p:xfrm>
          <a:off x="3581400" y="1600200"/>
          <a:ext cx="2844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3" imgW="2844800" imgH="990600" progId="Equation.3">
                  <p:embed/>
                </p:oleObj>
              </mc:Choice>
              <mc:Fallback>
                <p:oleObj name="Equation" r:id="rId3" imgW="2844800" imgH="99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00200"/>
                        <a:ext cx="2844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60350" y="5086350"/>
          <a:ext cx="85232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2" name="Equation" r:id="rId5" imgW="8521700" imgH="431800" progId="Equation.3">
                  <p:embed/>
                </p:oleObj>
              </mc:Choice>
              <mc:Fallback>
                <p:oleObj name="Equation" r:id="rId5" imgW="8521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5086350"/>
                        <a:ext cx="85232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5141" name="Text Box 5"/>
          <p:cNvSpPr txBox="1">
            <a:spLocks noChangeArrowheads="1"/>
          </p:cNvSpPr>
          <p:nvPr/>
        </p:nvSpPr>
        <p:spPr bwMode="auto">
          <a:xfrm>
            <a:off x="2252312" y="2819400"/>
            <a:ext cx="6417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for </a:t>
            </a:r>
            <a:r>
              <a:rPr lang="tr-TR" dirty="0" err="1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one</a:t>
            </a:r>
            <a:r>
              <a:rPr lang="tr-TR" dirty="0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or more derivation steps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083286"/>
              </p:ext>
            </p:extLst>
          </p:nvPr>
        </p:nvGraphicFramePr>
        <p:xfrm>
          <a:off x="4243571" y="823119"/>
          <a:ext cx="2044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name="Equation" r:id="rId3" imgW="2044700" imgH="1003300" progId="Equation.3">
                  <p:embed/>
                </p:oleObj>
              </mc:Choice>
              <mc:Fallback>
                <p:oleObj name="Equation" r:id="rId3" imgW="2044700" imgH="1003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571" y="823119"/>
                        <a:ext cx="2044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057400" y="2057400"/>
          <a:ext cx="54991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quation" r:id="rId5" imgW="4394200" imgH="482600" progId="Equation.3">
                  <p:embed/>
                </p:oleObj>
              </mc:Choice>
              <mc:Fallback>
                <p:oleObj name="Equation" r:id="rId5" imgW="43942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057400"/>
                        <a:ext cx="54991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4" name="Text Box 4"/>
          <p:cNvSpPr txBox="1">
            <a:spLocks noChangeArrowheads="1"/>
          </p:cNvSpPr>
          <p:nvPr/>
        </p:nvSpPr>
        <p:spPr bwMode="auto">
          <a:xfrm>
            <a:off x="1981200" y="3048000"/>
            <a:ext cx="6269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in zero or more derivation steps</a:t>
            </a:r>
          </a:p>
        </p:txBody>
      </p:sp>
      <p:sp>
        <p:nvSpPr>
          <p:cNvPr id="476165" name="Rectangle 5"/>
          <p:cNvSpPr>
            <a:spLocks noChangeArrowheads="1"/>
          </p:cNvSpPr>
          <p:nvPr/>
        </p:nvSpPr>
        <p:spPr bwMode="auto">
          <a:xfrm>
            <a:off x="228600" y="533400"/>
            <a:ext cx="3997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 general we write:</a:t>
            </a:r>
          </a:p>
        </p:txBody>
      </p:sp>
      <p:sp>
        <p:nvSpPr>
          <p:cNvPr id="476166" name="Text Box 6"/>
          <p:cNvSpPr txBox="1">
            <a:spLocks noChangeArrowheads="1"/>
          </p:cNvSpPr>
          <p:nvPr/>
        </p:nvSpPr>
        <p:spPr bwMode="auto">
          <a:xfrm>
            <a:off x="441325" y="2006600"/>
            <a:ext cx="735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If:</a:t>
            </a:r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2971800" y="4953000"/>
          <a:ext cx="1689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Equation" r:id="rId7" imgW="1689100" imgH="990600" progId="Equation.3">
                  <p:embed/>
                </p:oleObj>
              </mc:Choice>
              <mc:Fallback>
                <p:oleObj name="Equation" r:id="rId7" imgW="1689100" imgH="990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953000"/>
                        <a:ext cx="1689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8" name="Text Box 8"/>
          <p:cNvSpPr txBox="1">
            <a:spLocks noChangeArrowheads="1"/>
          </p:cNvSpPr>
          <p:nvPr/>
        </p:nvSpPr>
        <p:spPr bwMode="auto">
          <a:xfrm>
            <a:off x="288925" y="5359400"/>
            <a:ext cx="1846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Trivially: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tr-TR" sz="4000" dirty="0"/>
              <a:t>BLM2502 </a:t>
            </a:r>
            <a:r>
              <a:rPr lang="tr-TR" sz="4000" dirty="0" err="1"/>
              <a:t>Theory</a:t>
            </a:r>
            <a:r>
              <a:rPr lang="tr-TR" sz="4000" dirty="0"/>
              <a:t> of </a:t>
            </a:r>
            <a:r>
              <a:rPr lang="tr-TR" sz="4000" dirty="0" err="1"/>
              <a:t>Computation</a:t>
            </a:r>
            <a:endParaRPr lang="tr-TR" sz="40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896544"/>
          </a:xfrm>
        </p:spPr>
        <p:txBody>
          <a:bodyPr>
            <a:normAutofit fontScale="47500" lnSpcReduction="20000"/>
          </a:bodyPr>
          <a:lstStyle/>
          <a:p>
            <a:r>
              <a:rPr lang="en-US" sz="3300" b="1" dirty="0"/>
              <a:t>Course Outline</a:t>
            </a:r>
          </a:p>
          <a:p>
            <a:r>
              <a:rPr lang="en-US" sz="3300" dirty="0"/>
              <a:t>Week 		Content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400" dirty="0"/>
              <a:t>1		Introduction to  Course 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400" dirty="0"/>
              <a:t>2		Computability Theory, Complexity Theory, Automata Theory</a:t>
            </a:r>
            <a:r>
              <a:rPr lang="tr-TR" sz="3400" dirty="0"/>
              <a:t>, </a:t>
            </a:r>
            <a:r>
              <a:rPr lang="en-US" sz="3400" dirty="0"/>
              <a:t>Set </a:t>
            </a:r>
            <a:r>
              <a:rPr lang="tr-TR" sz="3400" dirty="0"/>
              <a:t>	</a:t>
            </a:r>
            <a:r>
              <a:rPr lang="en-US" sz="3400" dirty="0"/>
              <a:t>Theory, Relations</a:t>
            </a:r>
            <a:r>
              <a:rPr lang="tr-TR" sz="3400" dirty="0"/>
              <a:t>, </a:t>
            </a:r>
            <a:r>
              <a:rPr lang="en-US" sz="3400" dirty="0"/>
              <a:t>Proofs, Pigeonhole Principle</a:t>
            </a:r>
            <a:r>
              <a:rPr lang="tr-TR" sz="3400" dirty="0"/>
              <a:t> </a:t>
            </a:r>
            <a:endParaRPr lang="en-US" sz="34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400" dirty="0"/>
              <a:t>3</a:t>
            </a:r>
            <a:r>
              <a:rPr lang="en-US" sz="3400" dirty="0"/>
              <a:t>		Regular Expressions</a:t>
            </a:r>
            <a:endParaRPr lang="tr-TR" sz="34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400" dirty="0"/>
              <a:t>4</a:t>
            </a:r>
            <a:r>
              <a:rPr lang="en-US" sz="3400" dirty="0"/>
              <a:t>		Finite Automata</a:t>
            </a:r>
            <a:r>
              <a:rPr lang="en-US" sz="3300" dirty="0"/>
              <a:t>	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400" dirty="0"/>
              <a:t>5</a:t>
            </a:r>
            <a:r>
              <a:rPr lang="en-US" sz="3400" dirty="0"/>
              <a:t>		Deterministic and Nondeterministic Finite Automata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400" dirty="0"/>
              <a:t>6		</a:t>
            </a:r>
            <a:r>
              <a:rPr lang="en-US" sz="3400" dirty="0"/>
              <a:t>Epsilon Transition, Equivalence of Automata</a:t>
            </a:r>
            <a:endParaRPr lang="tr-TR" sz="34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/>
              <a:t>7	</a:t>
            </a:r>
            <a:r>
              <a:rPr lang="en-US" sz="3300" dirty="0"/>
              <a:t>Pumping Theorem 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/>
              <a:t>8		</a:t>
            </a:r>
            <a:r>
              <a:rPr lang="en-US" sz="3300" dirty="0">
                <a:solidFill>
                  <a:srgbClr val="FF0000"/>
                </a:solidFill>
              </a:rPr>
              <a:t>April 10 - 14 week is the first midterm week</a:t>
            </a:r>
            <a:r>
              <a:rPr lang="en-US" sz="3300" dirty="0"/>
              <a:t>	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800" b="1" dirty="0"/>
              <a:t>9	Context Free Grammar</a:t>
            </a:r>
            <a:r>
              <a:rPr lang="tr-TR" sz="3800" b="1" dirty="0"/>
              <a:t>s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800" b="1" dirty="0"/>
              <a:t>10		Parse Tree, Ambiguity, 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/>
              <a:t>11		Pumping Theorem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/>
              <a:t>12	</a:t>
            </a:r>
            <a:r>
              <a:rPr lang="en-US" sz="3300" dirty="0"/>
              <a:t>	Turing Machines, Recognition and Computation, Church-Turing Hypothesis</a:t>
            </a:r>
            <a:endParaRPr lang="en-US" sz="3300" dirty="0">
              <a:solidFill>
                <a:srgbClr val="FF0000"/>
              </a:solidFill>
            </a:endParaRPr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/>
              <a:t>1</a:t>
            </a:r>
            <a:r>
              <a:rPr lang="tr-TR" sz="3300" dirty="0"/>
              <a:t>3</a:t>
            </a:r>
            <a:r>
              <a:rPr lang="en-US" sz="3300" dirty="0"/>
              <a:t>		Turing Machines, Recognition and Computation, Church-Turing Hypothesis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/>
              <a:t>14	</a:t>
            </a:r>
            <a:r>
              <a:rPr lang="en-US" sz="3300" dirty="0">
                <a:solidFill>
                  <a:srgbClr val="FF0000"/>
                </a:solidFill>
              </a:rPr>
              <a:t>May  </a:t>
            </a:r>
            <a:r>
              <a:rPr lang="tr-TR" sz="3300" dirty="0">
                <a:solidFill>
                  <a:srgbClr val="FF0000"/>
                </a:solidFill>
              </a:rPr>
              <a:t>22</a:t>
            </a:r>
            <a:r>
              <a:rPr lang="en-US" sz="3300" dirty="0">
                <a:solidFill>
                  <a:srgbClr val="FF0000"/>
                </a:solidFill>
              </a:rPr>
              <a:t> – </a:t>
            </a:r>
            <a:r>
              <a:rPr lang="tr-TR" sz="3300" dirty="0">
                <a:solidFill>
                  <a:srgbClr val="FF0000"/>
                </a:solidFill>
              </a:rPr>
              <a:t>27</a:t>
            </a:r>
            <a:r>
              <a:rPr lang="en-US" sz="3300" dirty="0">
                <a:solidFill>
                  <a:srgbClr val="FF0000"/>
                </a:solidFill>
              </a:rPr>
              <a:t>  week is the second midterm week </a:t>
            </a:r>
            <a:endParaRPr lang="tr-TR" sz="3300" dirty="0"/>
          </a:p>
          <a:p>
            <a:pPr>
              <a:tabLst>
                <a:tab pos="1069975" algn="l"/>
                <a:tab pos="1079500" algn="l"/>
              </a:tabLst>
            </a:pPr>
            <a:r>
              <a:rPr lang="en-US" sz="3300" dirty="0"/>
              <a:t>15</a:t>
            </a:r>
            <a:r>
              <a:rPr lang="tr-TR" sz="3300" dirty="0"/>
              <a:t>		</a:t>
            </a:r>
            <a:r>
              <a:rPr lang="en-US" sz="3300" dirty="0"/>
              <a:t>Review</a:t>
            </a:r>
          </a:p>
          <a:p>
            <a:pPr>
              <a:tabLst>
                <a:tab pos="1069975" algn="l"/>
                <a:tab pos="1079500" algn="l"/>
              </a:tabLst>
            </a:pPr>
            <a:r>
              <a:rPr lang="tr-TR" sz="3300" dirty="0"/>
              <a:t>1</a:t>
            </a:r>
            <a:r>
              <a:rPr lang="en-US" sz="3300" dirty="0"/>
              <a:t>6		Final Exam date will be announced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2"/>
          </p:nvPr>
        </p:nvSpPr>
        <p:spPr>
          <a:xfrm>
            <a:off x="1331640" y="5805264"/>
            <a:ext cx="7162800" cy="228600"/>
          </a:xfrm>
        </p:spPr>
        <p:txBody>
          <a:bodyPr/>
          <a:lstStyle/>
          <a:p>
            <a:pPr algn="r"/>
            <a:r>
              <a:rPr lang="tr-TR" dirty="0" err="1"/>
              <a:t>Week</a:t>
            </a:r>
            <a:r>
              <a:rPr lang="tr-TR" dirty="0"/>
              <a:t> I - </a:t>
            </a:r>
            <a:r>
              <a:rPr lang="tr-TR" dirty="0" err="1"/>
              <a:t>Introduction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C3C0A5-FCFC-4DD2-8080-FD61FAFEF6A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3560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032246"/>
              </p:ext>
            </p:extLst>
          </p:nvPr>
        </p:nvGraphicFramePr>
        <p:xfrm>
          <a:off x="5029199" y="1141328"/>
          <a:ext cx="2233977" cy="2592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7" name="Equation" r:id="rId3" imgW="787320" imgH="914400" progId="Equation.3">
                  <p:embed/>
                </p:oleObj>
              </mc:Choice>
              <mc:Fallback>
                <p:oleObj name="Equation" r:id="rId3" imgW="787320" imgH="914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199" y="1141328"/>
                        <a:ext cx="2233977" cy="2592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89" name="Text Box 5"/>
          <p:cNvSpPr txBox="1">
            <a:spLocks noChangeArrowheads="1"/>
          </p:cNvSpPr>
          <p:nvPr/>
        </p:nvSpPr>
        <p:spPr bwMode="auto">
          <a:xfrm>
            <a:off x="228600" y="228600"/>
            <a:ext cx="3589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Example Grammar</a:t>
            </a:r>
          </a:p>
        </p:txBody>
      </p:sp>
      <p:sp>
        <p:nvSpPr>
          <p:cNvPr id="477190" name="Text Box 6"/>
          <p:cNvSpPr txBox="1">
            <a:spLocks noChangeArrowheads="1"/>
          </p:cNvSpPr>
          <p:nvPr/>
        </p:nvSpPr>
        <p:spPr bwMode="auto">
          <a:xfrm>
            <a:off x="4876800" y="304800"/>
            <a:ext cx="3981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Possible Derivations</a:t>
            </a: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925580"/>
              </p:ext>
            </p:extLst>
          </p:nvPr>
        </p:nvGraphicFramePr>
        <p:xfrm>
          <a:off x="1828800" y="3962400"/>
          <a:ext cx="5334000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Equation" r:id="rId5" imgW="1954951" imgH="266584" progId="Equation.3">
                  <p:embed/>
                </p:oleObj>
              </mc:Choice>
              <mc:Fallback>
                <p:oleObj name="Equation" r:id="rId5" imgW="1954951" imgH="26658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5334000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518583"/>
              </p:ext>
            </p:extLst>
          </p:nvPr>
        </p:nvGraphicFramePr>
        <p:xfrm>
          <a:off x="1752600" y="1447800"/>
          <a:ext cx="18288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7" imgW="583947" imgH="406224" progId="Equation.3">
                  <p:embed/>
                </p:oleObj>
              </mc:Choice>
              <mc:Fallback>
                <p:oleObj name="Equation" r:id="rId7" imgW="583947" imgH="406224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47800"/>
                        <a:ext cx="182880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951899"/>
              </p:ext>
            </p:extLst>
          </p:nvPr>
        </p:nvGraphicFramePr>
        <p:xfrm>
          <a:off x="5765800" y="1941513"/>
          <a:ext cx="21844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1941513"/>
                        <a:ext cx="21844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6"/>
          <p:cNvGraphicFramePr>
            <a:graphicFrameLocks noChangeAspect="1"/>
          </p:cNvGraphicFramePr>
          <p:nvPr/>
        </p:nvGraphicFramePr>
        <p:xfrm>
          <a:off x="533400" y="4724400"/>
          <a:ext cx="29845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5" imgW="2984500" imgH="1422400" progId="Equation.3">
                  <p:embed/>
                </p:oleObj>
              </mc:Choice>
              <mc:Fallback>
                <p:oleObj name="Equation" r:id="rId5" imgW="2984500" imgH="142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724400"/>
                        <a:ext cx="29845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3" name="AutoShape 7"/>
          <p:cNvSpPr>
            <a:spLocks noChangeArrowheads="1"/>
          </p:cNvSpPr>
          <p:nvPr/>
        </p:nvSpPr>
        <p:spPr bwMode="auto">
          <a:xfrm>
            <a:off x="4038600" y="19812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70024" name="AutoShape 8"/>
          <p:cNvSpPr>
            <a:spLocks noChangeArrowheads="1"/>
          </p:cNvSpPr>
          <p:nvPr/>
        </p:nvSpPr>
        <p:spPr bwMode="auto">
          <a:xfrm>
            <a:off x="4038600" y="5105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3800" name="Object 9"/>
          <p:cNvGraphicFramePr>
            <a:graphicFrameLocks noChangeAspect="1"/>
          </p:cNvGraphicFramePr>
          <p:nvPr/>
        </p:nvGraphicFramePr>
        <p:xfrm>
          <a:off x="5238750" y="5003800"/>
          <a:ext cx="3517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7" imgW="3517900" imgH="609600" progId="Equation.3">
                  <p:embed/>
                </p:oleObj>
              </mc:Choice>
              <mc:Fallback>
                <p:oleObj name="Equation" r:id="rId7" imgW="3517900" imgH="609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0" y="5003800"/>
                        <a:ext cx="35179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0027" name="Text Box 11"/>
          <p:cNvSpPr txBox="1">
            <a:spLocks noChangeArrowheads="1"/>
          </p:cNvSpPr>
          <p:nvPr/>
        </p:nvSpPr>
        <p:spPr bwMode="auto">
          <a:xfrm>
            <a:off x="296144" y="1066800"/>
            <a:ext cx="569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Another convenient notation: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023591"/>
              </p:ext>
            </p:extLst>
          </p:nvPr>
        </p:nvGraphicFramePr>
        <p:xfrm>
          <a:off x="1905000" y="1588293"/>
          <a:ext cx="1828800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Equation" r:id="rId9" imgW="583920" imgH="406080" progId="Equation.3">
                  <p:embed/>
                </p:oleObj>
              </mc:Choice>
              <mc:Fallback>
                <p:oleObj name="Equation" r:id="rId9" imgW="583920" imgH="4060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588293"/>
                        <a:ext cx="1828800" cy="127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sz="4400" dirty="0">
                <a:ea typeface="+mj-ea"/>
                <a:cs typeface="+mj-cs"/>
              </a:rPr>
              <a:t>Formal Definition</a:t>
            </a:r>
          </a:p>
        </p:txBody>
      </p:sp>
      <p:graphicFrame>
        <p:nvGraphicFramePr>
          <p:cNvPr id="34819" name="Object 4"/>
          <p:cNvGraphicFramePr>
            <a:graphicFrameLocks noChangeAspect="1"/>
          </p:cNvGraphicFramePr>
          <p:nvPr/>
        </p:nvGraphicFramePr>
        <p:xfrm>
          <a:off x="2743200" y="1447800"/>
          <a:ext cx="303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3" imgW="3035300" imgH="558800" progId="Equation.3">
                  <p:embed/>
                </p:oleObj>
              </mc:Choice>
              <mc:Fallback>
                <p:oleObj name="Equation" r:id="rId3" imgW="3035300" imgH="558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3035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7737" name="Text Box 9"/>
          <p:cNvSpPr txBox="1">
            <a:spLocks noChangeArrowheads="1"/>
          </p:cNvSpPr>
          <p:nvPr/>
        </p:nvSpPr>
        <p:spPr bwMode="auto">
          <a:xfrm>
            <a:off x="228600" y="2667000"/>
            <a:ext cx="18811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Set of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variables</a:t>
            </a:r>
          </a:p>
        </p:txBody>
      </p:sp>
      <p:sp>
        <p:nvSpPr>
          <p:cNvPr id="457738" name="Text Box 10"/>
          <p:cNvSpPr txBox="1">
            <a:spLocks noChangeArrowheads="1"/>
          </p:cNvSpPr>
          <p:nvPr/>
        </p:nvSpPr>
        <p:spPr bwMode="auto">
          <a:xfrm>
            <a:off x="2362200" y="3581400"/>
            <a:ext cx="1878013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Set of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terminal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symbols</a:t>
            </a:r>
          </a:p>
        </p:txBody>
      </p:sp>
      <p:sp>
        <p:nvSpPr>
          <p:cNvPr id="457739" name="Text Box 11"/>
          <p:cNvSpPr txBox="1">
            <a:spLocks noChangeArrowheads="1"/>
          </p:cNvSpPr>
          <p:nvPr/>
        </p:nvSpPr>
        <p:spPr bwMode="auto">
          <a:xfrm>
            <a:off x="4572000" y="3581400"/>
            <a:ext cx="16827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Start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variable</a:t>
            </a:r>
          </a:p>
        </p:txBody>
      </p:sp>
      <p:sp>
        <p:nvSpPr>
          <p:cNvPr id="457740" name="Text Box 12"/>
          <p:cNvSpPr txBox="1">
            <a:spLocks noChangeArrowheads="1"/>
          </p:cNvSpPr>
          <p:nvPr/>
        </p:nvSpPr>
        <p:spPr bwMode="auto">
          <a:xfrm>
            <a:off x="6629400" y="3581400"/>
            <a:ext cx="24018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Set of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productions</a:t>
            </a:r>
          </a:p>
        </p:txBody>
      </p:sp>
      <p:sp>
        <p:nvSpPr>
          <p:cNvPr id="457741" name="Line 13"/>
          <p:cNvSpPr>
            <a:spLocks noChangeShapeType="1"/>
          </p:cNvSpPr>
          <p:nvPr/>
        </p:nvSpPr>
        <p:spPr bwMode="auto">
          <a:xfrm flipV="1">
            <a:off x="1752600" y="1981200"/>
            <a:ext cx="20574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57743" name="Text Box 15"/>
          <p:cNvSpPr txBox="1">
            <a:spLocks noChangeArrowheads="1"/>
          </p:cNvSpPr>
          <p:nvPr/>
        </p:nvSpPr>
        <p:spPr bwMode="auto">
          <a:xfrm>
            <a:off x="228600" y="1371600"/>
            <a:ext cx="2247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Grammar:</a:t>
            </a:r>
          </a:p>
        </p:txBody>
      </p:sp>
      <p:sp>
        <p:nvSpPr>
          <p:cNvPr id="457744" name="Line 16"/>
          <p:cNvSpPr>
            <a:spLocks noChangeShapeType="1"/>
          </p:cNvSpPr>
          <p:nvPr/>
        </p:nvSpPr>
        <p:spPr bwMode="auto">
          <a:xfrm flipV="1">
            <a:off x="3200400" y="1981200"/>
            <a:ext cx="1143000" cy="1600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57745" name="Line 17"/>
          <p:cNvSpPr>
            <a:spLocks noChangeShapeType="1"/>
          </p:cNvSpPr>
          <p:nvPr/>
        </p:nvSpPr>
        <p:spPr bwMode="auto">
          <a:xfrm flipH="1" flipV="1">
            <a:off x="4876800" y="1981200"/>
            <a:ext cx="381000" cy="1676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57746" name="Line 18"/>
          <p:cNvSpPr>
            <a:spLocks noChangeShapeType="1"/>
          </p:cNvSpPr>
          <p:nvPr/>
        </p:nvSpPr>
        <p:spPr bwMode="auto">
          <a:xfrm flipH="1" flipV="1">
            <a:off x="5410200" y="1981200"/>
            <a:ext cx="1828800" cy="1600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Text Box 3"/>
          <p:cNvSpPr txBox="1">
            <a:spLocks noChangeArrowheads="1"/>
          </p:cNvSpPr>
          <p:nvPr/>
        </p:nvSpPr>
        <p:spPr bwMode="auto">
          <a:xfrm>
            <a:off x="228600" y="407988"/>
            <a:ext cx="52816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Context-Free Grammar:</a:t>
            </a:r>
          </a:p>
        </p:txBody>
      </p:sp>
      <p:sp>
        <p:nvSpPr>
          <p:cNvPr id="473092" name="Text Box 4"/>
          <p:cNvSpPr txBox="1">
            <a:spLocks noChangeArrowheads="1"/>
          </p:cNvSpPr>
          <p:nvPr/>
        </p:nvSpPr>
        <p:spPr bwMode="auto">
          <a:xfrm>
            <a:off x="914400" y="2057400"/>
            <a:ext cx="7097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All productions in     are of the form</a:t>
            </a:r>
          </a:p>
        </p:txBody>
      </p:sp>
      <p:graphicFrame>
        <p:nvGraphicFramePr>
          <p:cNvPr id="35844" name="Object 5"/>
          <p:cNvGraphicFramePr>
            <a:graphicFrameLocks noChangeAspect="1"/>
          </p:cNvGraphicFramePr>
          <p:nvPr/>
        </p:nvGraphicFramePr>
        <p:xfrm>
          <a:off x="3352800" y="3048000"/>
          <a:ext cx="1752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Equation" r:id="rId3" imgW="482181" imgH="177646" progId="Equation.3">
                  <p:embed/>
                </p:oleObj>
              </mc:Choice>
              <mc:Fallback>
                <p:oleObj name="Equation" r:id="rId3" imgW="482181" imgH="17764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17526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4" name="Text Box 6"/>
          <p:cNvSpPr txBox="1">
            <a:spLocks noChangeArrowheads="1"/>
          </p:cNvSpPr>
          <p:nvPr/>
        </p:nvSpPr>
        <p:spPr bwMode="auto">
          <a:xfrm>
            <a:off x="5410200" y="4038600"/>
            <a:ext cx="2784475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String of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variables and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terminals</a:t>
            </a:r>
          </a:p>
        </p:txBody>
      </p:sp>
      <p:graphicFrame>
        <p:nvGraphicFramePr>
          <p:cNvPr id="35846" name="Object 7"/>
          <p:cNvGraphicFramePr>
            <a:graphicFrameLocks noChangeAspect="1"/>
          </p:cNvGraphicFramePr>
          <p:nvPr/>
        </p:nvGraphicFramePr>
        <p:xfrm>
          <a:off x="5638800" y="533400"/>
          <a:ext cx="3060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Equation" r:id="rId5" imgW="3060700" imgH="533400" progId="Equation.3">
                  <p:embed/>
                </p:oleObj>
              </mc:Choice>
              <mc:Fallback>
                <p:oleObj name="Equation" r:id="rId5" imgW="30607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533400"/>
                        <a:ext cx="3060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8"/>
          <p:cNvGraphicFramePr>
            <a:graphicFrameLocks noChangeAspect="1"/>
          </p:cNvGraphicFramePr>
          <p:nvPr/>
        </p:nvGraphicFramePr>
        <p:xfrm>
          <a:off x="4419600" y="2057400"/>
          <a:ext cx="4683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7" imgW="152202" imgH="177569" progId="Equation.3">
                  <p:embed/>
                </p:oleObj>
              </mc:Choice>
              <mc:Fallback>
                <p:oleObj name="Equation" r:id="rId7" imgW="152202" imgH="1775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4683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19"/>
          <p:cNvGraphicFramePr>
            <a:graphicFrameLocks noChangeAspect="1"/>
          </p:cNvGraphicFramePr>
          <p:nvPr/>
        </p:nvGraphicFramePr>
        <p:xfrm>
          <a:off x="4362450" y="294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Equation" r:id="rId9" imgW="114151" imgH="215619" progId="Equation.3">
                  <p:embed/>
                </p:oleObj>
              </mc:Choice>
              <mc:Fallback>
                <p:oleObj name="Equation" r:id="rId9" imgW="114151" imgH="21561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2450" y="2940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108" name="Text Box 20"/>
          <p:cNvSpPr txBox="1">
            <a:spLocks noChangeArrowheads="1"/>
          </p:cNvSpPr>
          <p:nvPr/>
        </p:nvSpPr>
        <p:spPr bwMode="auto">
          <a:xfrm>
            <a:off x="1447800" y="3962400"/>
            <a:ext cx="174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Variable</a:t>
            </a:r>
          </a:p>
        </p:txBody>
      </p:sp>
      <p:sp>
        <p:nvSpPr>
          <p:cNvPr id="473109" name="Line 21"/>
          <p:cNvSpPr>
            <a:spLocks noChangeShapeType="1"/>
          </p:cNvSpPr>
          <p:nvPr/>
        </p:nvSpPr>
        <p:spPr bwMode="auto">
          <a:xfrm flipV="1">
            <a:off x="2895600" y="3657600"/>
            <a:ext cx="6096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73110" name="Line 22"/>
          <p:cNvSpPr>
            <a:spLocks noChangeShapeType="1"/>
          </p:cNvSpPr>
          <p:nvPr/>
        </p:nvSpPr>
        <p:spPr bwMode="auto">
          <a:xfrm flipH="1" flipV="1">
            <a:off x="4953000" y="3733800"/>
            <a:ext cx="7620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59881"/>
              </p:ext>
            </p:extLst>
          </p:nvPr>
        </p:nvGraphicFramePr>
        <p:xfrm>
          <a:off x="1282700" y="954088"/>
          <a:ext cx="2332038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954088"/>
                        <a:ext cx="2332038" cy="6318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7" name="Object 1030"/>
          <p:cNvGraphicFramePr>
            <a:graphicFrameLocks noChangeAspect="1"/>
          </p:cNvGraphicFramePr>
          <p:nvPr/>
        </p:nvGraphicFramePr>
        <p:xfrm>
          <a:off x="2133600" y="3733800"/>
          <a:ext cx="3035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Equation" r:id="rId5" imgW="3035300" imgH="558800" progId="Equation.3">
                  <p:embed/>
                </p:oleObj>
              </mc:Choice>
              <mc:Fallback>
                <p:oleObj name="Equation" r:id="rId5" imgW="3035300" imgH="5588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733800"/>
                        <a:ext cx="3035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1031"/>
          <p:cNvGraphicFramePr>
            <a:graphicFrameLocks noChangeAspect="1"/>
          </p:cNvGraphicFramePr>
          <p:nvPr/>
        </p:nvGraphicFramePr>
        <p:xfrm>
          <a:off x="533400" y="5029200"/>
          <a:ext cx="1536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4" name="Equation" r:id="rId7" imgW="1536033" imgH="533169" progId="Equation.3">
                  <p:embed/>
                </p:oleObj>
              </mc:Choice>
              <mc:Fallback>
                <p:oleObj name="Equation" r:id="rId7" imgW="1536033" imgH="533169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1536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1032"/>
          <p:cNvGraphicFramePr>
            <a:graphicFrameLocks noChangeAspect="1"/>
          </p:cNvGraphicFramePr>
          <p:nvPr/>
        </p:nvGraphicFramePr>
        <p:xfrm>
          <a:off x="2895600" y="5410200"/>
          <a:ext cx="1892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5" name="Equation" r:id="rId9" imgW="1892300" imgH="533400" progId="Equation.3">
                  <p:embed/>
                </p:oleObj>
              </mc:Choice>
              <mc:Fallback>
                <p:oleObj name="Equation" r:id="rId9" imgW="1892300" imgH="5334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10200"/>
                        <a:ext cx="1892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8656438"/>
              </p:ext>
            </p:extLst>
          </p:nvPr>
        </p:nvGraphicFramePr>
        <p:xfrm>
          <a:off x="3848497" y="2103438"/>
          <a:ext cx="4015379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6" name="Equation" r:id="rId11" imgW="1447560" imgH="203040" progId="Equation.3">
                  <p:embed/>
                </p:oleObj>
              </mc:Choice>
              <mc:Fallback>
                <p:oleObj name="Equation" r:id="rId11" imgW="1447560" imgH="20304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497" y="2103438"/>
                        <a:ext cx="4015379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8762" name="Line 1034"/>
          <p:cNvSpPr>
            <a:spLocks noChangeShapeType="1"/>
          </p:cNvSpPr>
          <p:nvPr/>
        </p:nvSpPr>
        <p:spPr bwMode="auto">
          <a:xfrm flipV="1">
            <a:off x="1905000" y="4267200"/>
            <a:ext cx="12954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58763" name="Line 1035"/>
          <p:cNvSpPr>
            <a:spLocks noChangeShapeType="1"/>
          </p:cNvSpPr>
          <p:nvPr/>
        </p:nvSpPr>
        <p:spPr bwMode="auto">
          <a:xfrm flipH="1" flipV="1">
            <a:off x="3810000" y="4267200"/>
            <a:ext cx="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58764" name="Line 1036"/>
          <p:cNvSpPr>
            <a:spLocks noChangeShapeType="1"/>
          </p:cNvSpPr>
          <p:nvPr/>
        </p:nvSpPr>
        <p:spPr bwMode="auto">
          <a:xfrm flipH="1" flipV="1">
            <a:off x="4343400" y="4267200"/>
            <a:ext cx="23622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58765" name="Text Box 1037"/>
          <p:cNvSpPr txBox="1">
            <a:spLocks noChangeArrowheads="1"/>
          </p:cNvSpPr>
          <p:nvPr/>
        </p:nvSpPr>
        <p:spPr bwMode="auto">
          <a:xfrm>
            <a:off x="152400" y="5486400"/>
            <a:ext cx="1881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variables</a:t>
            </a:r>
          </a:p>
        </p:txBody>
      </p:sp>
      <p:sp>
        <p:nvSpPr>
          <p:cNvPr id="458766" name="Text Box 1038"/>
          <p:cNvSpPr txBox="1">
            <a:spLocks noChangeArrowheads="1"/>
          </p:cNvSpPr>
          <p:nvPr/>
        </p:nvSpPr>
        <p:spPr bwMode="auto">
          <a:xfrm>
            <a:off x="2590800" y="5791200"/>
            <a:ext cx="1954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terminals</a:t>
            </a:r>
          </a:p>
        </p:txBody>
      </p:sp>
      <p:sp>
        <p:nvSpPr>
          <p:cNvPr id="458767" name="Text Box 1039"/>
          <p:cNvSpPr txBox="1">
            <a:spLocks noChangeArrowheads="1"/>
          </p:cNvSpPr>
          <p:nvPr/>
        </p:nvSpPr>
        <p:spPr bwMode="auto">
          <a:xfrm>
            <a:off x="5486400" y="1524000"/>
            <a:ext cx="240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productions</a:t>
            </a:r>
          </a:p>
        </p:txBody>
      </p:sp>
      <p:sp>
        <p:nvSpPr>
          <p:cNvPr id="458768" name="Line 1040"/>
          <p:cNvSpPr>
            <a:spLocks noChangeShapeType="1"/>
          </p:cNvSpPr>
          <p:nvPr/>
        </p:nvSpPr>
        <p:spPr bwMode="auto">
          <a:xfrm flipH="1">
            <a:off x="4876800" y="2819400"/>
            <a:ext cx="12954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58769" name="Text Box 1041"/>
          <p:cNvSpPr txBox="1">
            <a:spLocks noChangeArrowheads="1"/>
          </p:cNvSpPr>
          <p:nvPr/>
        </p:nvSpPr>
        <p:spPr bwMode="auto">
          <a:xfrm>
            <a:off x="5562600" y="5257800"/>
            <a:ext cx="2790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start variable</a:t>
            </a:r>
          </a:p>
        </p:txBody>
      </p:sp>
      <p:sp>
        <p:nvSpPr>
          <p:cNvPr id="458771" name="Text Box 1043"/>
          <p:cNvSpPr txBox="1">
            <a:spLocks noChangeArrowheads="1"/>
          </p:cNvSpPr>
          <p:nvPr/>
        </p:nvSpPr>
        <p:spPr bwMode="auto">
          <a:xfrm>
            <a:off x="396081" y="228600"/>
            <a:ext cx="7090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Example </a:t>
            </a:r>
            <a:r>
              <a:rPr lang="tr-TR" dirty="0" err="1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for</a:t>
            </a:r>
            <a:r>
              <a:rPr lang="tr-TR" dirty="0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 </a:t>
            </a:r>
            <a:r>
              <a:rPr lang="en-US" dirty="0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Context-Free Grammar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For a grammar      with start variable      </a:t>
            </a:r>
          </a:p>
        </p:txBody>
      </p:sp>
      <p:graphicFrame>
        <p:nvGraphicFramePr>
          <p:cNvPr id="378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769872"/>
              </p:ext>
            </p:extLst>
          </p:nvPr>
        </p:nvGraphicFramePr>
        <p:xfrm>
          <a:off x="3810000" y="13716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Equation" r:id="rId3" imgW="393529" imgH="418918" progId="Equation.3">
                  <p:embed/>
                </p:oleObj>
              </mc:Choice>
              <mc:Fallback>
                <p:oleObj name="Equation" r:id="rId3" imgW="393529" imgH="41891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716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69836"/>
              </p:ext>
            </p:extLst>
          </p:nvPr>
        </p:nvGraphicFramePr>
        <p:xfrm>
          <a:off x="7010400" y="12954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5" imgW="330200" imgH="419100" progId="Equation.3">
                  <p:embed/>
                </p:oleObj>
              </mc:Choice>
              <mc:Fallback>
                <p:oleObj name="Equation" r:id="rId5" imgW="3302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295400"/>
                        <a:ext cx="3286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4" name="Text Box 6"/>
          <p:cNvSpPr txBox="1">
            <a:spLocks noChangeArrowheads="1"/>
          </p:cNvSpPr>
          <p:nvPr/>
        </p:nvSpPr>
        <p:spPr bwMode="auto">
          <a:xfrm>
            <a:off x="1676400" y="4495800"/>
            <a:ext cx="4364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String of terminals or</a:t>
            </a:r>
          </a:p>
        </p:txBody>
      </p:sp>
      <p:sp>
        <p:nvSpPr>
          <p:cNvPr id="478215" name="Line 7"/>
          <p:cNvSpPr>
            <a:spLocks noChangeShapeType="1"/>
          </p:cNvSpPr>
          <p:nvPr/>
        </p:nvSpPr>
        <p:spPr bwMode="auto">
          <a:xfrm flipV="1">
            <a:off x="3352800" y="3505200"/>
            <a:ext cx="0" cy="990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37895" name="Object 8"/>
          <p:cNvGraphicFramePr>
            <a:graphicFrameLocks noChangeAspect="1"/>
          </p:cNvGraphicFramePr>
          <p:nvPr/>
        </p:nvGraphicFramePr>
        <p:xfrm>
          <a:off x="1447800" y="2514600"/>
          <a:ext cx="6019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7" imgW="4775200" imgH="825500" progId="Equation.3">
                  <p:embed/>
                </p:oleObj>
              </mc:Choice>
              <mc:Fallback>
                <p:oleObj name="Equation" r:id="rId7" imgW="4775200" imgH="825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514600"/>
                        <a:ext cx="6019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200321"/>
              </p:ext>
            </p:extLst>
          </p:nvPr>
        </p:nvGraphicFramePr>
        <p:xfrm>
          <a:off x="6042025" y="4562475"/>
          <a:ext cx="4445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9" imgW="126720" imgH="139680" progId="Equation.3">
                  <p:embed/>
                </p:oleObj>
              </mc:Choice>
              <mc:Fallback>
                <p:oleObj name="Equation" r:id="rId9" imgW="126720" imgH="1396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4562475"/>
                        <a:ext cx="4445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8219" name="Text Box 11"/>
          <p:cNvSpPr txBox="1">
            <a:spLocks noChangeArrowheads="1"/>
          </p:cNvSpPr>
          <p:nvPr/>
        </p:nvSpPr>
        <p:spPr bwMode="auto">
          <a:xfrm>
            <a:off x="457200" y="411948"/>
            <a:ext cx="5295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Language of a Grammar: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Text Box 2"/>
          <p:cNvSpPr txBox="1">
            <a:spLocks noChangeArrowheads="1"/>
          </p:cNvSpPr>
          <p:nvPr/>
        </p:nvSpPr>
        <p:spPr bwMode="auto">
          <a:xfrm>
            <a:off x="822325" y="1092200"/>
            <a:ext cx="5437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context-free grammar      : 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4457700" y="2178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Equation" r:id="rId3" imgW="228600" imgH="520700" progId="Equation.3">
                  <p:embed/>
                </p:oleObj>
              </mc:Choice>
              <mc:Fallback>
                <p:oleObj name="Equation" r:id="rId3" imgW="228600" imgH="520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21780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066800" y="2971800"/>
          <a:ext cx="57150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Equation" r:id="rId5" imgW="1548728" imgH="241195" progId="Equation.3">
                  <p:embed/>
                </p:oleObj>
              </mc:Choice>
              <mc:Fallback>
                <p:oleObj name="Equation" r:id="rId5" imgW="1548728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71800"/>
                        <a:ext cx="57150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895600" y="5029200"/>
          <a:ext cx="24384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Equation" r:id="rId7" imgW="672808" imgH="266584" progId="Equation.3">
                  <p:embed/>
                </p:oleObj>
              </mc:Choice>
              <mc:Fallback>
                <p:oleObj name="Equation" r:id="rId7" imgW="672808" imgH="26658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029200"/>
                        <a:ext cx="24384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5334000" y="1219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Equation" r:id="rId9" imgW="393529" imgH="418918" progId="Equation.3">
                  <p:embed/>
                </p:oleObj>
              </mc:Choice>
              <mc:Fallback>
                <p:oleObj name="Equation" r:id="rId9" imgW="393529" imgH="4189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2192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0263" name="Text Box 7"/>
          <p:cNvSpPr txBox="1">
            <a:spLocks noChangeArrowheads="1"/>
          </p:cNvSpPr>
          <p:nvPr/>
        </p:nvSpPr>
        <p:spPr bwMode="auto">
          <a:xfrm>
            <a:off x="381000" y="1524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Example:</a:t>
            </a:r>
          </a:p>
        </p:txBody>
      </p:sp>
      <p:sp>
        <p:nvSpPr>
          <p:cNvPr id="480268" name="Text Box 12"/>
          <p:cNvSpPr txBox="1">
            <a:spLocks noChangeArrowheads="1"/>
          </p:cNvSpPr>
          <p:nvPr/>
        </p:nvSpPr>
        <p:spPr bwMode="auto">
          <a:xfrm>
            <a:off x="1447800" y="4495800"/>
            <a:ext cx="4994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Since, there is derivation</a:t>
            </a:r>
          </a:p>
        </p:txBody>
      </p:sp>
      <p:sp>
        <p:nvSpPr>
          <p:cNvPr id="480269" name="Text Box 13"/>
          <p:cNvSpPr txBox="1">
            <a:spLocks noChangeArrowheads="1"/>
          </p:cNvSpPr>
          <p:nvPr/>
        </p:nvSpPr>
        <p:spPr bwMode="auto">
          <a:xfrm>
            <a:off x="5638800" y="5410200"/>
            <a:ext cx="15541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for any</a:t>
            </a:r>
          </a:p>
        </p:txBody>
      </p:sp>
      <p:graphicFrame>
        <p:nvGraphicFramePr>
          <p:cNvPr id="389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319858"/>
              </p:ext>
            </p:extLst>
          </p:nvPr>
        </p:nvGraphicFramePr>
        <p:xfrm>
          <a:off x="7192963" y="5410200"/>
          <a:ext cx="13398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Equation" r:id="rId11" imgW="393359" imgH="177646" progId="Equation.3">
                  <p:embed/>
                </p:oleObj>
              </mc:Choice>
              <mc:Fallback>
                <p:oleObj name="Equation" r:id="rId11" imgW="393359" imgH="17764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2963" y="5410200"/>
                        <a:ext cx="13398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396636"/>
              </p:ext>
            </p:extLst>
          </p:nvPr>
        </p:nvGraphicFramePr>
        <p:xfrm>
          <a:off x="6259513" y="1102627"/>
          <a:ext cx="23304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7" name="Equation" r:id="rId13" imgW="749160" imgH="203040" progId="Equation.3">
                  <p:embed/>
                </p:oleObj>
              </mc:Choice>
              <mc:Fallback>
                <p:oleObj name="Equation" r:id="rId13" imgW="749160" imgH="20304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513" y="1102627"/>
                        <a:ext cx="2330450" cy="6334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905000"/>
            <a:ext cx="7620000" cy="2514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A language       is context-free</a:t>
            </a: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if there is a context-free grammar       </a:t>
            </a:r>
          </a:p>
          <a:p>
            <a:pPr>
              <a:defRPr/>
            </a:pPr>
            <a:r>
              <a:rPr lang="en-US">
                <a:ea typeface="+mn-ea"/>
                <a:cs typeface="+mn-cs"/>
              </a:rPr>
              <a:t>with </a:t>
            </a:r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15845"/>
              </p:ext>
            </p:extLst>
          </p:nvPr>
        </p:nvGraphicFramePr>
        <p:xfrm>
          <a:off x="3124200" y="19812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3" name="Equation" r:id="rId3" imgW="330057" imgH="393529" progId="Equation.3">
                  <p:embed/>
                </p:oleObj>
              </mc:Choice>
              <mc:Fallback>
                <p:oleObj name="Equation" r:id="rId3" imgW="330057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81200"/>
                        <a:ext cx="33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005106"/>
              </p:ext>
            </p:extLst>
          </p:nvPr>
        </p:nvGraphicFramePr>
        <p:xfrm>
          <a:off x="6553200" y="24384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4" name="Equation" r:id="rId5" imgW="393529" imgH="418918" progId="Equation.3">
                  <p:embed/>
                </p:oleObj>
              </mc:Choice>
              <mc:Fallback>
                <p:oleObj name="Equation" r:id="rId5" imgW="393529" imgH="4189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4384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6"/>
          <p:cNvGraphicFramePr>
            <a:graphicFrameLocks noChangeAspect="1"/>
          </p:cNvGraphicFramePr>
          <p:nvPr/>
        </p:nvGraphicFramePr>
        <p:xfrm>
          <a:off x="2133600" y="3124200"/>
          <a:ext cx="1879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5" name="Equation" r:id="rId7" imgW="1879600" imgH="533400" progId="Equation.3">
                  <p:embed/>
                </p:oleObj>
              </mc:Choice>
              <mc:Fallback>
                <p:oleObj name="Equation" r:id="rId7" imgW="18796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24200"/>
                        <a:ext cx="1879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20" name="Text Box 8"/>
          <p:cNvSpPr txBox="1">
            <a:spLocks noChangeArrowheads="1"/>
          </p:cNvSpPr>
          <p:nvPr/>
        </p:nvSpPr>
        <p:spPr bwMode="auto">
          <a:xfrm>
            <a:off x="152400" y="1093788"/>
            <a:ext cx="5287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Context-Free Language: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44" name="Text Box 12"/>
          <p:cNvSpPr txBox="1">
            <a:spLocks noChangeArrowheads="1"/>
          </p:cNvSpPr>
          <p:nvPr/>
        </p:nvSpPr>
        <p:spPr bwMode="auto">
          <a:xfrm>
            <a:off x="1066800" y="2514600"/>
            <a:ext cx="639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since context-free grammar     : </a:t>
            </a:r>
          </a:p>
        </p:txBody>
      </p:sp>
      <p:graphicFrame>
        <p:nvGraphicFramePr>
          <p:cNvPr id="40963" name="Object 5"/>
          <p:cNvGraphicFramePr>
            <a:graphicFrameLocks noChangeAspect="1"/>
          </p:cNvGraphicFramePr>
          <p:nvPr/>
        </p:nvGraphicFramePr>
        <p:xfrm>
          <a:off x="1143000" y="1066800"/>
          <a:ext cx="41910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Equation" r:id="rId3" imgW="1320227" imgH="241195" progId="Equation.3">
                  <p:embed/>
                </p:oleObj>
              </mc:Choice>
              <mc:Fallback>
                <p:oleObj name="Equation" r:id="rId3" imgW="1320227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41910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8"/>
          <p:cNvGraphicFramePr>
            <a:graphicFrameLocks noChangeAspect="1"/>
          </p:cNvGraphicFramePr>
          <p:nvPr/>
        </p:nvGraphicFramePr>
        <p:xfrm>
          <a:off x="6616700" y="26670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Equation" r:id="rId5" imgW="393529" imgH="418918" progId="Equation.3">
                  <p:embed/>
                </p:oleObj>
              </mc:Choice>
              <mc:Fallback>
                <p:oleObj name="Equation" r:id="rId5" imgW="393529" imgH="41891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26670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9241" name="Text Box 9"/>
          <p:cNvSpPr txBox="1">
            <a:spLocks noChangeArrowheads="1"/>
          </p:cNvSpPr>
          <p:nvPr/>
        </p:nvSpPr>
        <p:spPr bwMode="auto">
          <a:xfrm>
            <a:off x="381000" y="1524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Example:</a:t>
            </a:r>
          </a:p>
        </p:txBody>
      </p:sp>
      <p:sp>
        <p:nvSpPr>
          <p:cNvPr id="479243" name="Text Box 11"/>
          <p:cNvSpPr txBox="1">
            <a:spLocks noChangeArrowheads="1"/>
          </p:cNvSpPr>
          <p:nvPr/>
        </p:nvSpPr>
        <p:spPr bwMode="auto">
          <a:xfrm>
            <a:off x="1066800" y="1905000"/>
            <a:ext cx="5175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is a context-free language</a:t>
            </a:r>
          </a:p>
        </p:txBody>
      </p:sp>
      <p:sp>
        <p:nvSpPr>
          <p:cNvPr id="479246" name="Text Box 14"/>
          <p:cNvSpPr txBox="1">
            <a:spLocks noChangeArrowheads="1"/>
          </p:cNvSpPr>
          <p:nvPr/>
        </p:nvSpPr>
        <p:spPr bwMode="auto">
          <a:xfrm>
            <a:off x="1203325" y="4292600"/>
            <a:ext cx="2073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generates</a:t>
            </a:r>
          </a:p>
        </p:txBody>
      </p:sp>
      <p:graphicFrame>
        <p:nvGraphicFramePr>
          <p:cNvPr id="40968" name="Object 15"/>
          <p:cNvGraphicFramePr>
            <a:graphicFrameLocks noChangeAspect="1"/>
          </p:cNvGraphicFramePr>
          <p:nvPr/>
        </p:nvGraphicFramePr>
        <p:xfrm>
          <a:off x="3505200" y="4191000"/>
          <a:ext cx="22098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7" imgW="622030" imgH="215806" progId="Equation.3">
                  <p:embed/>
                </p:oleObj>
              </mc:Choice>
              <mc:Fallback>
                <p:oleObj name="Equation" r:id="rId7" imgW="622030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22098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499465"/>
              </p:ext>
            </p:extLst>
          </p:nvPr>
        </p:nvGraphicFramePr>
        <p:xfrm>
          <a:off x="1828800" y="3276600"/>
          <a:ext cx="2664206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Equation" r:id="rId9" imgW="749160" imgH="203040" progId="Equation.3">
                  <p:embed/>
                </p:oleObj>
              </mc:Choice>
              <mc:Fallback>
                <p:oleObj name="Equation" r:id="rId9" imgW="74916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76600"/>
                        <a:ext cx="2664206" cy="7223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3"/>
          <p:cNvGraphicFramePr>
            <a:graphicFrameLocks noChangeAspect="1"/>
          </p:cNvGraphicFramePr>
          <p:nvPr/>
        </p:nvGraphicFramePr>
        <p:xfrm>
          <a:off x="4457700" y="35496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5" name="Equation" r:id="rId3" imgW="228600" imgH="520700" progId="Equation.3">
                  <p:embed/>
                </p:oleObj>
              </mc:Choice>
              <mc:Fallback>
                <p:oleObj name="Equation" r:id="rId3" imgW="228600" imgH="520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549650"/>
                        <a:ext cx="22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976839"/>
              </p:ext>
            </p:extLst>
          </p:nvPr>
        </p:nvGraphicFramePr>
        <p:xfrm>
          <a:off x="2574925" y="1643063"/>
          <a:ext cx="36099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6" name="Equation" r:id="rId5" imgW="1066680" imgH="203040" progId="Equation.3">
                  <p:embed/>
                </p:oleObj>
              </mc:Choice>
              <mc:Fallback>
                <p:oleObj name="Equation" r:id="rId5" imgW="10666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1643063"/>
                        <a:ext cx="36099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6"/>
          <p:cNvGraphicFramePr>
            <a:graphicFrameLocks noChangeAspect="1"/>
          </p:cNvGraphicFramePr>
          <p:nvPr/>
        </p:nvGraphicFramePr>
        <p:xfrm>
          <a:off x="381000" y="3276600"/>
          <a:ext cx="45720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7" name="Equation" r:id="rId7" imgW="5549900" imgH="431800" progId="Equation.3">
                  <p:embed/>
                </p:oleObj>
              </mc:Choice>
              <mc:Fallback>
                <p:oleObj name="Equation" r:id="rId7" imgW="5549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276600"/>
                        <a:ext cx="4572000" cy="35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8" name="Text Box 8"/>
          <p:cNvSpPr txBox="1">
            <a:spLocks noChangeArrowheads="1"/>
          </p:cNvSpPr>
          <p:nvPr/>
        </p:nvSpPr>
        <p:spPr bwMode="auto">
          <a:xfrm>
            <a:off x="304800" y="914400"/>
            <a:ext cx="522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Context-free grammar     :</a:t>
            </a:r>
          </a:p>
        </p:txBody>
      </p:sp>
      <p:graphicFrame>
        <p:nvGraphicFramePr>
          <p:cNvPr id="41990" name="Object 9"/>
          <p:cNvGraphicFramePr>
            <a:graphicFrameLocks noChangeAspect="1"/>
          </p:cNvGraphicFramePr>
          <p:nvPr/>
        </p:nvGraphicFramePr>
        <p:xfrm>
          <a:off x="4816475" y="9652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8" name="Equation" r:id="rId9" imgW="393529" imgH="418918" progId="Equation.3">
                  <p:embed/>
                </p:oleObj>
              </mc:Choice>
              <mc:Fallback>
                <p:oleObj name="Equation" r:id="rId9" imgW="393529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6475" y="9652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50" name="Text Box 10"/>
          <p:cNvSpPr txBox="1">
            <a:spLocks noChangeArrowheads="1"/>
          </p:cNvSpPr>
          <p:nvPr/>
        </p:nvSpPr>
        <p:spPr bwMode="auto">
          <a:xfrm>
            <a:off x="304800" y="2590800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Example derivations:</a:t>
            </a:r>
          </a:p>
        </p:txBody>
      </p:sp>
      <p:graphicFrame>
        <p:nvGraphicFramePr>
          <p:cNvPr id="41992" name="Object 12"/>
          <p:cNvGraphicFramePr>
            <a:graphicFrameLocks noChangeAspect="1"/>
          </p:cNvGraphicFramePr>
          <p:nvPr/>
        </p:nvGraphicFramePr>
        <p:xfrm>
          <a:off x="381000" y="4038600"/>
          <a:ext cx="68580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9" name="Equation" r:id="rId11" imgW="8547100" imgH="431800" progId="Equation.3">
                  <p:embed/>
                </p:oleObj>
              </mc:Choice>
              <mc:Fallback>
                <p:oleObj name="Equation" r:id="rId11" imgW="85471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038600"/>
                        <a:ext cx="68580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13"/>
          <p:cNvGraphicFramePr>
            <a:graphicFrameLocks noChangeAspect="1"/>
          </p:cNvGraphicFramePr>
          <p:nvPr/>
        </p:nvGraphicFramePr>
        <p:xfrm>
          <a:off x="1752600" y="50292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0" name="Equation" r:id="rId13" imgW="1459866" imgH="533169" progId="Equation.3">
                  <p:embed/>
                </p:oleObj>
              </mc:Choice>
              <mc:Fallback>
                <p:oleObj name="Equation" r:id="rId13" imgW="1459866" imgH="53316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29200"/>
                        <a:ext cx="146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4" name="Object 14"/>
          <p:cNvGraphicFramePr>
            <a:graphicFrameLocks noChangeAspect="1"/>
          </p:cNvGraphicFramePr>
          <p:nvPr/>
        </p:nvGraphicFramePr>
        <p:xfrm>
          <a:off x="3352800" y="4876800"/>
          <a:ext cx="4140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1" name="Equation" r:id="rId15" imgW="4140200" imgH="723900" progId="Equation.3">
                  <p:embed/>
                </p:oleObj>
              </mc:Choice>
              <mc:Fallback>
                <p:oleObj name="Equation" r:id="rId15" imgW="4140200" imgH="723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76800"/>
                        <a:ext cx="4140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55" name="Line 15"/>
          <p:cNvSpPr>
            <a:spLocks noChangeShapeType="1"/>
          </p:cNvSpPr>
          <p:nvPr/>
        </p:nvSpPr>
        <p:spPr bwMode="auto">
          <a:xfrm>
            <a:off x="304800" y="464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3056" name="Text Box 16"/>
          <p:cNvSpPr txBox="1">
            <a:spLocks noChangeArrowheads="1"/>
          </p:cNvSpPr>
          <p:nvPr/>
        </p:nvSpPr>
        <p:spPr bwMode="auto">
          <a:xfrm>
            <a:off x="1828800" y="5791200"/>
            <a:ext cx="525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Palindromes of even length</a:t>
            </a:r>
          </a:p>
        </p:txBody>
      </p:sp>
      <p:sp>
        <p:nvSpPr>
          <p:cNvPr id="343057" name="Text Box 17"/>
          <p:cNvSpPr txBox="1">
            <a:spLocks noChangeArrowheads="1"/>
          </p:cNvSpPr>
          <p:nvPr/>
        </p:nvSpPr>
        <p:spPr bwMode="auto">
          <a:xfrm>
            <a:off x="2514600" y="0"/>
            <a:ext cx="3443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Another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400">
                <a:ea typeface="+mj-ea"/>
                <a:cs typeface="+mj-cs"/>
              </a:rPr>
              <a:t>Context-Free Languages</a:t>
            </a: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412654"/>
              </p:ext>
            </p:extLst>
          </p:nvPr>
        </p:nvGraphicFramePr>
        <p:xfrm>
          <a:off x="2663121" y="1189038"/>
          <a:ext cx="277984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7" name="Equation" r:id="rId3" imgW="1002960" imgH="203040" progId="Equation.3">
                  <p:embed/>
                </p:oleObj>
              </mc:Choice>
              <mc:Fallback>
                <p:oleObj name="Equation" r:id="rId3" imgW="10029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121" y="1189038"/>
                        <a:ext cx="277984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7"/>
          <p:cNvGraphicFramePr>
            <a:graphicFrameLocks noChangeAspect="1"/>
          </p:cNvGraphicFramePr>
          <p:nvPr/>
        </p:nvGraphicFramePr>
        <p:xfrm>
          <a:off x="304800" y="2514600"/>
          <a:ext cx="4648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8" name="Equation" r:id="rId5" imgW="6108700" imgH="431800" progId="Equation.3">
                  <p:embed/>
                </p:oleObj>
              </mc:Choice>
              <mc:Fallback>
                <p:oleObj name="Equation" r:id="rId5" imgW="61087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14600"/>
                        <a:ext cx="46482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0" y="609600"/>
            <a:ext cx="5227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Context-free grammar     :</a:t>
            </a:r>
          </a:p>
        </p:txBody>
      </p:sp>
      <p:graphicFrame>
        <p:nvGraphicFramePr>
          <p:cNvPr id="43013" name="Object 9"/>
          <p:cNvGraphicFramePr>
            <a:graphicFrameLocks noChangeAspect="1"/>
          </p:cNvGraphicFramePr>
          <p:nvPr/>
        </p:nvGraphicFramePr>
        <p:xfrm>
          <a:off x="4572000" y="6858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9" name="Equation" r:id="rId7" imgW="393529" imgH="418918" progId="Equation.3">
                  <p:embed/>
                </p:oleObj>
              </mc:Choice>
              <mc:Fallback>
                <p:oleObj name="Equation" r:id="rId7" imgW="393529" imgH="4189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858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0" y="1905000"/>
            <a:ext cx="4105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Example derivations:</a:t>
            </a:r>
          </a:p>
        </p:txBody>
      </p:sp>
      <p:graphicFrame>
        <p:nvGraphicFramePr>
          <p:cNvPr id="43015" name="Object 12"/>
          <p:cNvGraphicFramePr>
            <a:graphicFrameLocks noChangeAspect="1"/>
          </p:cNvGraphicFramePr>
          <p:nvPr/>
        </p:nvGraphicFramePr>
        <p:xfrm>
          <a:off x="228600" y="3048000"/>
          <a:ext cx="66294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0" name="Equation" r:id="rId9" imgW="8597900" imgH="431800" progId="Equation.3">
                  <p:embed/>
                </p:oleObj>
              </mc:Choice>
              <mc:Fallback>
                <p:oleObj name="Equation" r:id="rId9" imgW="85979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66294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5101" name="Object 13"/>
          <p:cNvGraphicFramePr>
            <a:graphicFrameLocks noChangeAspect="1"/>
          </p:cNvGraphicFramePr>
          <p:nvPr/>
        </p:nvGraphicFramePr>
        <p:xfrm>
          <a:off x="3048000" y="3810000"/>
          <a:ext cx="4114800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1" name="Equation" r:id="rId11" imgW="4762500" imgH="2120900" progId="Equation.3">
                  <p:embed/>
                </p:oleObj>
              </mc:Choice>
              <mc:Fallback>
                <p:oleObj name="Equation" r:id="rId11" imgW="4762500" imgH="2120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10000"/>
                        <a:ext cx="4114800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14"/>
          <p:cNvGraphicFramePr>
            <a:graphicFrameLocks noChangeAspect="1"/>
          </p:cNvGraphicFramePr>
          <p:nvPr/>
        </p:nvGraphicFramePr>
        <p:xfrm>
          <a:off x="1447800" y="3810000"/>
          <a:ext cx="1460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2" name="Equation" r:id="rId13" imgW="1459866" imgH="533169" progId="Equation.3">
                  <p:embed/>
                </p:oleObj>
              </mc:Choice>
              <mc:Fallback>
                <p:oleObj name="Equation" r:id="rId13" imgW="1459866" imgH="5331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10000"/>
                        <a:ext cx="1460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3" name="Line 15"/>
          <p:cNvSpPr>
            <a:spLocks noChangeShapeType="1"/>
          </p:cNvSpPr>
          <p:nvPr/>
        </p:nvSpPr>
        <p:spPr bwMode="auto">
          <a:xfrm>
            <a:off x="152400" y="35814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45104" name="Text Box 16"/>
          <p:cNvSpPr txBox="1">
            <a:spLocks noChangeArrowheads="1"/>
          </p:cNvSpPr>
          <p:nvPr/>
        </p:nvSpPr>
        <p:spPr bwMode="auto">
          <a:xfrm>
            <a:off x="3657600" y="5867400"/>
            <a:ext cx="3022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0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() ((( ))) (( ))</a:t>
            </a:r>
          </a:p>
        </p:txBody>
      </p:sp>
      <p:sp>
        <p:nvSpPr>
          <p:cNvPr id="345105" name="Text Box 17"/>
          <p:cNvSpPr txBox="1">
            <a:spLocks noChangeArrowheads="1"/>
          </p:cNvSpPr>
          <p:nvPr/>
        </p:nvSpPr>
        <p:spPr bwMode="auto">
          <a:xfrm>
            <a:off x="838200" y="4800600"/>
            <a:ext cx="263048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Describes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matched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parentheses:</a:t>
            </a:r>
          </a:p>
        </p:txBody>
      </p:sp>
      <p:graphicFrame>
        <p:nvGraphicFramePr>
          <p:cNvPr id="4302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5450478"/>
              </p:ext>
            </p:extLst>
          </p:nvPr>
        </p:nvGraphicFramePr>
        <p:xfrm>
          <a:off x="6680200" y="6116638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73" name="Equation" r:id="rId15" imgW="2019300" imgH="431800" progId="Equation.3">
                  <p:embed/>
                </p:oleObj>
              </mc:Choice>
              <mc:Fallback>
                <p:oleObj name="Equation" r:id="rId15" imgW="2019300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6116638"/>
                        <a:ext cx="201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108" name="Text Box 20"/>
          <p:cNvSpPr txBox="1">
            <a:spLocks noChangeArrowheads="1"/>
          </p:cNvSpPr>
          <p:nvPr/>
        </p:nvSpPr>
        <p:spPr bwMode="auto">
          <a:xfrm>
            <a:off x="2514600" y="0"/>
            <a:ext cx="34432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Another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0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tr-TR" sz="4400" dirty="0" err="1">
                <a:ea typeface="+mj-ea"/>
                <a:cs typeface="+mj-cs"/>
              </a:rPr>
              <a:t>Derivation</a:t>
            </a:r>
            <a:r>
              <a:rPr lang="tr-TR" sz="4400" dirty="0">
                <a:ea typeface="+mj-ea"/>
                <a:cs typeface="+mj-cs"/>
              </a:rPr>
              <a:t> </a:t>
            </a:r>
            <a:r>
              <a:rPr lang="tr-TR" sz="4400" dirty="0" err="1">
                <a:ea typeface="+mj-ea"/>
                <a:cs typeface="+mj-cs"/>
              </a:rPr>
              <a:t>Trees</a:t>
            </a:r>
            <a:endParaRPr lang="en-US" sz="4400" dirty="0">
              <a:ea typeface="+mj-ea"/>
              <a:cs typeface="+mj-cs"/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9072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239000" cy="838200"/>
          </a:xfrm>
        </p:spPr>
        <p:txBody>
          <a:bodyPr/>
          <a:lstStyle/>
          <a:p>
            <a:pPr>
              <a:defRPr/>
            </a:pPr>
            <a:r>
              <a:rPr lang="en-US" sz="4400" dirty="0">
                <a:ea typeface="+mj-ea"/>
                <a:cs typeface="+mj-cs"/>
              </a:rPr>
              <a:t>Derivation Order</a:t>
            </a:r>
          </a:p>
        </p:txBody>
      </p:sp>
      <p:sp>
        <p:nvSpPr>
          <p:cNvPr id="351245" name="Text Box 13"/>
          <p:cNvSpPr txBox="1">
            <a:spLocks noChangeArrowheads="1"/>
          </p:cNvSpPr>
          <p:nvPr/>
        </p:nvSpPr>
        <p:spPr bwMode="auto">
          <a:xfrm>
            <a:off x="136525" y="1168400"/>
            <a:ext cx="7953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Consider the following example grammar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with 5 productions:</a:t>
            </a:r>
          </a:p>
        </p:txBody>
      </p:sp>
      <p:grpSp>
        <p:nvGrpSpPr>
          <p:cNvPr id="45061" name="Group 15"/>
          <p:cNvGrpSpPr>
            <a:grpSpLocks/>
          </p:cNvGrpSpPr>
          <p:nvPr/>
        </p:nvGrpSpPr>
        <p:grpSpPr bwMode="auto">
          <a:xfrm>
            <a:off x="381000" y="2819400"/>
            <a:ext cx="8458200" cy="1524000"/>
            <a:chOff x="96" y="1872"/>
            <a:chExt cx="5328" cy="960"/>
          </a:xfrm>
        </p:grpSpPr>
        <p:graphicFrame>
          <p:nvGraphicFramePr>
            <p:cNvPr id="45064" name="Object 4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6" name="Equation" r:id="rId3" imgW="2260600" imgH="533400" progId="Equation.3">
                    <p:embed/>
                  </p:oleObj>
                </mc:Choice>
                <mc:Fallback>
                  <p:oleObj name="Equation" r:id="rId3" imgW="2260600" imgH="533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5670449"/>
                </p:ext>
              </p:extLst>
            </p:nvPr>
          </p:nvGraphicFramePr>
          <p:xfrm>
            <a:off x="1868" y="1920"/>
            <a:ext cx="1576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7" name="Equation" r:id="rId5" imgW="787320" imgH="431640" progId="Equation.3">
                    <p:embed/>
                  </p:oleObj>
                </mc:Choice>
                <mc:Fallback>
                  <p:oleObj name="Equation" r:id="rId5" imgW="787320" imgH="4316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1920"/>
                          <a:ext cx="1576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4363891"/>
                </p:ext>
              </p:extLst>
            </p:nvPr>
          </p:nvGraphicFramePr>
          <p:xfrm>
            <a:off x="3803" y="1872"/>
            <a:ext cx="1529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8" name="Equation" r:id="rId7" imgW="723600" imgH="431640" progId="Equation.3">
                    <p:embed/>
                  </p:oleObj>
                </mc:Choice>
                <mc:Fallback>
                  <p:oleObj name="Equation" r:id="rId7" imgW="723600" imgH="431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1872"/>
                          <a:ext cx="1529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1246" name="Rectangle 14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3" name="Object 8"/>
          <p:cNvGraphicFramePr>
            <a:graphicFrameLocks noChangeAspect="1"/>
          </p:cNvGraphicFramePr>
          <p:nvPr/>
        </p:nvGraphicFramePr>
        <p:xfrm>
          <a:off x="838200" y="3657600"/>
          <a:ext cx="77866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Equation" r:id="rId3" imgW="7785100" imgH="876300" progId="Equation.3">
                  <p:embed/>
                </p:oleObj>
              </mc:Choice>
              <mc:Fallback>
                <p:oleObj name="Equation" r:id="rId3" imgW="7785100" imgH="876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657600"/>
                        <a:ext cx="77866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89" name="Text Box 9"/>
          <p:cNvSpPr txBox="1">
            <a:spLocks noChangeArrowheads="1"/>
          </p:cNvSpPr>
          <p:nvPr/>
        </p:nvSpPr>
        <p:spPr bwMode="auto">
          <a:xfrm>
            <a:off x="0" y="2667000"/>
            <a:ext cx="8062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Leftmost derivation order of string        :</a:t>
            </a:r>
          </a:p>
        </p:txBody>
      </p:sp>
      <p:graphicFrame>
        <p:nvGraphicFramePr>
          <p:cNvPr id="46085" name="Object 14"/>
          <p:cNvGraphicFramePr>
            <a:graphicFrameLocks noChangeAspect="1"/>
          </p:cNvGraphicFramePr>
          <p:nvPr/>
        </p:nvGraphicFramePr>
        <p:xfrm>
          <a:off x="7010400" y="2667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Equation" r:id="rId5" imgW="304668" imgH="190417" progId="Equation.3">
                  <p:embed/>
                </p:oleObj>
              </mc:Choice>
              <mc:Fallback>
                <p:oleObj name="Equation" r:id="rId5" imgW="304668" imgH="190417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6670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295" name="Text Box 15"/>
          <p:cNvSpPr txBox="1">
            <a:spLocks noChangeArrowheads="1"/>
          </p:cNvSpPr>
          <p:nvPr/>
        </p:nvSpPr>
        <p:spPr bwMode="auto">
          <a:xfrm>
            <a:off x="1600200" y="5105400"/>
            <a:ext cx="63468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At each step, we substitute the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leftmost variable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28600" y="1143000"/>
            <a:ext cx="8458200" cy="1524000"/>
            <a:chOff x="96" y="1872"/>
            <a:chExt cx="5328" cy="960"/>
          </a:xfrm>
        </p:grpSpPr>
        <p:graphicFrame>
          <p:nvGraphicFramePr>
            <p:cNvPr id="18" name="Object 4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6" name="Equation" r:id="rId7" imgW="2260600" imgH="533400" progId="Equation.3">
                    <p:embed/>
                  </p:oleObj>
                </mc:Choice>
                <mc:Fallback>
                  <p:oleObj name="Equation" r:id="rId7" imgW="2260600" imgH="533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8840575"/>
                </p:ext>
              </p:extLst>
            </p:nvPr>
          </p:nvGraphicFramePr>
          <p:xfrm>
            <a:off x="1868" y="1920"/>
            <a:ext cx="1576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7" name="Equation" r:id="rId9" imgW="787320" imgH="431640" progId="Equation.3">
                    <p:embed/>
                  </p:oleObj>
                </mc:Choice>
                <mc:Fallback>
                  <p:oleObj name="Equation" r:id="rId9" imgW="7873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1920"/>
                          <a:ext cx="1576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9245558"/>
                </p:ext>
              </p:extLst>
            </p:nvPr>
          </p:nvGraphicFramePr>
          <p:xfrm>
            <a:off x="3803" y="1872"/>
            <a:ext cx="1529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8" name="Equation" r:id="rId11" imgW="723600" imgH="431640" progId="Equation.3">
                    <p:embed/>
                  </p:oleObj>
                </mc:Choice>
                <mc:Fallback>
                  <p:oleObj name="Equation" r:id="rId11" imgW="7236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1872"/>
                          <a:ext cx="1529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7" name="Object 10"/>
          <p:cNvGraphicFramePr>
            <a:graphicFrameLocks noChangeAspect="1"/>
          </p:cNvGraphicFramePr>
          <p:nvPr/>
        </p:nvGraphicFramePr>
        <p:xfrm>
          <a:off x="1066800" y="3733800"/>
          <a:ext cx="73421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8" name="Equation" r:id="rId3" imgW="7340600" imgH="876300" progId="Equation.3">
                  <p:embed/>
                </p:oleObj>
              </mc:Choice>
              <mc:Fallback>
                <p:oleObj name="Equation" r:id="rId3" imgW="7340600" imgH="876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73421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19" name="Text Box 15"/>
          <p:cNvSpPr txBox="1">
            <a:spLocks noChangeArrowheads="1"/>
          </p:cNvSpPr>
          <p:nvPr/>
        </p:nvSpPr>
        <p:spPr bwMode="auto">
          <a:xfrm>
            <a:off x="0" y="2667000"/>
            <a:ext cx="8353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Rightmost derivation order of string         :</a:t>
            </a:r>
          </a:p>
        </p:txBody>
      </p:sp>
      <p:graphicFrame>
        <p:nvGraphicFramePr>
          <p:cNvPr id="47109" name="Object 16"/>
          <p:cNvGraphicFramePr>
            <a:graphicFrameLocks noChangeAspect="1"/>
          </p:cNvGraphicFramePr>
          <p:nvPr/>
        </p:nvGraphicFramePr>
        <p:xfrm>
          <a:off x="7239000" y="2667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name="Equation" r:id="rId5" imgW="304668" imgH="190417" progId="Equation.3">
                  <p:embed/>
                </p:oleObj>
              </mc:Choice>
              <mc:Fallback>
                <p:oleObj name="Equation" r:id="rId5" imgW="304668" imgH="19041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6670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21" name="Text Box 17"/>
          <p:cNvSpPr txBox="1">
            <a:spLocks noChangeArrowheads="1"/>
          </p:cNvSpPr>
          <p:nvPr/>
        </p:nvSpPr>
        <p:spPr bwMode="auto">
          <a:xfrm>
            <a:off x="1600200" y="5105400"/>
            <a:ext cx="63468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At each step, we substitute the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rightmost variable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381000" y="1143000"/>
            <a:ext cx="8458200" cy="1524000"/>
            <a:chOff x="96" y="1872"/>
            <a:chExt cx="5328" cy="960"/>
          </a:xfrm>
        </p:grpSpPr>
        <p:graphicFrame>
          <p:nvGraphicFramePr>
            <p:cNvPr id="18" name="Object 4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0" name="Equation" r:id="rId7" imgW="2260600" imgH="533400" progId="Equation.3">
                    <p:embed/>
                  </p:oleObj>
                </mc:Choice>
                <mc:Fallback>
                  <p:oleObj name="Equation" r:id="rId7" imgW="2260600" imgH="533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8840575"/>
                </p:ext>
              </p:extLst>
            </p:nvPr>
          </p:nvGraphicFramePr>
          <p:xfrm>
            <a:off x="1868" y="1920"/>
            <a:ext cx="1576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1" name="Equation" r:id="rId9" imgW="787320" imgH="431640" progId="Equation.3">
                    <p:embed/>
                  </p:oleObj>
                </mc:Choice>
                <mc:Fallback>
                  <p:oleObj name="Equation" r:id="rId9" imgW="7873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1920"/>
                          <a:ext cx="1576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9245558"/>
                </p:ext>
              </p:extLst>
            </p:nvPr>
          </p:nvGraphicFramePr>
          <p:xfrm>
            <a:off x="3803" y="1872"/>
            <a:ext cx="1529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2" name="Equation" r:id="rId11" imgW="723600" imgH="431640" progId="Equation.3">
                    <p:embed/>
                  </p:oleObj>
                </mc:Choice>
                <mc:Fallback>
                  <p:oleObj name="Equation" r:id="rId11" imgW="7236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1872"/>
                          <a:ext cx="1529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762000" y="5334000"/>
          <a:ext cx="73421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name="Equation" r:id="rId3" imgW="7340600" imgH="876300" progId="Equation.3">
                  <p:embed/>
                </p:oleObj>
              </mc:Choice>
              <mc:Fallback>
                <p:oleObj name="Equation" r:id="rId3" imgW="7340600" imgH="876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334000"/>
                        <a:ext cx="73421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5" name="Text Box 7"/>
          <p:cNvSpPr txBox="1">
            <a:spLocks noChangeArrowheads="1"/>
          </p:cNvSpPr>
          <p:nvPr/>
        </p:nvSpPr>
        <p:spPr bwMode="auto">
          <a:xfrm>
            <a:off x="0" y="4648200"/>
            <a:ext cx="5915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Rightmost derivation of         :</a:t>
            </a:r>
          </a:p>
        </p:txBody>
      </p:sp>
      <p:graphicFrame>
        <p:nvGraphicFramePr>
          <p:cNvPr id="48133" name="Object 8"/>
          <p:cNvGraphicFramePr>
            <a:graphicFrameLocks noChangeAspect="1"/>
          </p:cNvGraphicFramePr>
          <p:nvPr/>
        </p:nvGraphicFramePr>
        <p:xfrm>
          <a:off x="4724400" y="46482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7" name="Equation" r:id="rId5" imgW="304668" imgH="190417" progId="Equation.3">
                  <p:embed/>
                </p:oleObj>
              </mc:Choice>
              <mc:Fallback>
                <p:oleObj name="Equation" r:id="rId5" imgW="304668" imgH="19041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482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10"/>
          <p:cNvGraphicFramePr>
            <a:graphicFrameLocks noChangeAspect="1"/>
          </p:cNvGraphicFramePr>
          <p:nvPr/>
        </p:nvGraphicFramePr>
        <p:xfrm>
          <a:off x="838200" y="3048000"/>
          <a:ext cx="7786688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8" name="Equation" r:id="rId7" imgW="7785100" imgH="876300" progId="Equation.3">
                  <p:embed/>
                </p:oleObj>
              </mc:Choice>
              <mc:Fallback>
                <p:oleObj name="Equation" r:id="rId7" imgW="7785100" imgH="876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048000"/>
                        <a:ext cx="7786688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9" name="Text Box 11"/>
          <p:cNvSpPr txBox="1">
            <a:spLocks noChangeArrowheads="1"/>
          </p:cNvSpPr>
          <p:nvPr/>
        </p:nvSpPr>
        <p:spPr bwMode="auto">
          <a:xfrm>
            <a:off x="0" y="2286000"/>
            <a:ext cx="5746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Leftmost derivation of         :</a:t>
            </a:r>
          </a:p>
        </p:txBody>
      </p:sp>
      <p:graphicFrame>
        <p:nvGraphicFramePr>
          <p:cNvPr id="48136" name="Object 12"/>
          <p:cNvGraphicFramePr>
            <a:graphicFrameLocks noChangeAspect="1"/>
          </p:cNvGraphicFramePr>
          <p:nvPr/>
        </p:nvGraphicFramePr>
        <p:xfrm>
          <a:off x="4648200" y="22860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9" name="Equation" r:id="rId9" imgW="304668" imgH="190417" progId="Equation.3">
                  <p:embed/>
                </p:oleObj>
              </mc:Choice>
              <mc:Fallback>
                <p:oleObj name="Equation" r:id="rId9" imgW="304668" imgH="19041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15"/>
          <p:cNvGrpSpPr>
            <a:grpSpLocks/>
          </p:cNvGrpSpPr>
          <p:nvPr/>
        </p:nvGrpSpPr>
        <p:grpSpPr bwMode="auto">
          <a:xfrm>
            <a:off x="304800" y="762000"/>
            <a:ext cx="8458200" cy="1524000"/>
            <a:chOff x="96" y="1872"/>
            <a:chExt cx="5328" cy="960"/>
          </a:xfrm>
        </p:grpSpPr>
        <p:graphicFrame>
          <p:nvGraphicFramePr>
            <p:cNvPr id="20" name="Object 4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0" name="Equation" r:id="rId10" imgW="2260600" imgH="533400" progId="Equation.3">
                    <p:embed/>
                  </p:oleObj>
                </mc:Choice>
                <mc:Fallback>
                  <p:oleObj name="Equation" r:id="rId10" imgW="2260600" imgH="533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68840575"/>
                </p:ext>
              </p:extLst>
            </p:nvPr>
          </p:nvGraphicFramePr>
          <p:xfrm>
            <a:off x="1868" y="1920"/>
            <a:ext cx="1576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1" name="Equation" r:id="rId12" imgW="787320" imgH="431640" progId="Equation.3">
                    <p:embed/>
                  </p:oleObj>
                </mc:Choice>
                <mc:Fallback>
                  <p:oleObj name="Equation" r:id="rId12" imgW="78732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8" y="1920"/>
                          <a:ext cx="1576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9245558"/>
                </p:ext>
              </p:extLst>
            </p:nvPr>
          </p:nvGraphicFramePr>
          <p:xfrm>
            <a:off x="3803" y="1872"/>
            <a:ext cx="1529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2" name="Equation" r:id="rId14" imgW="723600" imgH="431640" progId="Equation.3">
                    <p:embed/>
                  </p:oleObj>
                </mc:Choice>
                <mc:Fallback>
                  <p:oleObj name="Equation" r:id="rId14" imgW="7236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1872"/>
                          <a:ext cx="1529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96" y="1872"/>
              <a:ext cx="5328" cy="9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317" name="Text Box 37"/>
          <p:cNvSpPr txBox="1">
            <a:spLocks noChangeArrowheads="1"/>
          </p:cNvSpPr>
          <p:nvPr/>
        </p:nvSpPr>
        <p:spPr bwMode="auto">
          <a:xfrm>
            <a:off x="304800" y="990600"/>
            <a:ext cx="7219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Consider the same example grammar:</a:t>
            </a:r>
          </a:p>
        </p:txBody>
      </p:sp>
      <p:graphicFrame>
        <p:nvGraphicFramePr>
          <p:cNvPr id="4915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606733"/>
              </p:ext>
            </p:extLst>
          </p:nvPr>
        </p:nvGraphicFramePr>
        <p:xfrm>
          <a:off x="304800" y="4699000"/>
          <a:ext cx="8612188" cy="415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6" name="Equation" r:id="rId3" imgW="8915400" imgH="431800" progId="Equation.3">
                  <p:embed/>
                </p:oleObj>
              </mc:Choice>
              <mc:Fallback>
                <p:oleObj name="Equation" r:id="rId3" imgW="8915400" imgH="4318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699000"/>
                        <a:ext cx="8612188" cy="415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3320" name="Text Box 40"/>
          <p:cNvSpPr txBox="1">
            <a:spLocks noChangeArrowheads="1"/>
          </p:cNvSpPr>
          <p:nvPr/>
        </p:nvSpPr>
        <p:spPr bwMode="auto">
          <a:xfrm>
            <a:off x="136525" y="3657600"/>
            <a:ext cx="5059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And a derivation of         :</a:t>
            </a:r>
          </a:p>
        </p:txBody>
      </p:sp>
      <p:graphicFrame>
        <p:nvGraphicFramePr>
          <p:cNvPr id="49158" name="Object 41"/>
          <p:cNvGraphicFramePr>
            <a:graphicFrameLocks noChangeAspect="1"/>
          </p:cNvGraphicFramePr>
          <p:nvPr/>
        </p:nvGraphicFramePr>
        <p:xfrm>
          <a:off x="4114800" y="363220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7" name="Equation" r:id="rId5" imgW="304668" imgH="190417" progId="Equation.3">
                  <p:embed/>
                </p:oleObj>
              </mc:Choice>
              <mc:Fallback>
                <p:oleObj name="Equation" r:id="rId5" imgW="304668" imgH="190417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32200"/>
                        <a:ext cx="914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9" name="Group 44"/>
          <p:cNvGrpSpPr>
            <a:grpSpLocks/>
          </p:cNvGrpSpPr>
          <p:nvPr/>
        </p:nvGrpSpPr>
        <p:grpSpPr bwMode="auto">
          <a:xfrm>
            <a:off x="304800" y="1752600"/>
            <a:ext cx="8534400" cy="762000"/>
            <a:chOff x="96" y="1104"/>
            <a:chExt cx="5376" cy="480"/>
          </a:xfrm>
        </p:grpSpPr>
        <p:graphicFrame>
          <p:nvGraphicFramePr>
            <p:cNvPr id="49162" name="Object 17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8" name="Equation" r:id="rId7" imgW="1714500" imgH="419100" progId="Equation.3">
                    <p:embed/>
                  </p:oleObj>
                </mc:Choice>
                <mc:Fallback>
                  <p:oleObj name="Equation" r:id="rId7" imgW="1714500" imgH="4191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3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9739347"/>
                </p:ext>
              </p:extLst>
            </p:nvPr>
          </p:nvGraphicFramePr>
          <p:xfrm>
            <a:off x="2106" y="1180"/>
            <a:ext cx="1541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9" name="Equation" r:id="rId9" imgW="774360" imgH="203040" progId="Equation.3">
                    <p:embed/>
                  </p:oleObj>
                </mc:Choice>
                <mc:Fallback>
                  <p:oleObj name="Equation" r:id="rId9" imgW="774360" imgH="2030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6" y="1180"/>
                          <a:ext cx="1541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2016575"/>
                </p:ext>
              </p:extLst>
            </p:nvPr>
          </p:nvGraphicFramePr>
          <p:xfrm>
            <a:off x="3792" y="1179"/>
            <a:ext cx="1392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00" name="Equation" r:id="rId11" imgW="698400" imgH="203040" progId="Equation.3">
                    <p:embed/>
                  </p:oleObj>
                </mc:Choice>
                <mc:Fallback>
                  <p:oleObj name="Equation" r:id="rId11" imgW="698400" imgH="2030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179"/>
                          <a:ext cx="1392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3322" name="Rectangle 42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327392"/>
              </p:ext>
            </p:extLst>
          </p:nvPr>
        </p:nvGraphicFramePr>
        <p:xfrm>
          <a:off x="3733800" y="2595562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7" name="Equation" r:id="rId3" imgW="1714500" imgH="419100" progId="Equation.3">
                  <p:embed/>
                </p:oleObj>
              </mc:Choice>
              <mc:Fallback>
                <p:oleObj name="Equation" r:id="rId3" imgW="1714500" imgH="41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95562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79" name="Oval 3"/>
          <p:cNvSpPr>
            <a:spLocks noChangeArrowheads="1"/>
          </p:cNvSpPr>
          <p:nvPr/>
        </p:nvSpPr>
        <p:spPr bwMode="auto">
          <a:xfrm>
            <a:off x="4191000" y="3205162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5380" name="Line 4"/>
          <p:cNvSpPr>
            <a:spLocks noChangeShapeType="1"/>
          </p:cNvSpPr>
          <p:nvPr/>
        </p:nvSpPr>
        <p:spPr bwMode="auto">
          <a:xfrm flipH="1">
            <a:off x="3048000" y="3738562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5381" name="Line 5"/>
          <p:cNvSpPr>
            <a:spLocks noChangeShapeType="1"/>
          </p:cNvSpPr>
          <p:nvPr/>
        </p:nvSpPr>
        <p:spPr bwMode="auto">
          <a:xfrm>
            <a:off x="4724400" y="3738562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01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50915"/>
              </p:ext>
            </p:extLst>
          </p:nvPr>
        </p:nvGraphicFramePr>
        <p:xfrm>
          <a:off x="4356100" y="3275012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8" name="Equation" r:id="rId5" imgW="304668" imgH="380835" progId="Equation.3">
                  <p:embed/>
                </p:oleObj>
              </mc:Choice>
              <mc:Fallback>
                <p:oleObj name="Equation" r:id="rId5" imgW="304668" imgH="3808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275012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3" name="Oval 7"/>
          <p:cNvSpPr>
            <a:spLocks noChangeArrowheads="1"/>
          </p:cNvSpPr>
          <p:nvPr/>
        </p:nvSpPr>
        <p:spPr bwMode="auto">
          <a:xfrm>
            <a:off x="2667000" y="4348162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5384" name="Oval 8"/>
          <p:cNvSpPr>
            <a:spLocks noChangeArrowheads="1"/>
          </p:cNvSpPr>
          <p:nvPr/>
        </p:nvSpPr>
        <p:spPr bwMode="auto">
          <a:xfrm>
            <a:off x="5867400" y="4348162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01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88240"/>
              </p:ext>
            </p:extLst>
          </p:nvPr>
        </p:nvGraphicFramePr>
        <p:xfrm>
          <a:off x="6019800" y="4500562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9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500562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436229"/>
              </p:ext>
            </p:extLst>
          </p:nvPr>
        </p:nvGraphicFramePr>
        <p:xfrm>
          <a:off x="2743200" y="4500562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0" name="Equation" r:id="rId9" imgW="330200" imgH="368300" progId="Equation.3">
                  <p:embed/>
                </p:oleObj>
              </mc:Choice>
              <mc:Fallback>
                <p:oleObj name="Equation" r:id="rId9" imgW="330200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00562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94" name="Text Box 18"/>
          <p:cNvSpPr txBox="1">
            <a:spLocks noChangeArrowheads="1"/>
          </p:cNvSpPr>
          <p:nvPr/>
        </p:nvSpPr>
        <p:spPr bwMode="auto">
          <a:xfrm>
            <a:off x="3641725" y="5440362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yield</a:t>
            </a:r>
          </a:p>
        </p:txBody>
      </p:sp>
      <p:graphicFrame>
        <p:nvGraphicFramePr>
          <p:cNvPr id="5018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3664145"/>
              </p:ext>
            </p:extLst>
          </p:nvPr>
        </p:nvGraphicFramePr>
        <p:xfrm>
          <a:off x="4800600" y="5491162"/>
          <a:ext cx="7429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1" name="Equation" r:id="rId11" imgW="266353" imgH="177569" progId="Equation.3">
                  <p:embed/>
                </p:oleObj>
              </mc:Choice>
              <mc:Fallback>
                <p:oleObj name="Equation" r:id="rId11" imgW="266353" imgH="17756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491162"/>
                        <a:ext cx="7429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98" name="Freeform 22"/>
          <p:cNvSpPr>
            <a:spLocks/>
          </p:cNvSpPr>
          <p:nvPr/>
        </p:nvSpPr>
        <p:spPr bwMode="auto">
          <a:xfrm>
            <a:off x="2274888" y="4040187"/>
            <a:ext cx="4494212" cy="1177925"/>
          </a:xfrm>
          <a:custGeom>
            <a:avLst/>
            <a:gdLst>
              <a:gd name="T0" fmla="*/ 120650 w 2831"/>
              <a:gd name="T1" fmla="*/ 277813 h 742"/>
              <a:gd name="T2" fmla="*/ 209550 w 2831"/>
              <a:gd name="T3" fmla="*/ 198438 h 742"/>
              <a:gd name="T4" fmla="*/ 358775 w 2831"/>
              <a:gd name="T5" fmla="*/ 100013 h 742"/>
              <a:gd name="T6" fmla="*/ 706437 w 2831"/>
              <a:gd name="T7" fmla="*/ 0 h 742"/>
              <a:gd name="T8" fmla="*/ 1084262 w 2831"/>
              <a:gd name="T9" fmla="*/ 9525 h 742"/>
              <a:gd name="T10" fmla="*/ 1403350 w 2831"/>
              <a:gd name="T11" fmla="*/ 79375 h 742"/>
              <a:gd name="T12" fmla="*/ 2217737 w 2831"/>
              <a:gd name="T13" fmla="*/ 198438 h 742"/>
              <a:gd name="T14" fmla="*/ 2982912 w 2831"/>
              <a:gd name="T15" fmla="*/ 158750 h 742"/>
              <a:gd name="T16" fmla="*/ 3946525 w 2831"/>
              <a:gd name="T17" fmla="*/ 39688 h 742"/>
              <a:gd name="T18" fmla="*/ 4284662 w 2831"/>
              <a:gd name="T19" fmla="*/ 119063 h 742"/>
              <a:gd name="T20" fmla="*/ 4354512 w 2831"/>
              <a:gd name="T21" fmla="*/ 207963 h 742"/>
              <a:gd name="T22" fmla="*/ 4384675 w 2831"/>
              <a:gd name="T23" fmla="*/ 277813 h 742"/>
              <a:gd name="T24" fmla="*/ 4424362 w 2831"/>
              <a:gd name="T25" fmla="*/ 338138 h 742"/>
              <a:gd name="T26" fmla="*/ 4464050 w 2831"/>
              <a:gd name="T27" fmla="*/ 427038 h 742"/>
              <a:gd name="T28" fmla="*/ 4494212 w 2831"/>
              <a:gd name="T29" fmla="*/ 625475 h 742"/>
              <a:gd name="T30" fmla="*/ 4454525 w 2831"/>
              <a:gd name="T31" fmla="*/ 904875 h 742"/>
              <a:gd name="T32" fmla="*/ 4076700 w 2831"/>
              <a:gd name="T33" fmla="*/ 1133475 h 742"/>
              <a:gd name="T34" fmla="*/ 3757612 w 2831"/>
              <a:gd name="T35" fmla="*/ 1143000 h 742"/>
              <a:gd name="T36" fmla="*/ 3529012 w 2831"/>
              <a:gd name="T37" fmla="*/ 1112838 h 742"/>
              <a:gd name="T38" fmla="*/ 3162300 w 2831"/>
              <a:gd name="T39" fmla="*/ 1014413 h 742"/>
              <a:gd name="T40" fmla="*/ 2943225 w 2831"/>
              <a:gd name="T41" fmla="*/ 973138 h 742"/>
              <a:gd name="T42" fmla="*/ 2306637 w 2831"/>
              <a:gd name="T43" fmla="*/ 1003300 h 742"/>
              <a:gd name="T44" fmla="*/ 1879600 w 2831"/>
              <a:gd name="T45" fmla="*/ 1063625 h 742"/>
              <a:gd name="T46" fmla="*/ 1690687 w 2831"/>
              <a:gd name="T47" fmla="*/ 1093788 h 742"/>
              <a:gd name="T48" fmla="*/ 1233487 w 2831"/>
              <a:gd name="T49" fmla="*/ 1143000 h 742"/>
              <a:gd name="T50" fmla="*/ 587375 w 2831"/>
              <a:gd name="T51" fmla="*/ 1133475 h 742"/>
              <a:gd name="T52" fmla="*/ 288925 w 2831"/>
              <a:gd name="T53" fmla="*/ 1033463 h 742"/>
              <a:gd name="T54" fmla="*/ 160337 w 2831"/>
              <a:gd name="T55" fmla="*/ 923925 h 742"/>
              <a:gd name="T56" fmla="*/ 111125 w 2831"/>
              <a:gd name="T57" fmla="*/ 854075 h 742"/>
              <a:gd name="T58" fmla="*/ 90487 w 2831"/>
              <a:gd name="T59" fmla="*/ 825500 h 742"/>
              <a:gd name="T60" fmla="*/ 41275 w 2831"/>
              <a:gd name="T61" fmla="*/ 704850 h 742"/>
              <a:gd name="T62" fmla="*/ 20637 w 2831"/>
              <a:gd name="T63" fmla="*/ 646113 h 742"/>
              <a:gd name="T64" fmla="*/ 50800 w 2831"/>
              <a:gd name="T65" fmla="*/ 377825 h 742"/>
              <a:gd name="T66" fmla="*/ 120650 w 2831"/>
              <a:gd name="T67" fmla="*/ 277813 h 74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831" h="742">
                <a:moveTo>
                  <a:pt x="76" y="175"/>
                </a:moveTo>
                <a:cubicBezTo>
                  <a:pt x="118" y="133"/>
                  <a:pt x="99" y="148"/>
                  <a:pt x="132" y="125"/>
                </a:cubicBezTo>
                <a:cubicBezTo>
                  <a:pt x="154" y="93"/>
                  <a:pt x="189" y="75"/>
                  <a:pt x="226" y="63"/>
                </a:cubicBezTo>
                <a:cubicBezTo>
                  <a:pt x="290" y="19"/>
                  <a:pt x="370" y="15"/>
                  <a:pt x="445" y="0"/>
                </a:cubicBezTo>
                <a:cubicBezTo>
                  <a:pt x="524" y="2"/>
                  <a:pt x="604" y="2"/>
                  <a:pt x="683" y="6"/>
                </a:cubicBezTo>
                <a:cubicBezTo>
                  <a:pt x="749" y="9"/>
                  <a:pt x="818" y="40"/>
                  <a:pt x="884" y="50"/>
                </a:cubicBezTo>
                <a:cubicBezTo>
                  <a:pt x="1058" y="108"/>
                  <a:pt x="1210" y="119"/>
                  <a:pt x="1397" y="125"/>
                </a:cubicBezTo>
                <a:cubicBezTo>
                  <a:pt x="1560" y="121"/>
                  <a:pt x="1717" y="110"/>
                  <a:pt x="1879" y="100"/>
                </a:cubicBezTo>
                <a:cubicBezTo>
                  <a:pt x="2079" y="52"/>
                  <a:pt x="2281" y="35"/>
                  <a:pt x="2486" y="25"/>
                </a:cubicBezTo>
                <a:cubicBezTo>
                  <a:pt x="2577" y="30"/>
                  <a:pt x="2627" y="29"/>
                  <a:pt x="2699" y="75"/>
                </a:cubicBezTo>
                <a:cubicBezTo>
                  <a:pt x="2713" y="95"/>
                  <a:pt x="2729" y="111"/>
                  <a:pt x="2743" y="131"/>
                </a:cubicBezTo>
                <a:cubicBezTo>
                  <a:pt x="2750" y="153"/>
                  <a:pt x="2749" y="153"/>
                  <a:pt x="2762" y="175"/>
                </a:cubicBezTo>
                <a:cubicBezTo>
                  <a:pt x="2770" y="188"/>
                  <a:pt x="2787" y="213"/>
                  <a:pt x="2787" y="213"/>
                </a:cubicBezTo>
                <a:cubicBezTo>
                  <a:pt x="2801" y="257"/>
                  <a:pt x="2792" y="239"/>
                  <a:pt x="2812" y="269"/>
                </a:cubicBezTo>
                <a:cubicBezTo>
                  <a:pt x="2825" y="310"/>
                  <a:pt x="2827" y="352"/>
                  <a:pt x="2831" y="394"/>
                </a:cubicBezTo>
                <a:cubicBezTo>
                  <a:pt x="2828" y="437"/>
                  <a:pt x="2831" y="522"/>
                  <a:pt x="2806" y="570"/>
                </a:cubicBezTo>
                <a:cubicBezTo>
                  <a:pt x="2766" y="648"/>
                  <a:pt x="2651" y="704"/>
                  <a:pt x="2568" y="714"/>
                </a:cubicBezTo>
                <a:cubicBezTo>
                  <a:pt x="2478" y="742"/>
                  <a:pt x="2543" y="726"/>
                  <a:pt x="2367" y="720"/>
                </a:cubicBezTo>
                <a:cubicBezTo>
                  <a:pt x="2319" y="715"/>
                  <a:pt x="2270" y="712"/>
                  <a:pt x="2223" y="701"/>
                </a:cubicBezTo>
                <a:cubicBezTo>
                  <a:pt x="2146" y="682"/>
                  <a:pt x="2070" y="656"/>
                  <a:pt x="1992" y="639"/>
                </a:cubicBezTo>
                <a:cubicBezTo>
                  <a:pt x="1946" y="629"/>
                  <a:pt x="1900" y="626"/>
                  <a:pt x="1854" y="613"/>
                </a:cubicBezTo>
                <a:cubicBezTo>
                  <a:pt x="1703" y="616"/>
                  <a:pt x="1590" y="613"/>
                  <a:pt x="1453" y="632"/>
                </a:cubicBezTo>
                <a:cubicBezTo>
                  <a:pt x="1387" y="656"/>
                  <a:pt x="1257" y="660"/>
                  <a:pt x="1184" y="670"/>
                </a:cubicBezTo>
                <a:cubicBezTo>
                  <a:pt x="1146" y="682"/>
                  <a:pt x="1065" y="689"/>
                  <a:pt x="1065" y="689"/>
                </a:cubicBezTo>
                <a:cubicBezTo>
                  <a:pt x="988" y="713"/>
                  <a:pt x="862" y="714"/>
                  <a:pt x="777" y="720"/>
                </a:cubicBezTo>
                <a:cubicBezTo>
                  <a:pt x="641" y="718"/>
                  <a:pt x="506" y="718"/>
                  <a:pt x="370" y="714"/>
                </a:cubicBezTo>
                <a:cubicBezTo>
                  <a:pt x="293" y="712"/>
                  <a:pt x="249" y="672"/>
                  <a:pt x="182" y="651"/>
                </a:cubicBezTo>
                <a:cubicBezTo>
                  <a:pt x="151" y="629"/>
                  <a:pt x="123" y="614"/>
                  <a:pt x="101" y="582"/>
                </a:cubicBezTo>
                <a:cubicBezTo>
                  <a:pt x="91" y="567"/>
                  <a:pt x="80" y="553"/>
                  <a:pt x="70" y="538"/>
                </a:cubicBezTo>
                <a:cubicBezTo>
                  <a:pt x="66" y="532"/>
                  <a:pt x="57" y="520"/>
                  <a:pt x="57" y="520"/>
                </a:cubicBezTo>
                <a:cubicBezTo>
                  <a:pt x="48" y="493"/>
                  <a:pt x="35" y="472"/>
                  <a:pt x="26" y="444"/>
                </a:cubicBezTo>
                <a:cubicBezTo>
                  <a:pt x="22" y="432"/>
                  <a:pt x="13" y="407"/>
                  <a:pt x="13" y="407"/>
                </a:cubicBezTo>
                <a:cubicBezTo>
                  <a:pt x="16" y="350"/>
                  <a:pt x="0" y="285"/>
                  <a:pt x="32" y="238"/>
                </a:cubicBezTo>
                <a:cubicBezTo>
                  <a:pt x="70" y="182"/>
                  <a:pt x="89" y="244"/>
                  <a:pt x="76" y="175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tr-TR"/>
          </a:p>
        </p:txBody>
      </p:sp>
      <p:grpSp>
        <p:nvGrpSpPr>
          <p:cNvPr id="23" name="Group 44"/>
          <p:cNvGrpSpPr>
            <a:grpSpLocks/>
          </p:cNvGrpSpPr>
          <p:nvPr/>
        </p:nvGrpSpPr>
        <p:grpSpPr bwMode="auto">
          <a:xfrm>
            <a:off x="304800" y="1600200"/>
            <a:ext cx="8534400" cy="762000"/>
            <a:chOff x="96" y="1104"/>
            <a:chExt cx="5376" cy="480"/>
          </a:xfrm>
        </p:grpSpPr>
        <p:graphicFrame>
          <p:nvGraphicFramePr>
            <p:cNvPr id="25" name="Object 17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2" name="Equation" r:id="rId13" imgW="1714500" imgH="419100" progId="Equation.3">
                    <p:embed/>
                  </p:oleObj>
                </mc:Choice>
                <mc:Fallback>
                  <p:oleObj name="Equation" r:id="rId13" imgW="17145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148010"/>
                </p:ext>
              </p:extLst>
            </p:nvPr>
          </p:nvGraphicFramePr>
          <p:xfrm>
            <a:off x="2106" y="1180"/>
            <a:ext cx="1541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3" name="Equation" r:id="rId15" imgW="774360" imgH="203040" progId="Equation.3">
                    <p:embed/>
                  </p:oleObj>
                </mc:Choice>
                <mc:Fallback>
                  <p:oleObj name="Equation" r:id="rId15" imgW="7743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6" y="1180"/>
                          <a:ext cx="1541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742762"/>
                </p:ext>
              </p:extLst>
            </p:nvPr>
          </p:nvGraphicFramePr>
          <p:xfrm>
            <a:off x="3792" y="1179"/>
            <a:ext cx="1392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44" name="Equation" r:id="rId17" imgW="698400" imgH="203040" progId="Equation.3">
                    <p:embed/>
                  </p:oleObj>
                </mc:Choice>
                <mc:Fallback>
                  <p:oleObj name="Equation" r:id="rId17" imgW="698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179"/>
                          <a:ext cx="1392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42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19" name="Rectangle 36"/>
          <p:cNvSpPr>
            <a:spLocks noGrp="1" noChangeArrowheads="1"/>
          </p:cNvSpPr>
          <p:nvPr>
            <p:ph type="title"/>
          </p:nvPr>
        </p:nvSpPr>
        <p:spPr>
          <a:xfrm>
            <a:off x="1219200" y="410293"/>
            <a:ext cx="6781800" cy="580307"/>
          </a:xfrm>
        </p:spPr>
        <p:txBody>
          <a:bodyPr/>
          <a:lstStyle/>
          <a:p>
            <a:pPr>
              <a:defRPr/>
            </a:pPr>
            <a:r>
              <a:rPr lang="en-US" sz="4800" dirty="0">
                <a:ea typeface="+mj-ea"/>
                <a:cs typeface="+mj-cs"/>
              </a:rPr>
              <a:t>Derivation Tree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000372"/>
              </p:ext>
            </p:extLst>
          </p:nvPr>
        </p:nvGraphicFramePr>
        <p:xfrm>
          <a:off x="2794000" y="2133600"/>
          <a:ext cx="355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5" name="Equation" r:id="rId3" imgW="3556000" imgH="419100" progId="Equation.3">
                  <p:embed/>
                </p:oleObj>
              </mc:Choice>
              <mc:Fallback>
                <p:oleObj name="Equation" r:id="rId3" imgW="35560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2133600"/>
                        <a:ext cx="355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39" name="Line 35"/>
          <p:cNvSpPr>
            <a:spLocks noChangeShapeType="1"/>
          </p:cNvSpPr>
          <p:nvPr/>
        </p:nvSpPr>
        <p:spPr bwMode="auto">
          <a:xfrm flipH="1">
            <a:off x="1828800" y="4419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4340" name="Line 36"/>
          <p:cNvSpPr>
            <a:spLocks noChangeShapeType="1"/>
          </p:cNvSpPr>
          <p:nvPr/>
        </p:nvSpPr>
        <p:spPr bwMode="auto">
          <a:xfrm>
            <a:off x="2971800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4341" name="Oval 37"/>
          <p:cNvSpPr>
            <a:spLocks noChangeArrowheads="1"/>
          </p:cNvSpPr>
          <p:nvPr/>
        </p:nvSpPr>
        <p:spPr bwMode="auto">
          <a:xfrm>
            <a:off x="1371600" y="533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4342" name="Oval 38"/>
          <p:cNvSpPr>
            <a:spLocks noChangeArrowheads="1"/>
          </p:cNvSpPr>
          <p:nvPr/>
        </p:nvSpPr>
        <p:spPr bwMode="auto">
          <a:xfrm>
            <a:off x="2667000" y="533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4343" name="Oval 39"/>
          <p:cNvSpPr>
            <a:spLocks noChangeArrowheads="1"/>
          </p:cNvSpPr>
          <p:nvPr/>
        </p:nvSpPr>
        <p:spPr bwMode="auto">
          <a:xfrm>
            <a:off x="3886200" y="533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4344" name="Line 40"/>
          <p:cNvSpPr>
            <a:spLocks noChangeShapeType="1"/>
          </p:cNvSpPr>
          <p:nvPr/>
        </p:nvSpPr>
        <p:spPr bwMode="auto">
          <a:xfrm>
            <a:off x="3200400" y="44196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120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9095027"/>
              </p:ext>
            </p:extLst>
          </p:nvPr>
        </p:nvGraphicFramePr>
        <p:xfrm>
          <a:off x="1524000" y="548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6" name="Equation" r:id="rId5" imgW="266584" imgH="279279" progId="Equation.3">
                  <p:embed/>
                </p:oleObj>
              </mc:Choice>
              <mc:Fallback>
                <p:oleObj name="Equation" r:id="rId5" imgW="266584" imgH="279279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8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97603"/>
              </p:ext>
            </p:extLst>
          </p:nvPr>
        </p:nvGraphicFramePr>
        <p:xfrm>
          <a:off x="2819400" y="548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7" name="Equation" r:id="rId7" imgW="266584" imgH="279279" progId="Equation.3">
                  <p:embed/>
                </p:oleObj>
              </mc:Choice>
              <mc:Fallback>
                <p:oleObj name="Equation" r:id="rId7" imgW="266584" imgH="279279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86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9711646"/>
              </p:ext>
            </p:extLst>
          </p:nvPr>
        </p:nvGraphicFramePr>
        <p:xfrm>
          <a:off x="4038600" y="54102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8" name="Equation" r:id="rId8" imgW="330200" imgH="368300" progId="Equation.3">
                  <p:embed/>
                </p:oleObj>
              </mc:Choice>
              <mc:Fallback>
                <p:oleObj name="Equation" r:id="rId8" imgW="330200" imgH="3683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4102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48" name="Oval 44"/>
          <p:cNvSpPr>
            <a:spLocks noChangeArrowheads="1"/>
          </p:cNvSpPr>
          <p:nvPr/>
        </p:nvSpPr>
        <p:spPr bwMode="auto">
          <a:xfrm>
            <a:off x="4191000" y="2743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4349" name="Line 45"/>
          <p:cNvSpPr>
            <a:spLocks noChangeShapeType="1"/>
          </p:cNvSpPr>
          <p:nvPr/>
        </p:nvSpPr>
        <p:spPr bwMode="auto">
          <a:xfrm flipH="1">
            <a:off x="3048000" y="32766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4350" name="Line 46"/>
          <p:cNvSpPr>
            <a:spLocks noChangeShapeType="1"/>
          </p:cNvSpPr>
          <p:nvPr/>
        </p:nvSpPr>
        <p:spPr bwMode="auto">
          <a:xfrm>
            <a:off x="4724400" y="32766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121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316825"/>
              </p:ext>
            </p:extLst>
          </p:nvPr>
        </p:nvGraphicFramePr>
        <p:xfrm>
          <a:off x="4356100" y="28130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9" name="Equation" r:id="rId10" imgW="304668" imgH="380835" progId="Equation.3">
                  <p:embed/>
                </p:oleObj>
              </mc:Choice>
              <mc:Fallback>
                <p:oleObj name="Equation" r:id="rId10" imgW="304668" imgH="380835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8130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52" name="Oval 48"/>
          <p:cNvSpPr>
            <a:spLocks noChangeArrowheads="1"/>
          </p:cNvSpPr>
          <p:nvPr/>
        </p:nvSpPr>
        <p:spPr bwMode="auto">
          <a:xfrm>
            <a:off x="2667000" y="3886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4353" name="Oval 49"/>
          <p:cNvSpPr>
            <a:spLocks noChangeArrowheads="1"/>
          </p:cNvSpPr>
          <p:nvPr/>
        </p:nvSpPr>
        <p:spPr bwMode="auto">
          <a:xfrm>
            <a:off x="5867400" y="3886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121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490376"/>
              </p:ext>
            </p:extLst>
          </p:nvPr>
        </p:nvGraphicFramePr>
        <p:xfrm>
          <a:off x="6019800" y="4038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0" name="Equation" r:id="rId12" imgW="330200" imgH="368300" progId="Equation.3">
                  <p:embed/>
                </p:oleObj>
              </mc:Choice>
              <mc:Fallback>
                <p:oleObj name="Equation" r:id="rId12" imgW="330200" imgH="3683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038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32023"/>
              </p:ext>
            </p:extLst>
          </p:nvPr>
        </p:nvGraphicFramePr>
        <p:xfrm>
          <a:off x="2743200" y="4038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1" name="Equation" r:id="rId14" imgW="330200" imgH="368300" progId="Equation.3">
                  <p:embed/>
                </p:oleObj>
              </mc:Choice>
              <mc:Fallback>
                <p:oleObj name="Equation" r:id="rId14" imgW="330200" imgH="3683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38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66" name="Freeform 62"/>
          <p:cNvSpPr>
            <a:spLocks/>
          </p:cNvSpPr>
          <p:nvPr/>
        </p:nvSpPr>
        <p:spPr bwMode="auto">
          <a:xfrm>
            <a:off x="1325563" y="3619500"/>
            <a:ext cx="5699125" cy="2697163"/>
          </a:xfrm>
          <a:custGeom>
            <a:avLst/>
            <a:gdLst>
              <a:gd name="T0" fmla="*/ 112713 w 3590"/>
              <a:gd name="T1" fmla="*/ 1668463 h 1699"/>
              <a:gd name="T2" fmla="*/ 392113 w 3590"/>
              <a:gd name="T3" fmla="*/ 1549400 h 1699"/>
              <a:gd name="T4" fmla="*/ 2608263 w 3590"/>
              <a:gd name="T5" fmla="*/ 1500188 h 1699"/>
              <a:gd name="T6" fmla="*/ 3224213 w 3590"/>
              <a:gd name="T7" fmla="*/ 1390650 h 1699"/>
              <a:gd name="T8" fmla="*/ 3482975 w 3590"/>
              <a:gd name="T9" fmla="*/ 1331913 h 1699"/>
              <a:gd name="T10" fmla="*/ 3741738 w 3590"/>
              <a:gd name="T11" fmla="*/ 1252538 h 1699"/>
              <a:gd name="T12" fmla="*/ 3830638 w 3590"/>
              <a:gd name="T13" fmla="*/ 1211263 h 1699"/>
              <a:gd name="T14" fmla="*/ 3890963 w 3590"/>
              <a:gd name="T15" fmla="*/ 1192213 h 1699"/>
              <a:gd name="T16" fmla="*/ 3949700 w 3590"/>
              <a:gd name="T17" fmla="*/ 1152525 h 1699"/>
              <a:gd name="T18" fmla="*/ 4078288 w 3590"/>
              <a:gd name="T19" fmla="*/ 1073150 h 1699"/>
              <a:gd name="T20" fmla="*/ 4187825 w 3590"/>
              <a:gd name="T21" fmla="*/ 982663 h 1699"/>
              <a:gd name="T22" fmla="*/ 4238625 w 3590"/>
              <a:gd name="T23" fmla="*/ 914400 h 1699"/>
              <a:gd name="T24" fmla="*/ 4327525 w 3590"/>
              <a:gd name="T25" fmla="*/ 754063 h 1699"/>
              <a:gd name="T26" fmla="*/ 4416425 w 3590"/>
              <a:gd name="T27" fmla="*/ 576263 h 1699"/>
              <a:gd name="T28" fmla="*/ 4467225 w 3590"/>
              <a:gd name="T29" fmla="*/ 457200 h 1699"/>
              <a:gd name="T30" fmla="*/ 4506913 w 3590"/>
              <a:gd name="T31" fmla="*/ 366713 h 1699"/>
              <a:gd name="T32" fmla="*/ 4645025 w 3590"/>
              <a:gd name="T33" fmla="*/ 128588 h 1699"/>
              <a:gd name="T34" fmla="*/ 4665663 w 3590"/>
              <a:gd name="T35" fmla="*/ 98425 h 1699"/>
              <a:gd name="T36" fmla="*/ 4705350 w 3590"/>
              <a:gd name="T37" fmla="*/ 88900 h 1699"/>
              <a:gd name="T38" fmla="*/ 5022850 w 3590"/>
              <a:gd name="T39" fmla="*/ 0 h 1699"/>
              <a:gd name="T40" fmla="*/ 5570538 w 3590"/>
              <a:gd name="T41" fmla="*/ 149225 h 1699"/>
              <a:gd name="T42" fmla="*/ 5619750 w 3590"/>
              <a:gd name="T43" fmla="*/ 207963 h 1699"/>
              <a:gd name="T44" fmla="*/ 5638800 w 3590"/>
              <a:gd name="T45" fmla="*/ 268288 h 1699"/>
              <a:gd name="T46" fmla="*/ 5659438 w 3590"/>
              <a:gd name="T47" fmla="*/ 296863 h 1699"/>
              <a:gd name="T48" fmla="*/ 5699125 w 3590"/>
              <a:gd name="T49" fmla="*/ 476250 h 1699"/>
              <a:gd name="T50" fmla="*/ 5689600 w 3590"/>
              <a:gd name="T51" fmla="*/ 655638 h 1699"/>
              <a:gd name="T52" fmla="*/ 5659438 w 3590"/>
              <a:gd name="T53" fmla="*/ 725488 h 1699"/>
              <a:gd name="T54" fmla="*/ 5629275 w 3590"/>
              <a:gd name="T55" fmla="*/ 814388 h 1699"/>
              <a:gd name="T56" fmla="*/ 5549900 w 3590"/>
              <a:gd name="T57" fmla="*/ 914400 h 1699"/>
              <a:gd name="T58" fmla="*/ 5480050 w 3590"/>
              <a:gd name="T59" fmla="*/ 993775 h 1699"/>
              <a:gd name="T60" fmla="*/ 5321300 w 3590"/>
              <a:gd name="T61" fmla="*/ 1131888 h 1699"/>
              <a:gd name="T62" fmla="*/ 5122863 w 3590"/>
              <a:gd name="T63" fmla="*/ 1231900 h 1699"/>
              <a:gd name="T64" fmla="*/ 4695825 w 3590"/>
              <a:gd name="T65" fmla="*/ 1360488 h 1699"/>
              <a:gd name="T66" fmla="*/ 4565650 w 3590"/>
              <a:gd name="T67" fmla="*/ 1400175 h 1699"/>
              <a:gd name="T68" fmla="*/ 4456113 w 3590"/>
              <a:gd name="T69" fmla="*/ 1430338 h 1699"/>
              <a:gd name="T70" fmla="*/ 4238625 w 3590"/>
              <a:gd name="T71" fmla="*/ 1539875 h 1699"/>
              <a:gd name="T72" fmla="*/ 4178300 w 3590"/>
              <a:gd name="T73" fmla="*/ 1579563 h 1699"/>
              <a:gd name="T74" fmla="*/ 4029075 w 3590"/>
              <a:gd name="T75" fmla="*/ 1689100 h 1699"/>
              <a:gd name="T76" fmla="*/ 3830638 w 3590"/>
              <a:gd name="T77" fmla="*/ 1908175 h 1699"/>
              <a:gd name="T78" fmla="*/ 3690938 w 3590"/>
              <a:gd name="T79" fmla="*/ 2116138 h 1699"/>
              <a:gd name="T80" fmla="*/ 3602038 w 3590"/>
              <a:gd name="T81" fmla="*/ 2235200 h 1699"/>
              <a:gd name="T82" fmla="*/ 3284538 w 3590"/>
              <a:gd name="T83" fmla="*/ 2493963 h 1699"/>
              <a:gd name="T84" fmla="*/ 3016250 w 3590"/>
              <a:gd name="T85" fmla="*/ 2582863 h 1699"/>
              <a:gd name="T86" fmla="*/ 2767013 w 3590"/>
              <a:gd name="T87" fmla="*/ 2633663 h 1699"/>
              <a:gd name="T88" fmla="*/ 2706688 w 3590"/>
              <a:gd name="T89" fmla="*/ 2643188 h 1699"/>
              <a:gd name="T90" fmla="*/ 758825 w 3590"/>
              <a:gd name="T91" fmla="*/ 2624138 h 1699"/>
              <a:gd name="T92" fmla="*/ 490538 w 3590"/>
              <a:gd name="T93" fmla="*/ 2593975 h 1699"/>
              <a:gd name="T94" fmla="*/ 292100 w 3590"/>
              <a:gd name="T95" fmla="*/ 2514600 h 1699"/>
              <a:gd name="T96" fmla="*/ 182563 w 3590"/>
              <a:gd name="T97" fmla="*/ 2424113 h 1699"/>
              <a:gd name="T98" fmla="*/ 142875 w 3590"/>
              <a:gd name="T99" fmla="*/ 2365375 h 1699"/>
              <a:gd name="T100" fmla="*/ 133350 w 3590"/>
              <a:gd name="T101" fmla="*/ 2335213 h 1699"/>
              <a:gd name="T102" fmla="*/ 103188 w 3590"/>
              <a:gd name="T103" fmla="*/ 2295525 h 1699"/>
              <a:gd name="T104" fmla="*/ 53975 w 3590"/>
              <a:gd name="T105" fmla="*/ 2206625 h 1699"/>
              <a:gd name="T106" fmla="*/ 44450 w 3590"/>
              <a:gd name="T107" fmla="*/ 2176463 h 1699"/>
              <a:gd name="T108" fmla="*/ 33338 w 3590"/>
              <a:gd name="T109" fmla="*/ 2146300 h 1699"/>
              <a:gd name="T110" fmla="*/ 14288 w 3590"/>
              <a:gd name="T111" fmla="*/ 2085975 h 1699"/>
              <a:gd name="T112" fmla="*/ 33338 w 3590"/>
              <a:gd name="T113" fmla="*/ 1789113 h 1699"/>
              <a:gd name="T114" fmla="*/ 73025 w 3590"/>
              <a:gd name="T115" fmla="*/ 1738313 h 1699"/>
              <a:gd name="T116" fmla="*/ 133350 w 3590"/>
              <a:gd name="T117" fmla="*/ 1698625 h 1699"/>
              <a:gd name="T118" fmla="*/ 112713 w 3590"/>
              <a:gd name="T119" fmla="*/ 1668463 h 169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590" h="1699">
                <a:moveTo>
                  <a:pt x="71" y="1051"/>
                </a:moveTo>
                <a:cubicBezTo>
                  <a:pt x="132" y="1032"/>
                  <a:pt x="184" y="991"/>
                  <a:pt x="247" y="976"/>
                </a:cubicBezTo>
                <a:cubicBezTo>
                  <a:pt x="681" y="875"/>
                  <a:pt x="1418" y="946"/>
                  <a:pt x="1643" y="945"/>
                </a:cubicBezTo>
                <a:cubicBezTo>
                  <a:pt x="1776" y="932"/>
                  <a:pt x="1900" y="901"/>
                  <a:pt x="2031" y="876"/>
                </a:cubicBezTo>
                <a:cubicBezTo>
                  <a:pt x="2085" y="866"/>
                  <a:pt x="2142" y="858"/>
                  <a:pt x="2194" y="839"/>
                </a:cubicBezTo>
                <a:cubicBezTo>
                  <a:pt x="2247" y="819"/>
                  <a:pt x="2303" y="808"/>
                  <a:pt x="2357" y="789"/>
                </a:cubicBezTo>
                <a:cubicBezTo>
                  <a:pt x="2377" y="782"/>
                  <a:pt x="2393" y="770"/>
                  <a:pt x="2413" y="763"/>
                </a:cubicBezTo>
                <a:cubicBezTo>
                  <a:pt x="2426" y="759"/>
                  <a:pt x="2451" y="751"/>
                  <a:pt x="2451" y="751"/>
                </a:cubicBezTo>
                <a:cubicBezTo>
                  <a:pt x="2494" y="705"/>
                  <a:pt x="2445" y="751"/>
                  <a:pt x="2488" y="726"/>
                </a:cubicBezTo>
                <a:cubicBezTo>
                  <a:pt x="2518" y="708"/>
                  <a:pt x="2537" y="687"/>
                  <a:pt x="2569" y="676"/>
                </a:cubicBezTo>
                <a:cubicBezTo>
                  <a:pt x="2587" y="658"/>
                  <a:pt x="2615" y="628"/>
                  <a:pt x="2638" y="619"/>
                </a:cubicBezTo>
                <a:cubicBezTo>
                  <a:pt x="2654" y="578"/>
                  <a:pt x="2632" y="627"/>
                  <a:pt x="2670" y="576"/>
                </a:cubicBezTo>
                <a:cubicBezTo>
                  <a:pt x="2693" y="545"/>
                  <a:pt x="2705" y="506"/>
                  <a:pt x="2726" y="475"/>
                </a:cubicBezTo>
                <a:cubicBezTo>
                  <a:pt x="2740" y="434"/>
                  <a:pt x="2763" y="401"/>
                  <a:pt x="2782" y="363"/>
                </a:cubicBezTo>
                <a:cubicBezTo>
                  <a:pt x="2795" y="337"/>
                  <a:pt x="2797" y="312"/>
                  <a:pt x="2814" y="288"/>
                </a:cubicBezTo>
                <a:cubicBezTo>
                  <a:pt x="2828" y="243"/>
                  <a:pt x="2818" y="261"/>
                  <a:pt x="2839" y="231"/>
                </a:cubicBezTo>
                <a:cubicBezTo>
                  <a:pt x="2857" y="176"/>
                  <a:pt x="2890" y="125"/>
                  <a:pt x="2926" y="81"/>
                </a:cubicBezTo>
                <a:cubicBezTo>
                  <a:pt x="2931" y="75"/>
                  <a:pt x="2933" y="66"/>
                  <a:pt x="2939" y="62"/>
                </a:cubicBezTo>
                <a:cubicBezTo>
                  <a:pt x="2946" y="57"/>
                  <a:pt x="2956" y="58"/>
                  <a:pt x="2964" y="56"/>
                </a:cubicBezTo>
                <a:cubicBezTo>
                  <a:pt x="3028" y="13"/>
                  <a:pt x="3086" y="6"/>
                  <a:pt x="3164" y="0"/>
                </a:cubicBezTo>
                <a:cubicBezTo>
                  <a:pt x="3296" y="8"/>
                  <a:pt x="3394" y="34"/>
                  <a:pt x="3509" y="94"/>
                </a:cubicBezTo>
                <a:cubicBezTo>
                  <a:pt x="3518" y="107"/>
                  <a:pt x="3532" y="117"/>
                  <a:pt x="3540" y="131"/>
                </a:cubicBezTo>
                <a:cubicBezTo>
                  <a:pt x="3546" y="143"/>
                  <a:pt x="3544" y="158"/>
                  <a:pt x="3552" y="169"/>
                </a:cubicBezTo>
                <a:cubicBezTo>
                  <a:pt x="3556" y="175"/>
                  <a:pt x="3561" y="181"/>
                  <a:pt x="3565" y="187"/>
                </a:cubicBezTo>
                <a:cubicBezTo>
                  <a:pt x="3574" y="224"/>
                  <a:pt x="3579" y="264"/>
                  <a:pt x="3590" y="300"/>
                </a:cubicBezTo>
                <a:cubicBezTo>
                  <a:pt x="3588" y="338"/>
                  <a:pt x="3588" y="375"/>
                  <a:pt x="3584" y="413"/>
                </a:cubicBezTo>
                <a:cubicBezTo>
                  <a:pt x="3581" y="444"/>
                  <a:pt x="3576" y="432"/>
                  <a:pt x="3565" y="457"/>
                </a:cubicBezTo>
                <a:cubicBezTo>
                  <a:pt x="3557" y="475"/>
                  <a:pt x="3557" y="497"/>
                  <a:pt x="3546" y="513"/>
                </a:cubicBezTo>
                <a:cubicBezTo>
                  <a:pt x="3532" y="534"/>
                  <a:pt x="3511" y="556"/>
                  <a:pt x="3496" y="576"/>
                </a:cubicBezTo>
                <a:cubicBezTo>
                  <a:pt x="3488" y="601"/>
                  <a:pt x="3473" y="611"/>
                  <a:pt x="3452" y="626"/>
                </a:cubicBezTo>
                <a:cubicBezTo>
                  <a:pt x="3428" y="664"/>
                  <a:pt x="3396" y="699"/>
                  <a:pt x="3352" y="713"/>
                </a:cubicBezTo>
                <a:cubicBezTo>
                  <a:pt x="3326" y="739"/>
                  <a:pt x="3265" y="764"/>
                  <a:pt x="3227" y="776"/>
                </a:cubicBezTo>
                <a:cubicBezTo>
                  <a:pt x="3160" y="822"/>
                  <a:pt x="3038" y="846"/>
                  <a:pt x="2958" y="857"/>
                </a:cubicBezTo>
                <a:cubicBezTo>
                  <a:pt x="2925" y="869"/>
                  <a:pt x="2915" y="877"/>
                  <a:pt x="2876" y="882"/>
                </a:cubicBezTo>
                <a:cubicBezTo>
                  <a:pt x="2853" y="890"/>
                  <a:pt x="2830" y="894"/>
                  <a:pt x="2807" y="901"/>
                </a:cubicBezTo>
                <a:cubicBezTo>
                  <a:pt x="2766" y="930"/>
                  <a:pt x="2716" y="948"/>
                  <a:pt x="2670" y="970"/>
                </a:cubicBezTo>
                <a:cubicBezTo>
                  <a:pt x="2609" y="1031"/>
                  <a:pt x="2687" y="959"/>
                  <a:pt x="2632" y="995"/>
                </a:cubicBezTo>
                <a:cubicBezTo>
                  <a:pt x="2601" y="1015"/>
                  <a:pt x="2574" y="1053"/>
                  <a:pt x="2538" y="1064"/>
                </a:cubicBezTo>
                <a:cubicBezTo>
                  <a:pt x="2505" y="1116"/>
                  <a:pt x="2451" y="1154"/>
                  <a:pt x="2413" y="1202"/>
                </a:cubicBezTo>
                <a:cubicBezTo>
                  <a:pt x="2381" y="1243"/>
                  <a:pt x="2354" y="1290"/>
                  <a:pt x="2325" y="1333"/>
                </a:cubicBezTo>
                <a:cubicBezTo>
                  <a:pt x="2307" y="1361"/>
                  <a:pt x="2298" y="1390"/>
                  <a:pt x="2269" y="1408"/>
                </a:cubicBezTo>
                <a:cubicBezTo>
                  <a:pt x="2223" y="1478"/>
                  <a:pt x="2150" y="1544"/>
                  <a:pt x="2069" y="1571"/>
                </a:cubicBezTo>
                <a:cubicBezTo>
                  <a:pt x="2018" y="1604"/>
                  <a:pt x="1960" y="1617"/>
                  <a:pt x="1900" y="1627"/>
                </a:cubicBezTo>
                <a:cubicBezTo>
                  <a:pt x="1850" y="1645"/>
                  <a:pt x="1795" y="1651"/>
                  <a:pt x="1743" y="1659"/>
                </a:cubicBezTo>
                <a:cubicBezTo>
                  <a:pt x="1730" y="1661"/>
                  <a:pt x="1705" y="1665"/>
                  <a:pt x="1705" y="1665"/>
                </a:cubicBezTo>
                <a:cubicBezTo>
                  <a:pt x="1603" y="1699"/>
                  <a:pt x="706" y="1657"/>
                  <a:pt x="478" y="1653"/>
                </a:cubicBezTo>
                <a:cubicBezTo>
                  <a:pt x="425" y="1649"/>
                  <a:pt x="362" y="1650"/>
                  <a:pt x="309" y="1634"/>
                </a:cubicBezTo>
                <a:cubicBezTo>
                  <a:pt x="265" y="1621"/>
                  <a:pt x="227" y="1598"/>
                  <a:pt x="184" y="1584"/>
                </a:cubicBezTo>
                <a:cubicBezTo>
                  <a:pt x="155" y="1565"/>
                  <a:pt x="142" y="1545"/>
                  <a:pt x="115" y="1527"/>
                </a:cubicBezTo>
                <a:cubicBezTo>
                  <a:pt x="100" y="1483"/>
                  <a:pt x="122" y="1538"/>
                  <a:pt x="90" y="1490"/>
                </a:cubicBezTo>
                <a:cubicBezTo>
                  <a:pt x="86" y="1484"/>
                  <a:pt x="87" y="1477"/>
                  <a:pt x="84" y="1471"/>
                </a:cubicBezTo>
                <a:cubicBezTo>
                  <a:pt x="79" y="1462"/>
                  <a:pt x="71" y="1454"/>
                  <a:pt x="65" y="1446"/>
                </a:cubicBezTo>
                <a:cubicBezTo>
                  <a:pt x="59" y="1426"/>
                  <a:pt x="34" y="1390"/>
                  <a:pt x="34" y="1390"/>
                </a:cubicBezTo>
                <a:cubicBezTo>
                  <a:pt x="32" y="1384"/>
                  <a:pt x="30" y="1377"/>
                  <a:pt x="28" y="1371"/>
                </a:cubicBezTo>
                <a:cubicBezTo>
                  <a:pt x="26" y="1365"/>
                  <a:pt x="23" y="1358"/>
                  <a:pt x="21" y="1352"/>
                </a:cubicBezTo>
                <a:cubicBezTo>
                  <a:pt x="17" y="1339"/>
                  <a:pt x="9" y="1314"/>
                  <a:pt x="9" y="1314"/>
                </a:cubicBezTo>
                <a:cubicBezTo>
                  <a:pt x="0" y="1250"/>
                  <a:pt x="0" y="1188"/>
                  <a:pt x="21" y="1127"/>
                </a:cubicBezTo>
                <a:cubicBezTo>
                  <a:pt x="29" y="1103"/>
                  <a:pt x="24" y="1110"/>
                  <a:pt x="46" y="1095"/>
                </a:cubicBezTo>
                <a:cubicBezTo>
                  <a:pt x="59" y="1086"/>
                  <a:pt x="84" y="1070"/>
                  <a:pt x="84" y="1070"/>
                </a:cubicBezTo>
                <a:cubicBezTo>
                  <a:pt x="92" y="1045"/>
                  <a:pt x="97" y="1051"/>
                  <a:pt x="71" y="1051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354367" name="Text Box 63"/>
          <p:cNvSpPr txBox="1">
            <a:spLocks noChangeArrowheads="1"/>
          </p:cNvSpPr>
          <p:nvPr/>
        </p:nvSpPr>
        <p:spPr bwMode="auto">
          <a:xfrm>
            <a:off x="5943600" y="50292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yield</a:t>
            </a:r>
          </a:p>
        </p:txBody>
      </p:sp>
      <p:graphicFrame>
        <p:nvGraphicFramePr>
          <p:cNvPr id="51223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018570"/>
              </p:ext>
            </p:extLst>
          </p:nvPr>
        </p:nvGraphicFramePr>
        <p:xfrm>
          <a:off x="7086600" y="5105400"/>
          <a:ext cx="1201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2" name="Equation" r:id="rId16" imgW="431425" imgH="177646" progId="Equation.3">
                  <p:embed/>
                </p:oleObj>
              </mc:Choice>
              <mc:Fallback>
                <p:oleObj name="Equation" r:id="rId16" imgW="431425" imgH="177646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105400"/>
                        <a:ext cx="12017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304800" y="1295400"/>
            <a:ext cx="8534400" cy="762000"/>
            <a:chOff x="96" y="1104"/>
            <a:chExt cx="5376" cy="480"/>
          </a:xfrm>
        </p:grpSpPr>
        <p:graphicFrame>
          <p:nvGraphicFramePr>
            <p:cNvPr id="34" name="Object 17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3" name="Equation" r:id="rId18" imgW="1714500" imgH="419100" progId="Equation.3">
                    <p:embed/>
                  </p:oleObj>
                </mc:Choice>
                <mc:Fallback>
                  <p:oleObj name="Equation" r:id="rId18" imgW="17145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148010"/>
                </p:ext>
              </p:extLst>
            </p:nvPr>
          </p:nvGraphicFramePr>
          <p:xfrm>
            <a:off x="2106" y="1180"/>
            <a:ext cx="1541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4" name="Equation" r:id="rId20" imgW="774360" imgH="203040" progId="Equation.3">
                    <p:embed/>
                  </p:oleObj>
                </mc:Choice>
                <mc:Fallback>
                  <p:oleObj name="Equation" r:id="rId20" imgW="7743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6" y="1180"/>
                          <a:ext cx="1541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742762"/>
                </p:ext>
              </p:extLst>
            </p:nvPr>
          </p:nvGraphicFramePr>
          <p:xfrm>
            <a:off x="3792" y="1179"/>
            <a:ext cx="1392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5" name="Equation" r:id="rId22" imgW="698400" imgH="203040" progId="Equation.3">
                    <p:embed/>
                  </p:oleObj>
                </mc:Choice>
                <mc:Fallback>
                  <p:oleObj name="Equation" r:id="rId22" imgW="698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179"/>
                          <a:ext cx="1392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Rectangle 42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531650"/>
              </p:ext>
            </p:extLst>
          </p:nvPr>
        </p:nvGraphicFramePr>
        <p:xfrm>
          <a:off x="1828800" y="1822450"/>
          <a:ext cx="5651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5" name="Equation" r:id="rId3" imgW="5651500" imgH="431800" progId="Equation.3">
                  <p:embed/>
                </p:oleObj>
              </mc:Choice>
              <mc:Fallback>
                <p:oleObj name="Equation" r:id="rId3" imgW="56515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822450"/>
                        <a:ext cx="56515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57" name="Oval 29"/>
          <p:cNvSpPr>
            <a:spLocks noChangeArrowheads="1"/>
          </p:cNvSpPr>
          <p:nvPr/>
        </p:nvSpPr>
        <p:spPr bwMode="auto">
          <a:xfrm>
            <a:off x="4191000" y="24320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5358" name="Line 30"/>
          <p:cNvSpPr>
            <a:spLocks noChangeShapeType="1"/>
          </p:cNvSpPr>
          <p:nvPr/>
        </p:nvSpPr>
        <p:spPr bwMode="auto">
          <a:xfrm flipH="1">
            <a:off x="3048000" y="296545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5359" name="Line 31"/>
          <p:cNvSpPr>
            <a:spLocks noChangeShapeType="1"/>
          </p:cNvSpPr>
          <p:nvPr/>
        </p:nvSpPr>
        <p:spPr bwMode="auto">
          <a:xfrm>
            <a:off x="4724400" y="296545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3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043664"/>
              </p:ext>
            </p:extLst>
          </p:nvPr>
        </p:nvGraphicFramePr>
        <p:xfrm>
          <a:off x="4356100" y="250190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6" name="Equation" r:id="rId5" imgW="304668" imgH="380835" progId="Equation.3">
                  <p:embed/>
                </p:oleObj>
              </mc:Choice>
              <mc:Fallback>
                <p:oleObj name="Equation" r:id="rId5" imgW="304668" imgH="380835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50190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61" name="Oval 33"/>
          <p:cNvSpPr>
            <a:spLocks noChangeArrowheads="1"/>
          </p:cNvSpPr>
          <p:nvPr/>
        </p:nvSpPr>
        <p:spPr bwMode="auto">
          <a:xfrm>
            <a:off x="2667000" y="35750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5362" name="Oval 34"/>
          <p:cNvSpPr>
            <a:spLocks noChangeArrowheads="1"/>
          </p:cNvSpPr>
          <p:nvPr/>
        </p:nvSpPr>
        <p:spPr bwMode="auto">
          <a:xfrm>
            <a:off x="5867400" y="35750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3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352253"/>
              </p:ext>
            </p:extLst>
          </p:nvPr>
        </p:nvGraphicFramePr>
        <p:xfrm>
          <a:off x="6019800" y="37274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7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7274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450618"/>
              </p:ext>
            </p:extLst>
          </p:nvPr>
        </p:nvGraphicFramePr>
        <p:xfrm>
          <a:off x="2743200" y="37274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8" name="Equation" r:id="rId9" imgW="330200" imgH="368300" progId="Equation.3">
                  <p:embed/>
                </p:oleObj>
              </mc:Choice>
              <mc:Fallback>
                <p:oleObj name="Equation" r:id="rId9" imgW="330200" imgH="3683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7274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65" name="Line 37"/>
          <p:cNvSpPr>
            <a:spLocks noChangeShapeType="1"/>
          </p:cNvSpPr>
          <p:nvPr/>
        </p:nvSpPr>
        <p:spPr bwMode="auto">
          <a:xfrm flipH="1">
            <a:off x="1828800" y="410845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5366" name="Line 38"/>
          <p:cNvSpPr>
            <a:spLocks noChangeShapeType="1"/>
          </p:cNvSpPr>
          <p:nvPr/>
        </p:nvSpPr>
        <p:spPr bwMode="auto">
          <a:xfrm>
            <a:off x="2971800" y="418465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5367" name="Oval 39"/>
          <p:cNvSpPr>
            <a:spLocks noChangeArrowheads="1"/>
          </p:cNvSpPr>
          <p:nvPr/>
        </p:nvSpPr>
        <p:spPr bwMode="auto">
          <a:xfrm>
            <a:off x="1371600" y="50228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5368" name="Oval 40"/>
          <p:cNvSpPr>
            <a:spLocks noChangeArrowheads="1"/>
          </p:cNvSpPr>
          <p:nvPr/>
        </p:nvSpPr>
        <p:spPr bwMode="auto">
          <a:xfrm>
            <a:off x="2667000" y="50228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5369" name="Oval 41"/>
          <p:cNvSpPr>
            <a:spLocks noChangeArrowheads="1"/>
          </p:cNvSpPr>
          <p:nvPr/>
        </p:nvSpPr>
        <p:spPr bwMode="auto">
          <a:xfrm>
            <a:off x="3886200" y="50228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5370" name="Line 42"/>
          <p:cNvSpPr>
            <a:spLocks noChangeShapeType="1"/>
          </p:cNvSpPr>
          <p:nvPr/>
        </p:nvSpPr>
        <p:spPr bwMode="auto">
          <a:xfrm>
            <a:off x="3200400" y="410845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4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578847"/>
              </p:ext>
            </p:extLst>
          </p:nvPr>
        </p:nvGraphicFramePr>
        <p:xfrm>
          <a:off x="1524000" y="51752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9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752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177646"/>
              </p:ext>
            </p:extLst>
          </p:nvPr>
        </p:nvGraphicFramePr>
        <p:xfrm>
          <a:off x="2819400" y="51752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0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1752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945665"/>
              </p:ext>
            </p:extLst>
          </p:nvPr>
        </p:nvGraphicFramePr>
        <p:xfrm>
          <a:off x="4038600" y="50990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1" name="Equation" r:id="rId14" imgW="330200" imgH="368300" progId="Equation.3">
                  <p:embed/>
                </p:oleObj>
              </mc:Choice>
              <mc:Fallback>
                <p:oleObj name="Equation" r:id="rId14" imgW="330200" imgH="3683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90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4" name="Oval 46"/>
          <p:cNvSpPr>
            <a:spLocks noChangeArrowheads="1"/>
          </p:cNvSpPr>
          <p:nvPr/>
        </p:nvSpPr>
        <p:spPr bwMode="auto">
          <a:xfrm>
            <a:off x="5181600" y="50228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4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21961"/>
              </p:ext>
            </p:extLst>
          </p:nvPr>
        </p:nvGraphicFramePr>
        <p:xfrm>
          <a:off x="5334000" y="509905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2" name="Equation" r:id="rId16" imgW="330200" imgH="368300" progId="Equation.3">
                  <p:embed/>
                </p:oleObj>
              </mc:Choice>
              <mc:Fallback>
                <p:oleObj name="Equation" r:id="rId16" imgW="330200" imgH="3683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09905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6" name="Oval 48"/>
          <p:cNvSpPr>
            <a:spLocks noChangeArrowheads="1"/>
          </p:cNvSpPr>
          <p:nvPr/>
        </p:nvSpPr>
        <p:spPr bwMode="auto">
          <a:xfrm>
            <a:off x="6553200" y="502285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224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056971"/>
              </p:ext>
            </p:extLst>
          </p:nvPr>
        </p:nvGraphicFramePr>
        <p:xfrm>
          <a:off x="6743700" y="50879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3" name="Equation" r:id="rId18" imgW="253890" imgH="393529" progId="Equation.3">
                  <p:embed/>
                </p:oleObj>
              </mc:Choice>
              <mc:Fallback>
                <p:oleObj name="Equation" r:id="rId18" imgW="253890" imgH="39352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508793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78" name="Line 50"/>
          <p:cNvSpPr>
            <a:spLocks noChangeShapeType="1"/>
          </p:cNvSpPr>
          <p:nvPr/>
        </p:nvSpPr>
        <p:spPr bwMode="auto">
          <a:xfrm flipH="1">
            <a:off x="5562600" y="418465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5379" name="Line 51"/>
          <p:cNvSpPr>
            <a:spLocks noChangeShapeType="1"/>
          </p:cNvSpPr>
          <p:nvPr/>
        </p:nvSpPr>
        <p:spPr bwMode="auto">
          <a:xfrm>
            <a:off x="6400800" y="410845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5385" name="Freeform 57"/>
          <p:cNvSpPr>
            <a:spLocks/>
          </p:cNvSpPr>
          <p:nvPr/>
        </p:nvSpPr>
        <p:spPr bwMode="auto">
          <a:xfrm>
            <a:off x="1143000" y="4708525"/>
            <a:ext cx="6316663" cy="1235075"/>
          </a:xfrm>
          <a:custGeom>
            <a:avLst/>
            <a:gdLst>
              <a:gd name="T0" fmla="*/ 158750 w 3979"/>
              <a:gd name="T1" fmla="*/ 138113 h 778"/>
              <a:gd name="T2" fmla="*/ 207963 w 3979"/>
              <a:gd name="T3" fmla="*/ 98425 h 778"/>
              <a:gd name="T4" fmla="*/ 307975 w 3979"/>
              <a:gd name="T5" fmla="*/ 49213 h 778"/>
              <a:gd name="T6" fmla="*/ 546100 w 3979"/>
              <a:gd name="T7" fmla="*/ 19050 h 778"/>
              <a:gd name="T8" fmla="*/ 4014788 w 3979"/>
              <a:gd name="T9" fmla="*/ 30163 h 778"/>
              <a:gd name="T10" fmla="*/ 4651375 w 3979"/>
              <a:gd name="T11" fmla="*/ 0 h 778"/>
              <a:gd name="T12" fmla="*/ 5815013 w 3979"/>
              <a:gd name="T13" fmla="*/ 19050 h 778"/>
              <a:gd name="T14" fmla="*/ 6003925 w 3979"/>
              <a:gd name="T15" fmla="*/ 98425 h 778"/>
              <a:gd name="T16" fmla="*/ 6092825 w 3979"/>
              <a:gd name="T17" fmla="*/ 149225 h 778"/>
              <a:gd name="T18" fmla="*/ 6202363 w 3979"/>
              <a:gd name="T19" fmla="*/ 247650 h 778"/>
              <a:gd name="T20" fmla="*/ 6272213 w 3979"/>
              <a:gd name="T21" fmla="*/ 396875 h 778"/>
              <a:gd name="T22" fmla="*/ 6221413 w 3979"/>
              <a:gd name="T23" fmla="*/ 863600 h 778"/>
              <a:gd name="T24" fmla="*/ 6083300 w 3979"/>
              <a:gd name="T25" fmla="*/ 984250 h 778"/>
              <a:gd name="T26" fmla="*/ 6022975 w 3979"/>
              <a:gd name="T27" fmla="*/ 1023938 h 778"/>
              <a:gd name="T28" fmla="*/ 5964238 w 3979"/>
              <a:gd name="T29" fmla="*/ 1042988 h 778"/>
              <a:gd name="T30" fmla="*/ 5535613 w 3979"/>
              <a:gd name="T31" fmla="*/ 1162050 h 778"/>
              <a:gd name="T32" fmla="*/ 5297488 w 3979"/>
              <a:gd name="T33" fmla="*/ 1173163 h 778"/>
              <a:gd name="T34" fmla="*/ 5068888 w 3979"/>
              <a:gd name="T35" fmla="*/ 1182688 h 778"/>
              <a:gd name="T36" fmla="*/ 3578225 w 3979"/>
              <a:gd name="T37" fmla="*/ 1162050 h 778"/>
              <a:gd name="T38" fmla="*/ 646113 w 3979"/>
              <a:gd name="T39" fmla="*/ 1131888 h 778"/>
              <a:gd name="T40" fmla="*/ 288925 w 3979"/>
              <a:gd name="T41" fmla="*/ 1063625 h 778"/>
              <a:gd name="T42" fmla="*/ 168275 w 3979"/>
              <a:gd name="T43" fmla="*/ 973138 h 778"/>
              <a:gd name="T44" fmla="*/ 149225 w 3979"/>
              <a:gd name="T45" fmla="*/ 944563 h 778"/>
              <a:gd name="T46" fmla="*/ 119063 w 3979"/>
              <a:gd name="T47" fmla="*/ 923925 h 778"/>
              <a:gd name="T48" fmla="*/ 79375 w 3979"/>
              <a:gd name="T49" fmla="*/ 863600 h 778"/>
              <a:gd name="T50" fmla="*/ 49213 w 3979"/>
              <a:gd name="T51" fmla="*/ 804863 h 778"/>
              <a:gd name="T52" fmla="*/ 0 w 3979"/>
              <a:gd name="T53" fmla="*/ 585788 h 778"/>
              <a:gd name="T54" fmla="*/ 100013 w 3979"/>
              <a:gd name="T55" fmla="*/ 217488 h 778"/>
              <a:gd name="T56" fmla="*/ 168275 w 3979"/>
              <a:gd name="T57" fmla="*/ 149225 h 778"/>
              <a:gd name="T58" fmla="*/ 158750 w 3979"/>
              <a:gd name="T59" fmla="*/ 138113 h 77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3979" h="778">
                <a:moveTo>
                  <a:pt x="100" y="87"/>
                </a:moveTo>
                <a:cubicBezTo>
                  <a:pt x="148" y="72"/>
                  <a:pt x="91" y="94"/>
                  <a:pt x="131" y="62"/>
                </a:cubicBezTo>
                <a:cubicBezTo>
                  <a:pt x="144" y="52"/>
                  <a:pt x="178" y="38"/>
                  <a:pt x="194" y="31"/>
                </a:cubicBezTo>
                <a:cubicBezTo>
                  <a:pt x="237" y="13"/>
                  <a:pt x="307" y="14"/>
                  <a:pt x="344" y="12"/>
                </a:cubicBezTo>
                <a:cubicBezTo>
                  <a:pt x="1080" y="16"/>
                  <a:pt x="1797" y="26"/>
                  <a:pt x="2529" y="19"/>
                </a:cubicBezTo>
                <a:cubicBezTo>
                  <a:pt x="2663" y="11"/>
                  <a:pt x="2796" y="5"/>
                  <a:pt x="2930" y="0"/>
                </a:cubicBezTo>
                <a:cubicBezTo>
                  <a:pt x="3174" y="5"/>
                  <a:pt x="3419" y="5"/>
                  <a:pt x="3663" y="12"/>
                </a:cubicBezTo>
                <a:cubicBezTo>
                  <a:pt x="3705" y="13"/>
                  <a:pt x="3743" y="50"/>
                  <a:pt x="3782" y="62"/>
                </a:cubicBezTo>
                <a:cubicBezTo>
                  <a:pt x="3801" y="75"/>
                  <a:pt x="3817" y="86"/>
                  <a:pt x="3838" y="94"/>
                </a:cubicBezTo>
                <a:cubicBezTo>
                  <a:pt x="3856" y="121"/>
                  <a:pt x="3886" y="131"/>
                  <a:pt x="3907" y="156"/>
                </a:cubicBezTo>
                <a:cubicBezTo>
                  <a:pt x="3924" y="176"/>
                  <a:pt x="3942" y="225"/>
                  <a:pt x="3951" y="250"/>
                </a:cubicBezTo>
                <a:cubicBezTo>
                  <a:pt x="3963" y="352"/>
                  <a:pt x="3979" y="455"/>
                  <a:pt x="3919" y="544"/>
                </a:cubicBezTo>
                <a:cubicBezTo>
                  <a:pt x="3897" y="577"/>
                  <a:pt x="3866" y="601"/>
                  <a:pt x="3832" y="620"/>
                </a:cubicBezTo>
                <a:cubicBezTo>
                  <a:pt x="3819" y="628"/>
                  <a:pt x="3808" y="640"/>
                  <a:pt x="3794" y="645"/>
                </a:cubicBezTo>
                <a:cubicBezTo>
                  <a:pt x="3782" y="649"/>
                  <a:pt x="3757" y="657"/>
                  <a:pt x="3757" y="657"/>
                </a:cubicBezTo>
                <a:cubicBezTo>
                  <a:pt x="3700" y="714"/>
                  <a:pt x="3562" y="727"/>
                  <a:pt x="3487" y="732"/>
                </a:cubicBezTo>
                <a:cubicBezTo>
                  <a:pt x="3437" y="735"/>
                  <a:pt x="3387" y="737"/>
                  <a:pt x="3337" y="739"/>
                </a:cubicBezTo>
                <a:cubicBezTo>
                  <a:pt x="3289" y="741"/>
                  <a:pt x="3241" y="743"/>
                  <a:pt x="3193" y="745"/>
                </a:cubicBezTo>
                <a:cubicBezTo>
                  <a:pt x="2881" y="778"/>
                  <a:pt x="2566" y="745"/>
                  <a:pt x="2254" y="732"/>
                </a:cubicBezTo>
                <a:cubicBezTo>
                  <a:pt x="1697" y="679"/>
                  <a:pt x="807" y="715"/>
                  <a:pt x="407" y="713"/>
                </a:cubicBezTo>
                <a:cubicBezTo>
                  <a:pt x="329" y="706"/>
                  <a:pt x="258" y="688"/>
                  <a:pt x="182" y="670"/>
                </a:cubicBezTo>
                <a:cubicBezTo>
                  <a:pt x="154" y="652"/>
                  <a:pt x="133" y="631"/>
                  <a:pt x="106" y="613"/>
                </a:cubicBezTo>
                <a:cubicBezTo>
                  <a:pt x="102" y="607"/>
                  <a:pt x="99" y="600"/>
                  <a:pt x="94" y="595"/>
                </a:cubicBezTo>
                <a:cubicBezTo>
                  <a:pt x="89" y="590"/>
                  <a:pt x="80" y="588"/>
                  <a:pt x="75" y="582"/>
                </a:cubicBezTo>
                <a:cubicBezTo>
                  <a:pt x="65" y="571"/>
                  <a:pt x="50" y="544"/>
                  <a:pt x="50" y="544"/>
                </a:cubicBezTo>
                <a:cubicBezTo>
                  <a:pt x="34" y="497"/>
                  <a:pt x="56" y="558"/>
                  <a:pt x="31" y="507"/>
                </a:cubicBezTo>
                <a:cubicBezTo>
                  <a:pt x="11" y="468"/>
                  <a:pt x="6" y="411"/>
                  <a:pt x="0" y="369"/>
                </a:cubicBezTo>
                <a:cubicBezTo>
                  <a:pt x="6" y="247"/>
                  <a:pt x="2" y="228"/>
                  <a:pt x="63" y="137"/>
                </a:cubicBezTo>
                <a:cubicBezTo>
                  <a:pt x="78" y="115"/>
                  <a:pt x="81" y="102"/>
                  <a:pt x="106" y="94"/>
                </a:cubicBezTo>
                <a:cubicBezTo>
                  <a:pt x="123" y="69"/>
                  <a:pt x="125" y="71"/>
                  <a:pt x="100" y="87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355386" name="Text Box 58"/>
          <p:cNvSpPr txBox="1">
            <a:spLocks noChangeArrowheads="1"/>
          </p:cNvSpPr>
          <p:nvPr/>
        </p:nvSpPr>
        <p:spPr bwMode="auto">
          <a:xfrm>
            <a:off x="3276600" y="56388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yield</a:t>
            </a:r>
          </a:p>
        </p:txBody>
      </p:sp>
      <p:graphicFrame>
        <p:nvGraphicFramePr>
          <p:cNvPr id="52253" name="Object 59"/>
          <p:cNvGraphicFramePr>
            <a:graphicFrameLocks noChangeAspect="1"/>
          </p:cNvGraphicFramePr>
          <p:nvPr/>
        </p:nvGraphicFramePr>
        <p:xfrm>
          <a:off x="4419600" y="5638800"/>
          <a:ext cx="14144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4" name="Equation" r:id="rId20" imgW="508000" imgH="190500" progId="Equation.3">
                  <p:embed/>
                </p:oleObj>
              </mc:Choice>
              <mc:Fallback>
                <p:oleObj name="Equation" r:id="rId20" imgW="508000" imgH="1905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38800"/>
                        <a:ext cx="141446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Group 44"/>
          <p:cNvGrpSpPr>
            <a:grpSpLocks/>
          </p:cNvGrpSpPr>
          <p:nvPr/>
        </p:nvGrpSpPr>
        <p:grpSpPr bwMode="auto">
          <a:xfrm>
            <a:off x="304800" y="996215"/>
            <a:ext cx="8534400" cy="762000"/>
            <a:chOff x="96" y="1104"/>
            <a:chExt cx="5376" cy="480"/>
          </a:xfrm>
        </p:grpSpPr>
        <p:graphicFrame>
          <p:nvGraphicFramePr>
            <p:cNvPr id="40" name="Object 17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5" name="Equation" r:id="rId22" imgW="1714500" imgH="419100" progId="Equation.3">
                    <p:embed/>
                  </p:oleObj>
                </mc:Choice>
                <mc:Fallback>
                  <p:oleObj name="Equation" r:id="rId22" imgW="17145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148010"/>
                </p:ext>
              </p:extLst>
            </p:nvPr>
          </p:nvGraphicFramePr>
          <p:xfrm>
            <a:off x="2106" y="1180"/>
            <a:ext cx="1541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6" name="Equation" r:id="rId24" imgW="774360" imgH="203040" progId="Equation.3">
                    <p:embed/>
                  </p:oleObj>
                </mc:Choice>
                <mc:Fallback>
                  <p:oleObj name="Equation" r:id="rId24" imgW="7743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6" y="1180"/>
                          <a:ext cx="1541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742762"/>
                </p:ext>
              </p:extLst>
            </p:nvPr>
          </p:nvGraphicFramePr>
          <p:xfrm>
            <a:off x="3792" y="1179"/>
            <a:ext cx="1392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7" name="Equation" r:id="rId26" imgW="698400" imgH="203040" progId="Equation.3">
                    <p:embed/>
                  </p:oleObj>
                </mc:Choice>
                <mc:Fallback>
                  <p:oleObj name="Equation" r:id="rId26" imgW="698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179"/>
                          <a:ext cx="1392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 </a:t>
            </a:r>
          </a:p>
        </p:txBody>
      </p:sp>
      <p:sp>
        <p:nvSpPr>
          <p:cNvPr id="335880" name="Oval 8"/>
          <p:cNvSpPr>
            <a:spLocks noChangeArrowheads="1"/>
          </p:cNvSpPr>
          <p:nvPr/>
        </p:nvSpPr>
        <p:spPr bwMode="auto">
          <a:xfrm>
            <a:off x="2133600" y="3886200"/>
            <a:ext cx="4876800" cy="228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2743200" y="4267200"/>
            <a:ext cx="364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Regular Languages</a:t>
            </a:r>
          </a:p>
        </p:txBody>
      </p:sp>
      <p:graphicFrame>
        <p:nvGraphicFramePr>
          <p:cNvPr id="16389" name="Object 10"/>
          <p:cNvGraphicFramePr>
            <a:graphicFrameLocks noChangeAspect="1"/>
          </p:cNvGraphicFramePr>
          <p:nvPr/>
        </p:nvGraphicFramePr>
        <p:xfrm>
          <a:off x="1447800" y="2819400"/>
          <a:ext cx="25781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3" imgW="2184400" imgH="596900" progId="Equation.3">
                  <p:embed/>
                </p:oleObj>
              </mc:Choice>
              <mc:Fallback>
                <p:oleObj name="Equation" r:id="rId3" imgW="2184400" imgH="596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19400"/>
                        <a:ext cx="25781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11"/>
          <p:cNvGraphicFramePr>
            <a:graphicFrameLocks noChangeAspect="1"/>
          </p:cNvGraphicFramePr>
          <p:nvPr/>
        </p:nvGraphicFramePr>
        <p:xfrm>
          <a:off x="5194300" y="279400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5" imgW="1409088" imgH="710891" progId="Equation.3">
                  <p:embed/>
                </p:oleObj>
              </mc:Choice>
              <mc:Fallback>
                <p:oleObj name="Equation" r:id="rId5" imgW="1409088" imgH="710891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300" y="2794000"/>
                        <a:ext cx="140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4"/>
          <p:cNvGraphicFramePr>
            <a:graphicFrameLocks noChangeAspect="1"/>
          </p:cNvGraphicFramePr>
          <p:nvPr/>
        </p:nvGraphicFramePr>
        <p:xfrm>
          <a:off x="3124200" y="5105400"/>
          <a:ext cx="952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7" imgW="952087" imgH="355446" progId="Equation.3">
                  <p:embed/>
                </p:oleObj>
              </mc:Choice>
              <mc:Fallback>
                <p:oleObj name="Equation" r:id="rId7" imgW="952087" imgH="35544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952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5"/>
          <p:cNvGraphicFramePr>
            <a:graphicFrameLocks noChangeAspect="1"/>
          </p:cNvGraphicFramePr>
          <p:nvPr/>
        </p:nvGraphicFramePr>
        <p:xfrm>
          <a:off x="4876800" y="5029200"/>
          <a:ext cx="1308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9" imgW="1307532" imgH="431613" progId="Equation.3">
                  <p:embed/>
                </p:oleObj>
              </mc:Choice>
              <mc:Fallback>
                <p:oleObj name="Equation" r:id="rId9" imgW="1307532" imgH="4316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029200"/>
                        <a:ext cx="1308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89" name="Oval 17"/>
          <p:cNvSpPr>
            <a:spLocks noChangeArrowheads="1"/>
          </p:cNvSpPr>
          <p:nvPr/>
        </p:nvSpPr>
        <p:spPr bwMode="auto">
          <a:xfrm>
            <a:off x="685800" y="1219200"/>
            <a:ext cx="7848600" cy="5105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35890" name="Text Box 18"/>
          <p:cNvSpPr txBox="1">
            <a:spLocks noChangeArrowheads="1"/>
          </p:cNvSpPr>
          <p:nvPr/>
        </p:nvSpPr>
        <p:spPr bwMode="auto">
          <a:xfrm>
            <a:off x="2133600" y="19050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Context-Free Languages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5"/>
          <p:cNvGraphicFramePr>
            <a:graphicFrameLocks noChangeAspect="1"/>
          </p:cNvGraphicFramePr>
          <p:nvPr/>
        </p:nvGraphicFramePr>
        <p:xfrm>
          <a:off x="685800" y="1371600"/>
          <a:ext cx="74437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7" name="Equation" r:id="rId3" imgW="7442200" imgH="431800" progId="Equation.3">
                  <p:embed/>
                </p:oleObj>
              </mc:Choice>
              <mc:Fallback>
                <p:oleObj name="Equation" r:id="rId3" imgW="74422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71600"/>
                        <a:ext cx="74437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8" name="Oval 6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6359" name="Line 7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6360" name="Line 8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3254" name="Object 9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8" name="Equation" r:id="rId5" imgW="304668" imgH="380835" progId="Equation.3">
                  <p:embed/>
                </p:oleObj>
              </mc:Choice>
              <mc:Fallback>
                <p:oleObj name="Equation" r:id="rId5" imgW="304668" imgH="38083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2" name="Oval 10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6363" name="Oval 11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3257" name="Object 12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9" name="Equation" r:id="rId7" imgW="330200" imgH="368300" progId="Equation.3">
                  <p:embed/>
                </p:oleObj>
              </mc:Choice>
              <mc:Fallback>
                <p:oleObj name="Equation" r:id="rId7" imgW="330200" imgH="368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13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0" name="Equation" r:id="rId9" imgW="330200" imgH="368300" progId="Equation.3">
                  <p:embed/>
                </p:oleObj>
              </mc:Choice>
              <mc:Fallback>
                <p:oleObj name="Equation" r:id="rId9" imgW="330200" imgH="368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66" name="Line 14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6367" name="Line 15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6368" name="Oval 16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6369" name="Oval 17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6370" name="Oval 18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6371" name="Line 19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3265" name="Object 20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1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21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2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7" name="Object 22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3" name="Equation" r:id="rId14" imgW="330200" imgH="368300" progId="Equation.3">
                  <p:embed/>
                </p:oleObj>
              </mc:Choice>
              <mc:Fallback>
                <p:oleObj name="Equation" r:id="rId14" imgW="330200" imgH="368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5" name="Oval 23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3269" name="Object 24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4" name="Equation" r:id="rId16" imgW="330200" imgH="368300" progId="Equation.3">
                  <p:embed/>
                </p:oleObj>
              </mc:Choice>
              <mc:Fallback>
                <p:oleObj name="Equation" r:id="rId16" imgW="330200" imgH="368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7" name="Oval 25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3271" name="Object 26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5" name="Equation" r:id="rId18" imgW="253890" imgH="393529" progId="Equation.3">
                  <p:embed/>
                </p:oleObj>
              </mc:Choice>
              <mc:Fallback>
                <p:oleObj name="Equation" r:id="rId18" imgW="253890" imgH="39352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79" name="Line 27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6380" name="Line 28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6381" name="Oval 29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6382" name="Line 30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3276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384235"/>
              </p:ext>
            </p:extLst>
          </p:nvPr>
        </p:nvGraphicFramePr>
        <p:xfrm>
          <a:off x="3877686" y="6019800"/>
          <a:ext cx="618114" cy="679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6" name="Equation" r:id="rId20" imgW="126720" imgH="139680" progId="Equation.3">
                  <p:embed/>
                </p:oleObj>
              </mc:Choice>
              <mc:Fallback>
                <p:oleObj name="Equation" r:id="rId20" imgW="126720" imgH="1396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7686" y="6019800"/>
                        <a:ext cx="618114" cy="679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89" name="Freeform 37"/>
          <p:cNvSpPr>
            <a:spLocks/>
          </p:cNvSpPr>
          <p:nvPr/>
        </p:nvSpPr>
        <p:spPr bwMode="auto">
          <a:xfrm>
            <a:off x="923925" y="4303713"/>
            <a:ext cx="6510338" cy="2474912"/>
          </a:xfrm>
          <a:custGeom>
            <a:avLst/>
            <a:gdLst>
              <a:gd name="T0" fmla="*/ 746125 w 4101"/>
              <a:gd name="T1" fmla="*/ 109537 h 1559"/>
              <a:gd name="T2" fmla="*/ 1511300 w 4101"/>
              <a:gd name="T3" fmla="*/ 88900 h 1559"/>
              <a:gd name="T4" fmla="*/ 2495550 w 4101"/>
              <a:gd name="T5" fmla="*/ 128587 h 1559"/>
              <a:gd name="T6" fmla="*/ 2654300 w 4101"/>
              <a:gd name="T7" fmla="*/ 268287 h 1559"/>
              <a:gd name="T8" fmla="*/ 2754313 w 4101"/>
              <a:gd name="T9" fmla="*/ 735012 h 1559"/>
              <a:gd name="T10" fmla="*/ 2901950 w 4101"/>
              <a:gd name="T11" fmla="*/ 1112837 h 1559"/>
              <a:gd name="T12" fmla="*/ 3041650 w 4101"/>
              <a:gd name="T13" fmla="*/ 1222375 h 1559"/>
              <a:gd name="T14" fmla="*/ 3200400 w 4101"/>
              <a:gd name="T15" fmla="*/ 1341437 h 1559"/>
              <a:gd name="T16" fmla="*/ 3398838 w 4101"/>
              <a:gd name="T17" fmla="*/ 1441450 h 1559"/>
              <a:gd name="T18" fmla="*/ 3736975 w 4101"/>
              <a:gd name="T19" fmla="*/ 1381125 h 1559"/>
              <a:gd name="T20" fmla="*/ 3925888 w 4101"/>
              <a:gd name="T21" fmla="*/ 1282700 h 1559"/>
              <a:gd name="T22" fmla="*/ 4084638 w 4101"/>
              <a:gd name="T23" fmla="*/ 1112837 h 1559"/>
              <a:gd name="T24" fmla="*/ 4114800 w 4101"/>
              <a:gd name="T25" fmla="*/ 1054100 h 1559"/>
              <a:gd name="T26" fmla="*/ 4165600 w 4101"/>
              <a:gd name="T27" fmla="*/ 923925 h 1559"/>
              <a:gd name="T28" fmla="*/ 4513263 w 4101"/>
              <a:gd name="T29" fmla="*/ 258762 h 1559"/>
              <a:gd name="T30" fmla="*/ 4760913 w 4101"/>
              <a:gd name="T31" fmla="*/ 179387 h 1559"/>
              <a:gd name="T32" fmla="*/ 5297488 w 4101"/>
              <a:gd name="T33" fmla="*/ 69850 h 1559"/>
              <a:gd name="T34" fmla="*/ 6223000 w 4101"/>
              <a:gd name="T35" fmla="*/ 69850 h 1559"/>
              <a:gd name="T36" fmla="*/ 6451600 w 4101"/>
              <a:gd name="T37" fmla="*/ 238125 h 1559"/>
              <a:gd name="T38" fmla="*/ 6510338 w 4101"/>
              <a:gd name="T39" fmla="*/ 396875 h 1559"/>
              <a:gd name="T40" fmla="*/ 6102350 w 4101"/>
              <a:gd name="T41" fmla="*/ 1133475 h 1559"/>
              <a:gd name="T42" fmla="*/ 4522788 w 4101"/>
              <a:gd name="T43" fmla="*/ 1271587 h 1559"/>
              <a:gd name="T44" fmla="*/ 4224338 w 4101"/>
              <a:gd name="T45" fmla="*/ 1460500 h 1559"/>
              <a:gd name="T46" fmla="*/ 3976688 w 4101"/>
              <a:gd name="T47" fmla="*/ 1789112 h 1559"/>
              <a:gd name="T48" fmla="*/ 3856038 w 4101"/>
              <a:gd name="T49" fmla="*/ 2027237 h 1559"/>
              <a:gd name="T50" fmla="*/ 3748088 w 4101"/>
              <a:gd name="T51" fmla="*/ 2206625 h 1559"/>
              <a:gd name="T52" fmla="*/ 3508375 w 4101"/>
              <a:gd name="T53" fmla="*/ 2395537 h 1559"/>
              <a:gd name="T54" fmla="*/ 3300413 w 4101"/>
              <a:gd name="T55" fmla="*/ 2465387 h 1559"/>
              <a:gd name="T56" fmla="*/ 2873375 w 4101"/>
              <a:gd name="T57" fmla="*/ 2355850 h 1559"/>
              <a:gd name="T58" fmla="*/ 2822575 w 4101"/>
              <a:gd name="T59" fmla="*/ 2305050 h 1559"/>
              <a:gd name="T60" fmla="*/ 2782888 w 4101"/>
              <a:gd name="T61" fmla="*/ 2246312 h 1559"/>
              <a:gd name="T62" fmla="*/ 2574925 w 4101"/>
              <a:gd name="T63" fmla="*/ 1838325 h 1559"/>
              <a:gd name="T64" fmla="*/ 2405063 w 4101"/>
              <a:gd name="T65" fmla="*/ 1500187 h 1559"/>
              <a:gd name="T66" fmla="*/ 2316163 w 4101"/>
              <a:gd name="T67" fmla="*/ 1390650 h 1559"/>
              <a:gd name="T68" fmla="*/ 2087563 w 4101"/>
              <a:gd name="T69" fmla="*/ 1192212 h 1559"/>
              <a:gd name="T70" fmla="*/ 1998663 w 4101"/>
              <a:gd name="T71" fmla="*/ 1143000 h 1559"/>
              <a:gd name="T72" fmla="*/ 1651000 w 4101"/>
              <a:gd name="T73" fmla="*/ 1014412 h 1559"/>
              <a:gd name="T74" fmla="*/ 377825 w 4101"/>
              <a:gd name="T75" fmla="*/ 1073150 h 1559"/>
              <a:gd name="T76" fmla="*/ 198438 w 4101"/>
              <a:gd name="T77" fmla="*/ 984250 h 1559"/>
              <a:gd name="T78" fmla="*/ 30163 w 4101"/>
              <a:gd name="T79" fmla="*/ 746125 h 1559"/>
              <a:gd name="T80" fmla="*/ 11113 w 4101"/>
              <a:gd name="T81" fmla="*/ 427037 h 1559"/>
              <a:gd name="T82" fmla="*/ 239713 w 4101"/>
              <a:gd name="T83" fmla="*/ 149225 h 1559"/>
              <a:gd name="T84" fmla="*/ 368300 w 4101"/>
              <a:gd name="T85" fmla="*/ 88900 h 155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101" h="1559">
                <a:moveTo>
                  <a:pt x="219" y="81"/>
                </a:moveTo>
                <a:cubicBezTo>
                  <a:pt x="312" y="51"/>
                  <a:pt x="224" y="78"/>
                  <a:pt x="470" y="69"/>
                </a:cubicBezTo>
                <a:cubicBezTo>
                  <a:pt x="508" y="68"/>
                  <a:pt x="545" y="64"/>
                  <a:pt x="583" y="63"/>
                </a:cubicBezTo>
                <a:cubicBezTo>
                  <a:pt x="706" y="60"/>
                  <a:pt x="829" y="58"/>
                  <a:pt x="952" y="56"/>
                </a:cubicBezTo>
                <a:cubicBezTo>
                  <a:pt x="1106" y="45"/>
                  <a:pt x="1254" y="46"/>
                  <a:pt x="1409" y="50"/>
                </a:cubicBezTo>
                <a:cubicBezTo>
                  <a:pt x="1464" y="56"/>
                  <a:pt x="1519" y="65"/>
                  <a:pt x="1572" y="81"/>
                </a:cubicBezTo>
                <a:cubicBezTo>
                  <a:pt x="1593" y="87"/>
                  <a:pt x="1628" y="113"/>
                  <a:pt x="1628" y="113"/>
                </a:cubicBezTo>
                <a:cubicBezTo>
                  <a:pt x="1642" y="133"/>
                  <a:pt x="1658" y="149"/>
                  <a:pt x="1672" y="169"/>
                </a:cubicBezTo>
                <a:cubicBezTo>
                  <a:pt x="1681" y="196"/>
                  <a:pt x="1688" y="223"/>
                  <a:pt x="1697" y="250"/>
                </a:cubicBezTo>
                <a:cubicBezTo>
                  <a:pt x="1704" y="322"/>
                  <a:pt x="1719" y="393"/>
                  <a:pt x="1735" y="463"/>
                </a:cubicBezTo>
                <a:cubicBezTo>
                  <a:pt x="1748" y="519"/>
                  <a:pt x="1750" y="584"/>
                  <a:pt x="1785" y="632"/>
                </a:cubicBezTo>
                <a:cubicBezTo>
                  <a:pt x="1796" y="667"/>
                  <a:pt x="1797" y="681"/>
                  <a:pt x="1828" y="701"/>
                </a:cubicBezTo>
                <a:cubicBezTo>
                  <a:pt x="1844" y="725"/>
                  <a:pt x="1858" y="721"/>
                  <a:pt x="1879" y="739"/>
                </a:cubicBezTo>
                <a:cubicBezTo>
                  <a:pt x="1921" y="775"/>
                  <a:pt x="1873" y="743"/>
                  <a:pt x="1916" y="770"/>
                </a:cubicBezTo>
                <a:cubicBezTo>
                  <a:pt x="1925" y="798"/>
                  <a:pt x="1938" y="790"/>
                  <a:pt x="1960" y="808"/>
                </a:cubicBezTo>
                <a:cubicBezTo>
                  <a:pt x="1980" y="825"/>
                  <a:pt x="1991" y="837"/>
                  <a:pt x="2016" y="845"/>
                </a:cubicBezTo>
                <a:cubicBezTo>
                  <a:pt x="2028" y="853"/>
                  <a:pt x="2072" y="891"/>
                  <a:pt x="2091" y="895"/>
                </a:cubicBezTo>
                <a:cubicBezTo>
                  <a:pt x="2129" y="903"/>
                  <a:pt x="2113" y="899"/>
                  <a:pt x="2141" y="908"/>
                </a:cubicBezTo>
                <a:cubicBezTo>
                  <a:pt x="2239" y="903"/>
                  <a:pt x="2223" y="912"/>
                  <a:pt x="2279" y="895"/>
                </a:cubicBezTo>
                <a:cubicBezTo>
                  <a:pt x="2327" y="881"/>
                  <a:pt x="2307" y="886"/>
                  <a:pt x="2354" y="870"/>
                </a:cubicBezTo>
                <a:cubicBezTo>
                  <a:pt x="2360" y="868"/>
                  <a:pt x="2373" y="864"/>
                  <a:pt x="2373" y="864"/>
                </a:cubicBezTo>
                <a:cubicBezTo>
                  <a:pt x="2404" y="843"/>
                  <a:pt x="2440" y="827"/>
                  <a:pt x="2473" y="808"/>
                </a:cubicBezTo>
                <a:cubicBezTo>
                  <a:pt x="2495" y="795"/>
                  <a:pt x="2511" y="774"/>
                  <a:pt x="2530" y="758"/>
                </a:cubicBezTo>
                <a:cubicBezTo>
                  <a:pt x="2550" y="742"/>
                  <a:pt x="2559" y="723"/>
                  <a:pt x="2573" y="701"/>
                </a:cubicBezTo>
                <a:cubicBezTo>
                  <a:pt x="2577" y="695"/>
                  <a:pt x="2586" y="682"/>
                  <a:pt x="2586" y="682"/>
                </a:cubicBezTo>
                <a:cubicBezTo>
                  <a:pt x="2588" y="676"/>
                  <a:pt x="2589" y="670"/>
                  <a:pt x="2592" y="664"/>
                </a:cubicBezTo>
                <a:cubicBezTo>
                  <a:pt x="2596" y="657"/>
                  <a:pt x="2602" y="652"/>
                  <a:pt x="2605" y="645"/>
                </a:cubicBezTo>
                <a:cubicBezTo>
                  <a:pt x="2610" y="635"/>
                  <a:pt x="2620" y="596"/>
                  <a:pt x="2624" y="582"/>
                </a:cubicBezTo>
                <a:cubicBezTo>
                  <a:pt x="2631" y="513"/>
                  <a:pt x="2638" y="384"/>
                  <a:pt x="2680" y="326"/>
                </a:cubicBezTo>
                <a:cubicBezTo>
                  <a:pt x="2697" y="253"/>
                  <a:pt x="2773" y="185"/>
                  <a:pt x="2843" y="163"/>
                </a:cubicBezTo>
                <a:cubicBezTo>
                  <a:pt x="2867" y="145"/>
                  <a:pt x="2882" y="145"/>
                  <a:pt x="2912" y="138"/>
                </a:cubicBezTo>
                <a:cubicBezTo>
                  <a:pt x="2941" y="131"/>
                  <a:pt x="2970" y="122"/>
                  <a:pt x="2999" y="113"/>
                </a:cubicBezTo>
                <a:cubicBezTo>
                  <a:pt x="3035" y="101"/>
                  <a:pt x="3075" y="102"/>
                  <a:pt x="3112" y="94"/>
                </a:cubicBezTo>
                <a:cubicBezTo>
                  <a:pt x="3186" y="78"/>
                  <a:pt x="3264" y="67"/>
                  <a:pt x="3337" y="44"/>
                </a:cubicBezTo>
                <a:cubicBezTo>
                  <a:pt x="3406" y="22"/>
                  <a:pt x="3465" y="8"/>
                  <a:pt x="3538" y="0"/>
                </a:cubicBezTo>
                <a:cubicBezTo>
                  <a:pt x="3684" y="4"/>
                  <a:pt x="3789" y="3"/>
                  <a:pt x="3920" y="44"/>
                </a:cubicBezTo>
                <a:cubicBezTo>
                  <a:pt x="3958" y="69"/>
                  <a:pt x="4001" y="87"/>
                  <a:pt x="4039" y="113"/>
                </a:cubicBezTo>
                <a:cubicBezTo>
                  <a:pt x="4047" y="125"/>
                  <a:pt x="4056" y="138"/>
                  <a:pt x="4064" y="150"/>
                </a:cubicBezTo>
                <a:cubicBezTo>
                  <a:pt x="4070" y="158"/>
                  <a:pt x="4082" y="175"/>
                  <a:pt x="4082" y="175"/>
                </a:cubicBezTo>
                <a:cubicBezTo>
                  <a:pt x="4089" y="200"/>
                  <a:pt x="4101" y="250"/>
                  <a:pt x="4101" y="250"/>
                </a:cubicBezTo>
                <a:cubicBezTo>
                  <a:pt x="4097" y="372"/>
                  <a:pt x="4096" y="626"/>
                  <a:pt x="3938" y="676"/>
                </a:cubicBezTo>
                <a:cubicBezTo>
                  <a:pt x="3911" y="705"/>
                  <a:pt x="3881" y="703"/>
                  <a:pt x="3844" y="714"/>
                </a:cubicBezTo>
                <a:cubicBezTo>
                  <a:pt x="3712" y="754"/>
                  <a:pt x="3565" y="747"/>
                  <a:pt x="3431" y="751"/>
                </a:cubicBezTo>
                <a:cubicBezTo>
                  <a:pt x="3244" y="757"/>
                  <a:pt x="3032" y="747"/>
                  <a:pt x="2849" y="801"/>
                </a:cubicBezTo>
                <a:cubicBezTo>
                  <a:pt x="2805" y="814"/>
                  <a:pt x="2773" y="850"/>
                  <a:pt x="2730" y="864"/>
                </a:cubicBezTo>
                <a:cubicBezTo>
                  <a:pt x="2706" y="882"/>
                  <a:pt x="2685" y="902"/>
                  <a:pt x="2661" y="920"/>
                </a:cubicBezTo>
                <a:cubicBezTo>
                  <a:pt x="2641" y="951"/>
                  <a:pt x="2605" y="994"/>
                  <a:pt x="2573" y="1014"/>
                </a:cubicBezTo>
                <a:cubicBezTo>
                  <a:pt x="2548" y="1052"/>
                  <a:pt x="2526" y="1088"/>
                  <a:pt x="2505" y="1127"/>
                </a:cubicBezTo>
                <a:cubicBezTo>
                  <a:pt x="2498" y="1140"/>
                  <a:pt x="2485" y="1150"/>
                  <a:pt x="2480" y="1164"/>
                </a:cubicBezTo>
                <a:cubicBezTo>
                  <a:pt x="2467" y="1199"/>
                  <a:pt x="2450" y="1247"/>
                  <a:pt x="2429" y="1277"/>
                </a:cubicBezTo>
                <a:cubicBezTo>
                  <a:pt x="2415" y="1322"/>
                  <a:pt x="2425" y="1304"/>
                  <a:pt x="2404" y="1334"/>
                </a:cubicBezTo>
                <a:cubicBezTo>
                  <a:pt x="2397" y="1356"/>
                  <a:pt x="2361" y="1390"/>
                  <a:pt x="2361" y="1390"/>
                </a:cubicBezTo>
                <a:cubicBezTo>
                  <a:pt x="2352" y="1414"/>
                  <a:pt x="2329" y="1438"/>
                  <a:pt x="2304" y="1446"/>
                </a:cubicBezTo>
                <a:cubicBezTo>
                  <a:pt x="2279" y="1463"/>
                  <a:pt x="2240" y="1499"/>
                  <a:pt x="2210" y="1509"/>
                </a:cubicBezTo>
                <a:cubicBezTo>
                  <a:pt x="2191" y="1515"/>
                  <a:pt x="2172" y="1519"/>
                  <a:pt x="2154" y="1528"/>
                </a:cubicBezTo>
                <a:cubicBezTo>
                  <a:pt x="2130" y="1540"/>
                  <a:pt x="2079" y="1553"/>
                  <a:pt x="2079" y="1553"/>
                </a:cubicBezTo>
                <a:cubicBezTo>
                  <a:pt x="1854" y="1544"/>
                  <a:pt x="1963" y="1559"/>
                  <a:pt x="1866" y="1528"/>
                </a:cubicBezTo>
                <a:cubicBezTo>
                  <a:pt x="1846" y="1514"/>
                  <a:pt x="1830" y="1497"/>
                  <a:pt x="1810" y="1484"/>
                </a:cubicBezTo>
                <a:cubicBezTo>
                  <a:pt x="1806" y="1478"/>
                  <a:pt x="1802" y="1470"/>
                  <a:pt x="1797" y="1465"/>
                </a:cubicBezTo>
                <a:cubicBezTo>
                  <a:pt x="1792" y="1460"/>
                  <a:pt x="1783" y="1458"/>
                  <a:pt x="1778" y="1452"/>
                </a:cubicBezTo>
                <a:cubicBezTo>
                  <a:pt x="1774" y="1447"/>
                  <a:pt x="1776" y="1439"/>
                  <a:pt x="1772" y="1434"/>
                </a:cubicBezTo>
                <a:cubicBezTo>
                  <a:pt x="1767" y="1427"/>
                  <a:pt x="1759" y="1421"/>
                  <a:pt x="1753" y="1415"/>
                </a:cubicBezTo>
                <a:cubicBezTo>
                  <a:pt x="1741" y="1389"/>
                  <a:pt x="1704" y="1316"/>
                  <a:pt x="1684" y="1296"/>
                </a:cubicBezTo>
                <a:cubicBezTo>
                  <a:pt x="1668" y="1245"/>
                  <a:pt x="1644" y="1205"/>
                  <a:pt x="1622" y="1158"/>
                </a:cubicBezTo>
                <a:cubicBezTo>
                  <a:pt x="1611" y="1135"/>
                  <a:pt x="1605" y="1098"/>
                  <a:pt x="1591" y="1077"/>
                </a:cubicBezTo>
                <a:cubicBezTo>
                  <a:pt x="1563" y="1035"/>
                  <a:pt x="1543" y="986"/>
                  <a:pt x="1515" y="945"/>
                </a:cubicBezTo>
                <a:cubicBezTo>
                  <a:pt x="1506" y="932"/>
                  <a:pt x="1493" y="921"/>
                  <a:pt x="1484" y="908"/>
                </a:cubicBezTo>
                <a:cubicBezTo>
                  <a:pt x="1473" y="872"/>
                  <a:pt x="1487" y="904"/>
                  <a:pt x="1459" y="876"/>
                </a:cubicBezTo>
                <a:cubicBezTo>
                  <a:pt x="1425" y="842"/>
                  <a:pt x="1394" y="804"/>
                  <a:pt x="1353" y="776"/>
                </a:cubicBezTo>
                <a:cubicBezTo>
                  <a:pt x="1340" y="767"/>
                  <a:pt x="1326" y="762"/>
                  <a:pt x="1315" y="751"/>
                </a:cubicBezTo>
                <a:cubicBezTo>
                  <a:pt x="1309" y="745"/>
                  <a:pt x="1304" y="736"/>
                  <a:pt x="1296" y="732"/>
                </a:cubicBezTo>
                <a:cubicBezTo>
                  <a:pt x="1285" y="726"/>
                  <a:pt x="1259" y="720"/>
                  <a:pt x="1259" y="720"/>
                </a:cubicBezTo>
                <a:cubicBezTo>
                  <a:pt x="1234" y="701"/>
                  <a:pt x="1188" y="668"/>
                  <a:pt x="1159" y="657"/>
                </a:cubicBezTo>
                <a:cubicBezTo>
                  <a:pt x="1124" y="644"/>
                  <a:pt x="1076" y="643"/>
                  <a:pt x="1040" y="639"/>
                </a:cubicBezTo>
                <a:cubicBezTo>
                  <a:pt x="865" y="644"/>
                  <a:pt x="695" y="663"/>
                  <a:pt x="520" y="670"/>
                </a:cubicBezTo>
                <a:cubicBezTo>
                  <a:pt x="426" y="688"/>
                  <a:pt x="332" y="681"/>
                  <a:pt x="238" y="676"/>
                </a:cubicBezTo>
                <a:cubicBezTo>
                  <a:pt x="234" y="675"/>
                  <a:pt x="196" y="669"/>
                  <a:pt x="188" y="664"/>
                </a:cubicBezTo>
                <a:cubicBezTo>
                  <a:pt x="164" y="648"/>
                  <a:pt x="152" y="633"/>
                  <a:pt x="125" y="620"/>
                </a:cubicBezTo>
                <a:cubicBezTo>
                  <a:pt x="109" y="594"/>
                  <a:pt x="88" y="567"/>
                  <a:pt x="63" y="551"/>
                </a:cubicBezTo>
                <a:cubicBezTo>
                  <a:pt x="55" y="526"/>
                  <a:pt x="35" y="492"/>
                  <a:pt x="19" y="470"/>
                </a:cubicBezTo>
                <a:cubicBezTo>
                  <a:pt x="14" y="447"/>
                  <a:pt x="6" y="424"/>
                  <a:pt x="0" y="401"/>
                </a:cubicBezTo>
                <a:cubicBezTo>
                  <a:pt x="2" y="357"/>
                  <a:pt x="1" y="313"/>
                  <a:pt x="7" y="269"/>
                </a:cubicBezTo>
                <a:cubicBezTo>
                  <a:pt x="8" y="262"/>
                  <a:pt x="16" y="257"/>
                  <a:pt x="19" y="250"/>
                </a:cubicBezTo>
                <a:cubicBezTo>
                  <a:pt x="50" y="181"/>
                  <a:pt x="71" y="119"/>
                  <a:pt x="151" y="94"/>
                </a:cubicBezTo>
                <a:cubicBezTo>
                  <a:pt x="170" y="80"/>
                  <a:pt x="191" y="73"/>
                  <a:pt x="213" y="63"/>
                </a:cubicBezTo>
                <a:cubicBezTo>
                  <a:pt x="219" y="60"/>
                  <a:pt x="230" y="50"/>
                  <a:pt x="232" y="56"/>
                </a:cubicBezTo>
                <a:cubicBezTo>
                  <a:pt x="235" y="65"/>
                  <a:pt x="223" y="73"/>
                  <a:pt x="219" y="81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356390" name="Text Box 38"/>
          <p:cNvSpPr txBox="1">
            <a:spLocks noChangeArrowheads="1"/>
          </p:cNvSpPr>
          <p:nvPr/>
        </p:nvSpPr>
        <p:spPr bwMode="auto">
          <a:xfrm>
            <a:off x="6248400" y="55626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yield</a:t>
            </a:r>
          </a:p>
        </p:txBody>
      </p:sp>
      <p:graphicFrame>
        <p:nvGraphicFramePr>
          <p:cNvPr id="5328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272840"/>
              </p:ext>
            </p:extLst>
          </p:nvPr>
        </p:nvGraphicFramePr>
        <p:xfrm>
          <a:off x="5534025" y="6113463"/>
          <a:ext cx="25463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7" name="Equation" r:id="rId22" imgW="914400" imgH="177480" progId="Equation.3">
                  <p:embed/>
                </p:oleObj>
              </mc:Choice>
              <mc:Fallback>
                <p:oleObj name="Equation" r:id="rId22" imgW="914400" imgH="177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5" y="6113463"/>
                        <a:ext cx="25463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308008" y="685800"/>
            <a:ext cx="8534400" cy="762000"/>
            <a:chOff x="96" y="1104"/>
            <a:chExt cx="5376" cy="480"/>
          </a:xfrm>
        </p:grpSpPr>
        <p:graphicFrame>
          <p:nvGraphicFramePr>
            <p:cNvPr id="43" name="Object 17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8" name="Equation" r:id="rId24" imgW="1714500" imgH="419100" progId="Equation.3">
                    <p:embed/>
                  </p:oleObj>
                </mc:Choice>
                <mc:Fallback>
                  <p:oleObj name="Equation" r:id="rId24" imgW="17145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148010"/>
                </p:ext>
              </p:extLst>
            </p:nvPr>
          </p:nvGraphicFramePr>
          <p:xfrm>
            <a:off x="2106" y="1180"/>
            <a:ext cx="1541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69" name="Equation" r:id="rId26" imgW="774360" imgH="203040" progId="Equation.3">
                    <p:embed/>
                  </p:oleObj>
                </mc:Choice>
                <mc:Fallback>
                  <p:oleObj name="Equation" r:id="rId26" imgW="7743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6" y="1180"/>
                          <a:ext cx="1541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742762"/>
                </p:ext>
              </p:extLst>
            </p:nvPr>
          </p:nvGraphicFramePr>
          <p:xfrm>
            <a:off x="3792" y="1179"/>
            <a:ext cx="1392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70" name="Equation" r:id="rId28" imgW="698400" imgH="203040" progId="Equation.3">
                    <p:embed/>
                  </p:oleObj>
                </mc:Choice>
                <mc:Fallback>
                  <p:oleObj name="Equation" r:id="rId28" imgW="698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179"/>
                          <a:ext cx="1392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33"/>
          <p:cNvGraphicFramePr>
            <a:graphicFrameLocks noChangeAspect="1"/>
          </p:cNvGraphicFramePr>
          <p:nvPr/>
        </p:nvGraphicFramePr>
        <p:xfrm>
          <a:off x="152400" y="1371600"/>
          <a:ext cx="8916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1" name="Equation" r:id="rId3" imgW="8915400" imgH="431800" progId="Equation.3">
                  <p:embed/>
                </p:oleObj>
              </mc:Choice>
              <mc:Fallback>
                <p:oleObj name="Equation" r:id="rId3" imgW="8915400" imgH="431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371600"/>
                        <a:ext cx="8916988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4" name="Text Box 34"/>
          <p:cNvSpPr txBox="1">
            <a:spLocks noChangeArrowheads="1"/>
          </p:cNvSpPr>
          <p:nvPr/>
        </p:nvSpPr>
        <p:spPr bwMode="auto">
          <a:xfrm>
            <a:off x="7315200" y="5410200"/>
            <a:ext cx="1081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yield</a:t>
            </a:r>
          </a:p>
        </p:txBody>
      </p:sp>
      <p:graphicFrame>
        <p:nvGraphicFramePr>
          <p:cNvPr id="5427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257226"/>
              </p:ext>
            </p:extLst>
          </p:nvPr>
        </p:nvGraphicFramePr>
        <p:xfrm>
          <a:off x="6765925" y="6035675"/>
          <a:ext cx="21637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2" name="Equation" r:id="rId5" imgW="799920" imgH="177480" progId="Equation.3">
                  <p:embed/>
                </p:oleObj>
              </mc:Choice>
              <mc:Fallback>
                <p:oleObj name="Equation" r:id="rId5" imgW="799920" imgH="17748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925" y="6035675"/>
                        <a:ext cx="216376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9" name="Oval 39"/>
          <p:cNvSpPr>
            <a:spLocks noChangeArrowheads="1"/>
          </p:cNvSpPr>
          <p:nvPr/>
        </p:nvSpPr>
        <p:spPr bwMode="auto">
          <a:xfrm>
            <a:off x="4191000" y="2057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8440" name="Line 40"/>
          <p:cNvSpPr>
            <a:spLocks noChangeShapeType="1"/>
          </p:cNvSpPr>
          <p:nvPr/>
        </p:nvSpPr>
        <p:spPr bwMode="auto">
          <a:xfrm flipH="1">
            <a:off x="3048000" y="2590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8441" name="Line 41"/>
          <p:cNvSpPr>
            <a:spLocks noChangeShapeType="1"/>
          </p:cNvSpPr>
          <p:nvPr/>
        </p:nvSpPr>
        <p:spPr bwMode="auto">
          <a:xfrm>
            <a:off x="4724400" y="2590800"/>
            <a:ext cx="1295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280" name="Object 42"/>
          <p:cNvGraphicFramePr>
            <a:graphicFrameLocks noChangeAspect="1"/>
          </p:cNvGraphicFramePr>
          <p:nvPr/>
        </p:nvGraphicFramePr>
        <p:xfrm>
          <a:off x="4356100" y="2127250"/>
          <a:ext cx="303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3" name="Equation" r:id="rId7" imgW="304668" imgH="380835" progId="Equation.3">
                  <p:embed/>
                </p:oleObj>
              </mc:Choice>
              <mc:Fallback>
                <p:oleObj name="Equation" r:id="rId7" imgW="304668" imgH="380835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127250"/>
                        <a:ext cx="303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3" name="Oval 43"/>
          <p:cNvSpPr>
            <a:spLocks noChangeArrowheads="1"/>
          </p:cNvSpPr>
          <p:nvPr/>
        </p:nvSpPr>
        <p:spPr bwMode="auto">
          <a:xfrm>
            <a:off x="26670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8444" name="Oval 44"/>
          <p:cNvSpPr>
            <a:spLocks noChangeArrowheads="1"/>
          </p:cNvSpPr>
          <p:nvPr/>
        </p:nvSpPr>
        <p:spPr bwMode="auto">
          <a:xfrm>
            <a:off x="5867400" y="3200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283" name="Object 45"/>
          <p:cNvGraphicFramePr>
            <a:graphicFrameLocks noChangeAspect="1"/>
          </p:cNvGraphicFramePr>
          <p:nvPr/>
        </p:nvGraphicFramePr>
        <p:xfrm>
          <a:off x="60198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4" name="Equation" r:id="rId9" imgW="330200" imgH="368300" progId="Equation.3">
                  <p:embed/>
                </p:oleObj>
              </mc:Choice>
              <mc:Fallback>
                <p:oleObj name="Equation" r:id="rId9" imgW="330200" imgH="3683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46"/>
          <p:cNvGraphicFramePr>
            <a:graphicFrameLocks noChangeAspect="1"/>
          </p:cNvGraphicFramePr>
          <p:nvPr/>
        </p:nvGraphicFramePr>
        <p:xfrm>
          <a:off x="2743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5" name="Equation" r:id="rId11" imgW="330200" imgH="368300" progId="Equation.3">
                  <p:embed/>
                </p:oleObj>
              </mc:Choice>
              <mc:Fallback>
                <p:oleObj name="Equation" r:id="rId11" imgW="330200" imgH="3683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7" name="Line 47"/>
          <p:cNvSpPr>
            <a:spLocks noChangeShapeType="1"/>
          </p:cNvSpPr>
          <p:nvPr/>
        </p:nvSpPr>
        <p:spPr bwMode="auto">
          <a:xfrm flipH="1">
            <a:off x="18288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8448" name="Line 48"/>
          <p:cNvSpPr>
            <a:spLocks noChangeShapeType="1"/>
          </p:cNvSpPr>
          <p:nvPr/>
        </p:nvSpPr>
        <p:spPr bwMode="auto">
          <a:xfrm>
            <a:off x="2971800" y="3810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8449" name="Oval 49"/>
          <p:cNvSpPr>
            <a:spLocks noChangeArrowheads="1"/>
          </p:cNvSpPr>
          <p:nvPr/>
        </p:nvSpPr>
        <p:spPr bwMode="auto">
          <a:xfrm>
            <a:off x="137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8450" name="Oval 50"/>
          <p:cNvSpPr>
            <a:spLocks noChangeArrowheads="1"/>
          </p:cNvSpPr>
          <p:nvPr/>
        </p:nvSpPr>
        <p:spPr bwMode="auto">
          <a:xfrm>
            <a:off x="26670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8451" name="Oval 51"/>
          <p:cNvSpPr>
            <a:spLocks noChangeArrowheads="1"/>
          </p:cNvSpPr>
          <p:nvPr/>
        </p:nvSpPr>
        <p:spPr bwMode="auto">
          <a:xfrm>
            <a:off x="3886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8452" name="Line 52"/>
          <p:cNvSpPr>
            <a:spLocks noChangeShapeType="1"/>
          </p:cNvSpPr>
          <p:nvPr/>
        </p:nvSpPr>
        <p:spPr bwMode="auto">
          <a:xfrm>
            <a:off x="3200400" y="37338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291" name="Object 53"/>
          <p:cNvGraphicFramePr>
            <a:graphicFrameLocks noChangeAspect="1"/>
          </p:cNvGraphicFramePr>
          <p:nvPr/>
        </p:nvGraphicFramePr>
        <p:xfrm>
          <a:off x="1524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6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54"/>
          <p:cNvGraphicFramePr>
            <a:graphicFrameLocks noChangeAspect="1"/>
          </p:cNvGraphicFramePr>
          <p:nvPr/>
        </p:nvGraphicFramePr>
        <p:xfrm>
          <a:off x="28194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7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55"/>
          <p:cNvGraphicFramePr>
            <a:graphicFrameLocks noChangeAspect="1"/>
          </p:cNvGraphicFramePr>
          <p:nvPr/>
        </p:nvGraphicFramePr>
        <p:xfrm>
          <a:off x="40386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8" name="Equation" r:id="rId16" imgW="330200" imgH="368300" progId="Equation.3">
                  <p:embed/>
                </p:oleObj>
              </mc:Choice>
              <mc:Fallback>
                <p:oleObj name="Equation" r:id="rId16" imgW="330200" imgH="3683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6" name="Oval 56"/>
          <p:cNvSpPr>
            <a:spLocks noChangeArrowheads="1"/>
          </p:cNvSpPr>
          <p:nvPr/>
        </p:nvSpPr>
        <p:spPr bwMode="auto">
          <a:xfrm>
            <a:off x="5181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295" name="Object 57"/>
          <p:cNvGraphicFramePr>
            <a:graphicFrameLocks noChangeAspect="1"/>
          </p:cNvGraphicFramePr>
          <p:nvPr/>
        </p:nvGraphicFramePr>
        <p:xfrm>
          <a:off x="5334000" y="47244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9" name="Equation" r:id="rId18" imgW="330200" imgH="368300" progId="Equation.3">
                  <p:embed/>
                </p:oleObj>
              </mc:Choice>
              <mc:Fallback>
                <p:oleObj name="Equation" r:id="rId18" imgW="330200" imgH="3683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8" name="Oval 58"/>
          <p:cNvSpPr>
            <a:spLocks noChangeArrowheads="1"/>
          </p:cNvSpPr>
          <p:nvPr/>
        </p:nvSpPr>
        <p:spPr bwMode="auto">
          <a:xfrm>
            <a:off x="6553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297" name="Object 59"/>
          <p:cNvGraphicFramePr>
            <a:graphicFrameLocks noChangeAspect="1"/>
          </p:cNvGraphicFramePr>
          <p:nvPr/>
        </p:nvGraphicFramePr>
        <p:xfrm>
          <a:off x="6743700" y="471328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0" name="Equation" r:id="rId20" imgW="253890" imgH="393529" progId="Equation.3">
                  <p:embed/>
                </p:oleObj>
              </mc:Choice>
              <mc:Fallback>
                <p:oleObj name="Equation" r:id="rId20" imgW="253890" imgH="393529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4713288"/>
                        <a:ext cx="2524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0" name="Line 60"/>
          <p:cNvSpPr>
            <a:spLocks noChangeShapeType="1"/>
          </p:cNvSpPr>
          <p:nvPr/>
        </p:nvSpPr>
        <p:spPr bwMode="auto">
          <a:xfrm flipH="1">
            <a:off x="5562600" y="3810000"/>
            <a:ext cx="457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8461" name="Line 61"/>
          <p:cNvSpPr>
            <a:spLocks noChangeShapeType="1"/>
          </p:cNvSpPr>
          <p:nvPr/>
        </p:nvSpPr>
        <p:spPr bwMode="auto">
          <a:xfrm>
            <a:off x="6400800" y="3733800"/>
            <a:ext cx="457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8462" name="Oval 62"/>
          <p:cNvSpPr>
            <a:spLocks noChangeArrowheads="1"/>
          </p:cNvSpPr>
          <p:nvPr/>
        </p:nvSpPr>
        <p:spPr bwMode="auto">
          <a:xfrm>
            <a:off x="3886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8463" name="Line 63"/>
          <p:cNvSpPr>
            <a:spLocks noChangeShapeType="1"/>
          </p:cNvSpPr>
          <p:nvPr/>
        </p:nvSpPr>
        <p:spPr bwMode="auto">
          <a:xfrm>
            <a:off x="41910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430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16636"/>
              </p:ext>
            </p:extLst>
          </p:nvPr>
        </p:nvGraphicFramePr>
        <p:xfrm>
          <a:off x="4006056" y="6121162"/>
          <a:ext cx="369887" cy="40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1" name="Equation" r:id="rId22" imgW="126720" imgH="139680" progId="Equation.3">
                  <p:embed/>
                </p:oleObj>
              </mc:Choice>
              <mc:Fallback>
                <p:oleObj name="Equation" r:id="rId22" imgW="126720" imgH="13968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056" y="6121162"/>
                        <a:ext cx="369887" cy="406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5" name="Oval 65"/>
          <p:cNvSpPr>
            <a:spLocks noChangeArrowheads="1"/>
          </p:cNvSpPr>
          <p:nvPr/>
        </p:nvSpPr>
        <p:spPr bwMode="auto">
          <a:xfrm>
            <a:off x="5181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8466" name="Line 66"/>
          <p:cNvSpPr>
            <a:spLocks noChangeShapeType="1"/>
          </p:cNvSpPr>
          <p:nvPr/>
        </p:nvSpPr>
        <p:spPr bwMode="auto">
          <a:xfrm>
            <a:off x="5486400" y="5257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58468" name="Text Box 68"/>
          <p:cNvSpPr txBox="1">
            <a:spLocks noChangeArrowheads="1"/>
          </p:cNvSpPr>
          <p:nvPr/>
        </p:nvSpPr>
        <p:spPr bwMode="auto">
          <a:xfrm>
            <a:off x="76200" y="2133600"/>
            <a:ext cx="3560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Derivation Tree</a:t>
            </a:r>
          </a:p>
        </p:txBody>
      </p:sp>
      <p:sp>
        <p:nvSpPr>
          <p:cNvPr id="358477" name="Freeform 77"/>
          <p:cNvSpPr>
            <a:spLocks/>
          </p:cNvSpPr>
          <p:nvPr/>
        </p:nvSpPr>
        <p:spPr bwMode="auto">
          <a:xfrm>
            <a:off x="1114425" y="4298950"/>
            <a:ext cx="6397625" cy="2470150"/>
          </a:xfrm>
          <a:custGeom>
            <a:avLst/>
            <a:gdLst>
              <a:gd name="T0" fmla="*/ 336550 w 4030"/>
              <a:gd name="T1" fmla="*/ 104775 h 1556"/>
              <a:gd name="T2" fmla="*/ 107950 w 4030"/>
              <a:gd name="T3" fmla="*/ 223838 h 1556"/>
              <a:gd name="T4" fmla="*/ 7938 w 4030"/>
              <a:gd name="T5" fmla="*/ 522288 h 1556"/>
              <a:gd name="T6" fmla="*/ 376238 w 4030"/>
              <a:gd name="T7" fmla="*/ 1138238 h 1556"/>
              <a:gd name="T8" fmla="*/ 644525 w 4030"/>
              <a:gd name="T9" fmla="*/ 1217613 h 1556"/>
              <a:gd name="T10" fmla="*/ 1181100 w 4030"/>
              <a:gd name="T11" fmla="*/ 1196975 h 1556"/>
              <a:gd name="T12" fmla="*/ 1936750 w 4030"/>
              <a:gd name="T13" fmla="*/ 1138238 h 1556"/>
              <a:gd name="T14" fmla="*/ 2374900 w 4030"/>
              <a:gd name="T15" fmla="*/ 1187450 h 1556"/>
              <a:gd name="T16" fmla="*/ 2503488 w 4030"/>
              <a:gd name="T17" fmla="*/ 1355725 h 1556"/>
              <a:gd name="T18" fmla="*/ 2613025 w 4030"/>
              <a:gd name="T19" fmla="*/ 1674813 h 1556"/>
              <a:gd name="T20" fmla="*/ 2662238 w 4030"/>
              <a:gd name="T21" fmla="*/ 2260600 h 1556"/>
              <a:gd name="T22" fmla="*/ 2751138 w 4030"/>
              <a:gd name="T23" fmla="*/ 2339975 h 1556"/>
              <a:gd name="T24" fmla="*/ 3021013 w 4030"/>
              <a:gd name="T25" fmla="*/ 2470150 h 1556"/>
              <a:gd name="T26" fmla="*/ 4670425 w 4030"/>
              <a:gd name="T27" fmla="*/ 2390775 h 1556"/>
              <a:gd name="T28" fmla="*/ 4859338 w 4030"/>
              <a:gd name="T29" fmla="*/ 2251075 h 1556"/>
              <a:gd name="T30" fmla="*/ 4908550 w 4030"/>
              <a:gd name="T31" fmla="*/ 2092325 h 1556"/>
              <a:gd name="T32" fmla="*/ 5018088 w 4030"/>
              <a:gd name="T33" fmla="*/ 1187450 h 1556"/>
              <a:gd name="T34" fmla="*/ 5792788 w 4030"/>
              <a:gd name="T35" fmla="*/ 1087438 h 1556"/>
              <a:gd name="T36" fmla="*/ 5922963 w 4030"/>
              <a:gd name="T37" fmla="*/ 1058863 h 1556"/>
              <a:gd name="T38" fmla="*/ 6200775 w 4030"/>
              <a:gd name="T39" fmla="*/ 928688 h 1556"/>
              <a:gd name="T40" fmla="*/ 6289675 w 4030"/>
              <a:gd name="T41" fmla="*/ 361950 h 1556"/>
              <a:gd name="T42" fmla="*/ 5972175 w 4030"/>
              <a:gd name="T43" fmla="*/ 44450 h 1556"/>
              <a:gd name="T44" fmla="*/ 5505450 w 4030"/>
              <a:gd name="T45" fmla="*/ 23813 h 1556"/>
              <a:gd name="T46" fmla="*/ 5216525 w 4030"/>
              <a:gd name="T47" fmla="*/ 153988 h 1556"/>
              <a:gd name="T48" fmla="*/ 4957763 w 4030"/>
              <a:gd name="T49" fmla="*/ 441325 h 1556"/>
              <a:gd name="T50" fmla="*/ 4868863 w 4030"/>
              <a:gd name="T51" fmla="*/ 650875 h 1556"/>
              <a:gd name="T52" fmla="*/ 4729163 w 4030"/>
              <a:gd name="T53" fmla="*/ 909638 h 1556"/>
              <a:gd name="T54" fmla="*/ 4610100 w 4030"/>
              <a:gd name="T55" fmla="*/ 1087438 h 1556"/>
              <a:gd name="T56" fmla="*/ 3963988 w 4030"/>
              <a:gd name="T57" fmla="*/ 1485900 h 1556"/>
              <a:gd name="T58" fmla="*/ 3179763 w 4030"/>
              <a:gd name="T59" fmla="*/ 1346200 h 1556"/>
              <a:gd name="T60" fmla="*/ 3049588 w 4030"/>
              <a:gd name="T61" fmla="*/ 1276350 h 1556"/>
              <a:gd name="T62" fmla="*/ 2900363 w 4030"/>
              <a:gd name="T63" fmla="*/ 1208088 h 1556"/>
              <a:gd name="T64" fmla="*/ 2781300 w 4030"/>
              <a:gd name="T65" fmla="*/ 1127125 h 1556"/>
              <a:gd name="T66" fmla="*/ 2682875 w 4030"/>
              <a:gd name="T67" fmla="*/ 1047750 h 1556"/>
              <a:gd name="T68" fmla="*/ 2592388 w 4030"/>
              <a:gd name="T69" fmla="*/ 919163 h 1556"/>
              <a:gd name="T70" fmla="*/ 2454275 w 4030"/>
              <a:gd name="T71" fmla="*/ 352425 h 1556"/>
              <a:gd name="T72" fmla="*/ 2314575 w 4030"/>
              <a:gd name="T73" fmla="*/ 93663 h 155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030" h="1556">
                <a:moveTo>
                  <a:pt x="1458" y="59"/>
                </a:moveTo>
                <a:cubicBezTo>
                  <a:pt x="1043" y="61"/>
                  <a:pt x="627" y="60"/>
                  <a:pt x="212" y="66"/>
                </a:cubicBezTo>
                <a:cubicBezTo>
                  <a:pt x="186" y="66"/>
                  <a:pt x="127" y="84"/>
                  <a:pt x="106" y="103"/>
                </a:cubicBezTo>
                <a:cubicBezTo>
                  <a:pt x="93" y="115"/>
                  <a:pt x="68" y="141"/>
                  <a:pt x="68" y="141"/>
                </a:cubicBezTo>
                <a:cubicBezTo>
                  <a:pt x="57" y="173"/>
                  <a:pt x="65" y="154"/>
                  <a:pt x="37" y="197"/>
                </a:cubicBezTo>
                <a:cubicBezTo>
                  <a:pt x="18" y="225"/>
                  <a:pt x="12" y="293"/>
                  <a:pt x="5" y="329"/>
                </a:cubicBezTo>
                <a:cubicBezTo>
                  <a:pt x="9" y="426"/>
                  <a:pt x="0" y="632"/>
                  <a:pt x="131" y="673"/>
                </a:cubicBezTo>
                <a:cubicBezTo>
                  <a:pt x="162" y="694"/>
                  <a:pt x="201" y="707"/>
                  <a:pt x="237" y="717"/>
                </a:cubicBezTo>
                <a:cubicBezTo>
                  <a:pt x="268" y="737"/>
                  <a:pt x="313" y="745"/>
                  <a:pt x="350" y="754"/>
                </a:cubicBezTo>
                <a:cubicBezTo>
                  <a:pt x="369" y="758"/>
                  <a:pt x="406" y="767"/>
                  <a:pt x="406" y="767"/>
                </a:cubicBezTo>
                <a:cubicBezTo>
                  <a:pt x="504" y="765"/>
                  <a:pt x="602" y="765"/>
                  <a:pt x="700" y="761"/>
                </a:cubicBezTo>
                <a:cubicBezTo>
                  <a:pt x="715" y="760"/>
                  <a:pt x="729" y="755"/>
                  <a:pt x="744" y="754"/>
                </a:cubicBezTo>
                <a:cubicBezTo>
                  <a:pt x="834" y="749"/>
                  <a:pt x="1013" y="742"/>
                  <a:pt x="1013" y="742"/>
                </a:cubicBezTo>
                <a:cubicBezTo>
                  <a:pt x="1085" y="733"/>
                  <a:pt x="1149" y="722"/>
                  <a:pt x="1220" y="717"/>
                </a:cubicBezTo>
                <a:cubicBezTo>
                  <a:pt x="1301" y="719"/>
                  <a:pt x="1383" y="719"/>
                  <a:pt x="1464" y="723"/>
                </a:cubicBezTo>
                <a:cubicBezTo>
                  <a:pt x="1489" y="724"/>
                  <a:pt x="1480" y="732"/>
                  <a:pt x="1496" y="748"/>
                </a:cubicBezTo>
                <a:cubicBezTo>
                  <a:pt x="1512" y="765"/>
                  <a:pt x="1531" y="779"/>
                  <a:pt x="1546" y="798"/>
                </a:cubicBezTo>
                <a:cubicBezTo>
                  <a:pt x="1560" y="815"/>
                  <a:pt x="1564" y="836"/>
                  <a:pt x="1577" y="854"/>
                </a:cubicBezTo>
                <a:cubicBezTo>
                  <a:pt x="1587" y="886"/>
                  <a:pt x="1595" y="920"/>
                  <a:pt x="1615" y="948"/>
                </a:cubicBezTo>
                <a:cubicBezTo>
                  <a:pt x="1626" y="982"/>
                  <a:pt x="1640" y="1019"/>
                  <a:pt x="1646" y="1055"/>
                </a:cubicBezTo>
                <a:cubicBezTo>
                  <a:pt x="1656" y="1118"/>
                  <a:pt x="1654" y="1181"/>
                  <a:pt x="1665" y="1243"/>
                </a:cubicBezTo>
                <a:cubicBezTo>
                  <a:pt x="1667" y="1301"/>
                  <a:pt x="1664" y="1365"/>
                  <a:pt x="1677" y="1424"/>
                </a:cubicBezTo>
                <a:cubicBezTo>
                  <a:pt x="1679" y="1434"/>
                  <a:pt x="1686" y="1456"/>
                  <a:pt x="1696" y="1462"/>
                </a:cubicBezTo>
                <a:cubicBezTo>
                  <a:pt x="1707" y="1469"/>
                  <a:pt x="1733" y="1474"/>
                  <a:pt x="1733" y="1474"/>
                </a:cubicBezTo>
                <a:cubicBezTo>
                  <a:pt x="1756" y="1489"/>
                  <a:pt x="1783" y="1504"/>
                  <a:pt x="1809" y="1512"/>
                </a:cubicBezTo>
                <a:cubicBezTo>
                  <a:pt x="1837" y="1530"/>
                  <a:pt x="1872" y="1545"/>
                  <a:pt x="1903" y="1556"/>
                </a:cubicBezTo>
                <a:cubicBezTo>
                  <a:pt x="2172" y="1551"/>
                  <a:pt x="2441" y="1542"/>
                  <a:pt x="2710" y="1537"/>
                </a:cubicBezTo>
                <a:cubicBezTo>
                  <a:pt x="2794" y="1533"/>
                  <a:pt x="2862" y="1525"/>
                  <a:pt x="2942" y="1506"/>
                </a:cubicBezTo>
                <a:cubicBezTo>
                  <a:pt x="2963" y="1501"/>
                  <a:pt x="2978" y="1487"/>
                  <a:pt x="2998" y="1481"/>
                </a:cubicBezTo>
                <a:cubicBezTo>
                  <a:pt x="3023" y="1462"/>
                  <a:pt x="3043" y="1444"/>
                  <a:pt x="3061" y="1418"/>
                </a:cubicBezTo>
                <a:cubicBezTo>
                  <a:pt x="3070" y="1406"/>
                  <a:pt x="3086" y="1380"/>
                  <a:pt x="3086" y="1380"/>
                </a:cubicBezTo>
                <a:cubicBezTo>
                  <a:pt x="3088" y="1359"/>
                  <a:pt x="3091" y="1339"/>
                  <a:pt x="3092" y="1318"/>
                </a:cubicBezTo>
                <a:cubicBezTo>
                  <a:pt x="3098" y="1163"/>
                  <a:pt x="3056" y="1001"/>
                  <a:pt x="3105" y="854"/>
                </a:cubicBezTo>
                <a:cubicBezTo>
                  <a:pt x="3118" y="816"/>
                  <a:pt x="3118" y="761"/>
                  <a:pt x="3161" y="748"/>
                </a:cubicBezTo>
                <a:cubicBezTo>
                  <a:pt x="3253" y="685"/>
                  <a:pt x="3415" y="712"/>
                  <a:pt x="3499" y="710"/>
                </a:cubicBezTo>
                <a:cubicBezTo>
                  <a:pt x="3555" y="705"/>
                  <a:pt x="3596" y="696"/>
                  <a:pt x="3649" y="685"/>
                </a:cubicBezTo>
                <a:cubicBezTo>
                  <a:pt x="3660" y="683"/>
                  <a:pt x="3670" y="681"/>
                  <a:pt x="3681" y="679"/>
                </a:cubicBezTo>
                <a:cubicBezTo>
                  <a:pt x="3698" y="675"/>
                  <a:pt x="3731" y="667"/>
                  <a:pt x="3731" y="667"/>
                </a:cubicBezTo>
                <a:cubicBezTo>
                  <a:pt x="3762" y="651"/>
                  <a:pt x="3792" y="644"/>
                  <a:pt x="3825" y="635"/>
                </a:cubicBezTo>
                <a:cubicBezTo>
                  <a:pt x="3849" y="619"/>
                  <a:pt x="3880" y="593"/>
                  <a:pt x="3906" y="585"/>
                </a:cubicBezTo>
                <a:cubicBezTo>
                  <a:pt x="3955" y="548"/>
                  <a:pt x="3997" y="527"/>
                  <a:pt x="4019" y="466"/>
                </a:cubicBezTo>
                <a:cubicBezTo>
                  <a:pt x="4030" y="401"/>
                  <a:pt x="4001" y="286"/>
                  <a:pt x="3962" y="228"/>
                </a:cubicBezTo>
                <a:cubicBezTo>
                  <a:pt x="3953" y="202"/>
                  <a:pt x="3941" y="193"/>
                  <a:pt x="3925" y="172"/>
                </a:cubicBezTo>
                <a:cubicBezTo>
                  <a:pt x="3879" y="112"/>
                  <a:pt x="3838" y="52"/>
                  <a:pt x="3762" y="28"/>
                </a:cubicBezTo>
                <a:cubicBezTo>
                  <a:pt x="3736" y="10"/>
                  <a:pt x="3720" y="8"/>
                  <a:pt x="3687" y="3"/>
                </a:cubicBezTo>
                <a:cubicBezTo>
                  <a:pt x="3658" y="4"/>
                  <a:pt x="3531" y="0"/>
                  <a:pt x="3468" y="15"/>
                </a:cubicBezTo>
                <a:cubicBezTo>
                  <a:pt x="3439" y="22"/>
                  <a:pt x="3402" y="34"/>
                  <a:pt x="3374" y="47"/>
                </a:cubicBezTo>
                <a:cubicBezTo>
                  <a:pt x="3342" y="62"/>
                  <a:pt x="3320" y="89"/>
                  <a:pt x="3286" y="97"/>
                </a:cubicBezTo>
                <a:cubicBezTo>
                  <a:pt x="3230" y="133"/>
                  <a:pt x="3186" y="167"/>
                  <a:pt x="3148" y="222"/>
                </a:cubicBezTo>
                <a:cubicBezTo>
                  <a:pt x="3134" y="267"/>
                  <a:pt x="3144" y="249"/>
                  <a:pt x="3123" y="278"/>
                </a:cubicBezTo>
                <a:cubicBezTo>
                  <a:pt x="3113" y="308"/>
                  <a:pt x="3109" y="329"/>
                  <a:pt x="3092" y="354"/>
                </a:cubicBezTo>
                <a:cubicBezTo>
                  <a:pt x="3078" y="398"/>
                  <a:pt x="3087" y="380"/>
                  <a:pt x="3067" y="410"/>
                </a:cubicBezTo>
                <a:cubicBezTo>
                  <a:pt x="3058" y="438"/>
                  <a:pt x="3043" y="465"/>
                  <a:pt x="3023" y="485"/>
                </a:cubicBezTo>
                <a:cubicBezTo>
                  <a:pt x="3015" y="517"/>
                  <a:pt x="2996" y="545"/>
                  <a:pt x="2979" y="573"/>
                </a:cubicBezTo>
                <a:cubicBezTo>
                  <a:pt x="2971" y="586"/>
                  <a:pt x="2954" y="610"/>
                  <a:pt x="2954" y="610"/>
                </a:cubicBezTo>
                <a:cubicBezTo>
                  <a:pt x="2945" y="638"/>
                  <a:pt x="2921" y="660"/>
                  <a:pt x="2904" y="685"/>
                </a:cubicBezTo>
                <a:cubicBezTo>
                  <a:pt x="2852" y="761"/>
                  <a:pt x="2816" y="848"/>
                  <a:pt x="2723" y="879"/>
                </a:cubicBezTo>
                <a:cubicBezTo>
                  <a:pt x="2662" y="921"/>
                  <a:pt x="2569" y="928"/>
                  <a:pt x="2497" y="936"/>
                </a:cubicBezTo>
                <a:cubicBezTo>
                  <a:pt x="2240" y="930"/>
                  <a:pt x="2258" y="941"/>
                  <a:pt x="2084" y="886"/>
                </a:cubicBezTo>
                <a:cubicBezTo>
                  <a:pt x="2058" y="868"/>
                  <a:pt x="2033" y="858"/>
                  <a:pt x="2003" y="848"/>
                </a:cubicBezTo>
                <a:cubicBezTo>
                  <a:pt x="1997" y="846"/>
                  <a:pt x="1984" y="842"/>
                  <a:pt x="1984" y="842"/>
                </a:cubicBezTo>
                <a:cubicBezTo>
                  <a:pt x="1965" y="828"/>
                  <a:pt x="1943" y="814"/>
                  <a:pt x="1921" y="804"/>
                </a:cubicBezTo>
                <a:cubicBezTo>
                  <a:pt x="1909" y="799"/>
                  <a:pt x="1884" y="792"/>
                  <a:pt x="1884" y="792"/>
                </a:cubicBezTo>
                <a:cubicBezTo>
                  <a:pt x="1840" y="763"/>
                  <a:pt x="1860" y="772"/>
                  <a:pt x="1827" y="761"/>
                </a:cubicBezTo>
                <a:cubicBezTo>
                  <a:pt x="1785" y="731"/>
                  <a:pt x="1804" y="740"/>
                  <a:pt x="1771" y="729"/>
                </a:cubicBezTo>
                <a:cubicBezTo>
                  <a:pt x="1765" y="723"/>
                  <a:pt x="1759" y="715"/>
                  <a:pt x="1752" y="710"/>
                </a:cubicBezTo>
                <a:cubicBezTo>
                  <a:pt x="1744" y="705"/>
                  <a:pt x="1734" y="704"/>
                  <a:pt x="1727" y="698"/>
                </a:cubicBezTo>
                <a:cubicBezTo>
                  <a:pt x="1713" y="687"/>
                  <a:pt x="1690" y="660"/>
                  <a:pt x="1690" y="660"/>
                </a:cubicBezTo>
                <a:cubicBezTo>
                  <a:pt x="1677" y="627"/>
                  <a:pt x="1691" y="656"/>
                  <a:pt x="1665" y="623"/>
                </a:cubicBezTo>
                <a:cubicBezTo>
                  <a:pt x="1654" y="609"/>
                  <a:pt x="1633" y="579"/>
                  <a:pt x="1633" y="579"/>
                </a:cubicBezTo>
                <a:cubicBezTo>
                  <a:pt x="1616" y="526"/>
                  <a:pt x="1593" y="471"/>
                  <a:pt x="1583" y="416"/>
                </a:cubicBezTo>
                <a:cubicBezTo>
                  <a:pt x="1571" y="351"/>
                  <a:pt x="1566" y="286"/>
                  <a:pt x="1546" y="222"/>
                </a:cubicBezTo>
                <a:cubicBezTo>
                  <a:pt x="1532" y="178"/>
                  <a:pt x="1537" y="118"/>
                  <a:pt x="1496" y="91"/>
                </a:cubicBezTo>
                <a:cubicBezTo>
                  <a:pt x="1476" y="62"/>
                  <a:pt x="1475" y="79"/>
                  <a:pt x="1458" y="59"/>
                </a:cubicBezTo>
                <a:close/>
              </a:path>
            </a:pathLst>
          </a:custGeom>
          <a:noFill/>
          <a:ln w="9525" cap="flat" cmpd="sng">
            <a:solidFill>
              <a:srgbClr val="0000FF"/>
            </a:solidFill>
            <a:prstDash val="dash"/>
            <a:round/>
            <a:headEnd type="none" w="med" len="med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tr-TR"/>
          </a:p>
        </p:txBody>
      </p:sp>
      <p:sp>
        <p:nvSpPr>
          <p:cNvPr id="358478" name="Text Box 78"/>
          <p:cNvSpPr txBox="1">
            <a:spLocks noChangeArrowheads="1"/>
          </p:cNvSpPr>
          <p:nvPr/>
        </p:nvSpPr>
        <p:spPr bwMode="auto">
          <a:xfrm>
            <a:off x="76200" y="2743200"/>
            <a:ext cx="2478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(parse tree)</a:t>
            </a:r>
          </a:p>
        </p:txBody>
      </p:sp>
      <p:grpSp>
        <p:nvGrpSpPr>
          <p:cNvPr id="46" name="Group 44"/>
          <p:cNvGrpSpPr>
            <a:grpSpLocks/>
          </p:cNvGrpSpPr>
          <p:nvPr/>
        </p:nvGrpSpPr>
        <p:grpSpPr bwMode="auto">
          <a:xfrm>
            <a:off x="304800" y="609600"/>
            <a:ext cx="8534400" cy="762000"/>
            <a:chOff x="96" y="1104"/>
            <a:chExt cx="5376" cy="480"/>
          </a:xfrm>
        </p:grpSpPr>
        <p:graphicFrame>
          <p:nvGraphicFramePr>
            <p:cNvPr id="48" name="Object 17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02" name="Equation" r:id="rId24" imgW="1714500" imgH="419100" progId="Equation.3">
                    <p:embed/>
                  </p:oleObj>
                </mc:Choice>
                <mc:Fallback>
                  <p:oleObj name="Equation" r:id="rId24" imgW="17145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9148010"/>
                </p:ext>
              </p:extLst>
            </p:nvPr>
          </p:nvGraphicFramePr>
          <p:xfrm>
            <a:off x="2106" y="1180"/>
            <a:ext cx="1541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03" name="Equation" r:id="rId26" imgW="774360" imgH="203040" progId="Equation.3">
                    <p:embed/>
                  </p:oleObj>
                </mc:Choice>
                <mc:Fallback>
                  <p:oleObj name="Equation" r:id="rId26" imgW="77436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6" y="1180"/>
                          <a:ext cx="1541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742762"/>
                </p:ext>
              </p:extLst>
            </p:nvPr>
          </p:nvGraphicFramePr>
          <p:xfrm>
            <a:off x="3792" y="1179"/>
            <a:ext cx="1392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04" name="Equation" r:id="rId28" imgW="698400" imgH="203040" progId="Equation.3">
                    <p:embed/>
                  </p:oleObj>
                </mc:Choice>
                <mc:Fallback>
                  <p:oleObj name="Equation" r:id="rId28" imgW="6984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179"/>
                          <a:ext cx="1392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96" y="1104"/>
              <a:ext cx="5376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aphicFrame>
        <p:nvGraphicFramePr>
          <p:cNvPr id="42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16636"/>
              </p:ext>
            </p:extLst>
          </p:nvPr>
        </p:nvGraphicFramePr>
        <p:xfrm>
          <a:off x="5301456" y="6121162"/>
          <a:ext cx="369887" cy="406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05" name="Equation" r:id="rId30" imgW="126720" imgH="139680" progId="Equation.3">
                  <p:embed/>
                </p:oleObj>
              </mc:Choice>
              <mc:Fallback>
                <p:oleObj name="Equation" r:id="rId30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1456" y="6121162"/>
                        <a:ext cx="369887" cy="406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9" name="Object 4"/>
          <p:cNvGraphicFramePr>
            <a:graphicFrameLocks noChangeAspect="1"/>
          </p:cNvGraphicFramePr>
          <p:nvPr/>
        </p:nvGraphicFramePr>
        <p:xfrm>
          <a:off x="457200" y="1295400"/>
          <a:ext cx="7924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09" name="Equation" r:id="rId3" imgW="8356600" imgH="431800" progId="Equation.3">
                  <p:embed/>
                </p:oleObj>
              </mc:Choice>
              <mc:Fallback>
                <p:oleObj name="Equation" r:id="rId3" imgW="8356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79248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5"/>
          <p:cNvGraphicFramePr>
            <a:graphicFrameLocks noChangeAspect="1"/>
          </p:cNvGraphicFramePr>
          <p:nvPr/>
        </p:nvGraphicFramePr>
        <p:xfrm>
          <a:off x="457200" y="2590800"/>
          <a:ext cx="7543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0" name="Equation" r:id="rId5" imgW="7912100" imgH="431800" progId="Equation.3">
                  <p:embed/>
                </p:oleObj>
              </mc:Choice>
              <mc:Fallback>
                <p:oleObj name="Equation" r:id="rId5" imgW="7912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75438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1" name="Group 38"/>
          <p:cNvGrpSpPr>
            <a:grpSpLocks/>
          </p:cNvGrpSpPr>
          <p:nvPr/>
        </p:nvGrpSpPr>
        <p:grpSpPr bwMode="auto">
          <a:xfrm>
            <a:off x="3505200" y="3200400"/>
            <a:ext cx="4495800" cy="3506417"/>
            <a:chOff x="1632" y="1392"/>
            <a:chExt cx="3648" cy="2881"/>
          </a:xfrm>
        </p:grpSpPr>
        <p:sp>
          <p:nvSpPr>
            <p:cNvPr id="361478" name="Oval 6"/>
            <p:cNvSpPr>
              <a:spLocks noChangeArrowheads="1"/>
            </p:cNvSpPr>
            <p:nvPr/>
          </p:nvSpPr>
          <p:spPr bwMode="auto">
            <a:xfrm>
              <a:off x="3408" y="1392"/>
              <a:ext cx="384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1479" name="Line 7"/>
            <p:cNvSpPr>
              <a:spLocks noChangeShapeType="1"/>
            </p:cNvSpPr>
            <p:nvPr/>
          </p:nvSpPr>
          <p:spPr bwMode="auto">
            <a:xfrm flipH="1">
              <a:off x="2688" y="1729"/>
              <a:ext cx="768" cy="3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1480" name="Line 8"/>
            <p:cNvSpPr>
              <a:spLocks noChangeShapeType="1"/>
            </p:cNvSpPr>
            <p:nvPr/>
          </p:nvSpPr>
          <p:spPr bwMode="auto">
            <a:xfrm>
              <a:off x="3745" y="1729"/>
              <a:ext cx="815" cy="4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55311" name="Object 9"/>
            <p:cNvGraphicFramePr>
              <a:graphicFrameLocks noChangeAspect="1"/>
            </p:cNvGraphicFramePr>
            <p:nvPr/>
          </p:nvGraphicFramePr>
          <p:xfrm>
            <a:off x="3512" y="1436"/>
            <a:ext cx="1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1" name="Equation" r:id="rId7" imgW="304668" imgH="380835" progId="Equation.3">
                    <p:embed/>
                  </p:oleObj>
                </mc:Choice>
                <mc:Fallback>
                  <p:oleObj name="Equation" r:id="rId7" imgW="304668" imgH="38083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2" y="1436"/>
                          <a:ext cx="1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82" name="Oval 10"/>
            <p:cNvSpPr>
              <a:spLocks noChangeArrowheads="1"/>
            </p:cNvSpPr>
            <p:nvPr/>
          </p:nvSpPr>
          <p:spPr bwMode="auto">
            <a:xfrm>
              <a:off x="2447" y="2112"/>
              <a:ext cx="385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1483" name="Oval 11"/>
            <p:cNvSpPr>
              <a:spLocks noChangeArrowheads="1"/>
            </p:cNvSpPr>
            <p:nvPr/>
          </p:nvSpPr>
          <p:spPr bwMode="auto">
            <a:xfrm>
              <a:off x="4465" y="2112"/>
              <a:ext cx="384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55314" name="Object 12"/>
            <p:cNvGraphicFramePr>
              <a:graphicFrameLocks noChangeAspect="1"/>
            </p:cNvGraphicFramePr>
            <p:nvPr/>
          </p:nvGraphicFramePr>
          <p:xfrm>
            <a:off x="4560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2" name="Equation" r:id="rId9" imgW="330200" imgH="368300" progId="Equation.3">
                    <p:embed/>
                  </p:oleObj>
                </mc:Choice>
                <mc:Fallback>
                  <p:oleObj name="Equation" r:id="rId9" imgW="330200" imgH="3683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15" name="Object 13"/>
            <p:cNvGraphicFramePr>
              <a:graphicFrameLocks noChangeAspect="1"/>
            </p:cNvGraphicFramePr>
            <p:nvPr/>
          </p:nvGraphicFramePr>
          <p:xfrm>
            <a:off x="2496" y="2208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3" name="Equation" r:id="rId11" imgW="330200" imgH="368300" progId="Equation.3">
                    <p:embed/>
                  </p:oleObj>
                </mc:Choice>
                <mc:Fallback>
                  <p:oleObj name="Equation" r:id="rId11" imgW="330200" imgH="3683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208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86" name="Line 14"/>
            <p:cNvSpPr>
              <a:spLocks noChangeShapeType="1"/>
            </p:cNvSpPr>
            <p:nvPr/>
          </p:nvSpPr>
          <p:spPr bwMode="auto">
            <a:xfrm flipH="1">
              <a:off x="1921" y="2449"/>
              <a:ext cx="577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1487" name="Line 15"/>
            <p:cNvSpPr>
              <a:spLocks noChangeShapeType="1"/>
            </p:cNvSpPr>
            <p:nvPr/>
          </p:nvSpPr>
          <p:spPr bwMode="auto">
            <a:xfrm>
              <a:off x="2641" y="2495"/>
              <a:ext cx="0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1488" name="Oval 16"/>
            <p:cNvSpPr>
              <a:spLocks noChangeArrowheads="1"/>
            </p:cNvSpPr>
            <p:nvPr/>
          </p:nvSpPr>
          <p:spPr bwMode="auto">
            <a:xfrm>
              <a:off x="1632" y="3024"/>
              <a:ext cx="384" cy="3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1489" name="Oval 17"/>
            <p:cNvSpPr>
              <a:spLocks noChangeArrowheads="1"/>
            </p:cNvSpPr>
            <p:nvPr/>
          </p:nvSpPr>
          <p:spPr bwMode="auto">
            <a:xfrm>
              <a:off x="2447" y="3024"/>
              <a:ext cx="385" cy="3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1490" name="Oval 18"/>
            <p:cNvSpPr>
              <a:spLocks noChangeArrowheads="1"/>
            </p:cNvSpPr>
            <p:nvPr/>
          </p:nvSpPr>
          <p:spPr bwMode="auto">
            <a:xfrm>
              <a:off x="3216" y="3024"/>
              <a:ext cx="384" cy="3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1491" name="Line 19"/>
            <p:cNvSpPr>
              <a:spLocks noChangeShapeType="1"/>
            </p:cNvSpPr>
            <p:nvPr/>
          </p:nvSpPr>
          <p:spPr bwMode="auto">
            <a:xfrm>
              <a:off x="2784" y="2449"/>
              <a:ext cx="576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55322" name="Object 20"/>
            <p:cNvGraphicFramePr>
              <a:graphicFrameLocks noChangeAspect="1"/>
            </p:cNvGraphicFramePr>
            <p:nvPr/>
          </p:nvGraphicFramePr>
          <p:xfrm>
            <a:off x="1728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4" name="Equation" r:id="rId13" imgW="266584" imgH="279279" progId="Equation.3">
                    <p:embed/>
                  </p:oleObj>
                </mc:Choice>
                <mc:Fallback>
                  <p:oleObj name="Equation" r:id="rId13" imgW="266584" imgH="27927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3" name="Object 21"/>
            <p:cNvGraphicFramePr>
              <a:graphicFrameLocks noChangeAspect="1"/>
            </p:cNvGraphicFramePr>
            <p:nvPr/>
          </p:nvGraphicFramePr>
          <p:xfrm>
            <a:off x="2544" y="3120"/>
            <a:ext cx="167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5" name="Equation" r:id="rId15" imgW="266584" imgH="279279" progId="Equation.3">
                    <p:embed/>
                  </p:oleObj>
                </mc:Choice>
                <mc:Fallback>
                  <p:oleObj name="Equation" r:id="rId15" imgW="266584" imgH="27927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120"/>
                          <a:ext cx="167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24" name="Object 22"/>
            <p:cNvGraphicFramePr>
              <a:graphicFrameLocks noChangeAspect="1"/>
            </p:cNvGraphicFramePr>
            <p:nvPr/>
          </p:nvGraphicFramePr>
          <p:xfrm>
            <a:off x="3312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6" name="Equation" r:id="rId16" imgW="330200" imgH="368300" progId="Equation.3">
                    <p:embed/>
                  </p:oleObj>
                </mc:Choice>
                <mc:Fallback>
                  <p:oleObj name="Equation" r:id="rId16" imgW="330200" imgH="3683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5" name="Oval 23"/>
            <p:cNvSpPr>
              <a:spLocks noChangeArrowheads="1"/>
            </p:cNvSpPr>
            <p:nvPr/>
          </p:nvSpPr>
          <p:spPr bwMode="auto">
            <a:xfrm>
              <a:off x="4032" y="3024"/>
              <a:ext cx="384" cy="3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55326" name="Object 24"/>
            <p:cNvGraphicFramePr>
              <a:graphicFrameLocks noChangeAspect="1"/>
            </p:cNvGraphicFramePr>
            <p:nvPr/>
          </p:nvGraphicFramePr>
          <p:xfrm>
            <a:off x="4128" y="3072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7" name="Equation" r:id="rId18" imgW="330200" imgH="368300" progId="Equation.3">
                    <p:embed/>
                  </p:oleObj>
                </mc:Choice>
                <mc:Fallback>
                  <p:oleObj name="Equation" r:id="rId18" imgW="330200" imgH="3683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072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7" name="Oval 25"/>
            <p:cNvSpPr>
              <a:spLocks noChangeArrowheads="1"/>
            </p:cNvSpPr>
            <p:nvPr/>
          </p:nvSpPr>
          <p:spPr bwMode="auto">
            <a:xfrm>
              <a:off x="4896" y="3024"/>
              <a:ext cx="384" cy="38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55328" name="Object 26"/>
            <p:cNvGraphicFramePr>
              <a:graphicFrameLocks noChangeAspect="1"/>
            </p:cNvGraphicFramePr>
            <p:nvPr/>
          </p:nvGraphicFramePr>
          <p:xfrm>
            <a:off x="5016" y="3065"/>
            <a:ext cx="159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8" name="Equation" r:id="rId20" imgW="253890" imgH="393529" progId="Equation.3">
                    <p:embed/>
                  </p:oleObj>
                </mc:Choice>
                <mc:Fallback>
                  <p:oleObj name="Equation" r:id="rId20" imgW="253890" imgH="39352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3065"/>
                          <a:ext cx="159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499" name="Line 27"/>
            <p:cNvSpPr>
              <a:spLocks noChangeShapeType="1"/>
            </p:cNvSpPr>
            <p:nvPr/>
          </p:nvSpPr>
          <p:spPr bwMode="auto">
            <a:xfrm flipH="1">
              <a:off x="4271" y="2495"/>
              <a:ext cx="289" cy="5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1500" name="Line 28"/>
            <p:cNvSpPr>
              <a:spLocks noChangeShapeType="1"/>
            </p:cNvSpPr>
            <p:nvPr/>
          </p:nvSpPr>
          <p:spPr bwMode="auto">
            <a:xfrm>
              <a:off x="4800" y="2449"/>
              <a:ext cx="290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1501" name="Oval 29"/>
            <p:cNvSpPr>
              <a:spLocks noChangeArrowheads="1"/>
            </p:cNvSpPr>
            <p:nvPr/>
          </p:nvSpPr>
          <p:spPr bwMode="auto">
            <a:xfrm>
              <a:off x="3216" y="3889"/>
              <a:ext cx="384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1502" name="Line 30"/>
            <p:cNvSpPr>
              <a:spLocks noChangeShapeType="1"/>
            </p:cNvSpPr>
            <p:nvPr/>
          </p:nvSpPr>
          <p:spPr bwMode="auto">
            <a:xfrm>
              <a:off x="3408" y="340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5533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0664623"/>
                </p:ext>
              </p:extLst>
            </p:nvPr>
          </p:nvGraphicFramePr>
          <p:xfrm>
            <a:off x="3219" y="3889"/>
            <a:ext cx="29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19" name="Equation" r:id="rId22" imgW="126720" imgH="139680" progId="Equation.3">
                    <p:embed/>
                  </p:oleObj>
                </mc:Choice>
                <mc:Fallback>
                  <p:oleObj name="Equation" r:id="rId22" imgW="126720" imgH="13968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9" y="3889"/>
                          <a:ext cx="29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1504" name="Oval 32"/>
            <p:cNvSpPr>
              <a:spLocks noChangeArrowheads="1"/>
            </p:cNvSpPr>
            <p:nvPr/>
          </p:nvSpPr>
          <p:spPr bwMode="auto">
            <a:xfrm>
              <a:off x="4032" y="3889"/>
              <a:ext cx="384" cy="3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1505" name="Line 33"/>
            <p:cNvSpPr>
              <a:spLocks noChangeShapeType="1"/>
            </p:cNvSpPr>
            <p:nvPr/>
          </p:nvSpPr>
          <p:spPr bwMode="auto">
            <a:xfrm>
              <a:off x="4224" y="3409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43" name="Object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9642515"/>
                </p:ext>
              </p:extLst>
            </p:nvPr>
          </p:nvGraphicFramePr>
          <p:xfrm>
            <a:off x="4074" y="3888"/>
            <a:ext cx="29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20" name="Equation" r:id="rId24" imgW="126720" imgH="139680" progId="Equation.3">
                    <p:embed/>
                  </p:oleObj>
                </mc:Choice>
                <mc:Fallback>
                  <p:oleObj name="Equation" r:id="rId24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4" y="3888"/>
                          <a:ext cx="29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381000" y="3810000"/>
            <a:ext cx="30480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Give same 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derivation tree</a:t>
            </a:r>
          </a:p>
        </p:txBody>
      </p:sp>
      <p:sp>
        <p:nvSpPr>
          <p:cNvPr id="361509" name="Text Box 37"/>
          <p:cNvSpPr txBox="1">
            <a:spLocks noChangeArrowheads="1"/>
          </p:cNvSpPr>
          <p:nvPr/>
        </p:nvSpPr>
        <p:spPr bwMode="auto">
          <a:xfrm>
            <a:off x="0" y="76200"/>
            <a:ext cx="851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accent2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tr-TR"/>
              <a:t>Sometimes, derivation order doesn</a:t>
            </a:r>
            <a:r>
              <a:rPr lang="ja-JP" altLang="en-US">
                <a:latin typeface="Arial" pitchFamily="34" charset="0"/>
              </a:rPr>
              <a:t>’</a:t>
            </a:r>
            <a:r>
              <a:rPr lang="en-US" altLang="ja-JP"/>
              <a:t>t matter</a:t>
            </a:r>
            <a:endParaRPr lang="en-US" altLang="tr-TR"/>
          </a:p>
        </p:txBody>
      </p:sp>
      <p:sp>
        <p:nvSpPr>
          <p:cNvPr id="361511" name="Text Box 39"/>
          <p:cNvSpPr txBox="1">
            <a:spLocks noChangeArrowheads="1"/>
          </p:cNvSpPr>
          <p:nvPr/>
        </p:nvSpPr>
        <p:spPr bwMode="auto">
          <a:xfrm>
            <a:off x="76200" y="762000"/>
            <a:ext cx="410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Leftmost derivation:</a:t>
            </a:r>
          </a:p>
        </p:txBody>
      </p:sp>
      <p:sp>
        <p:nvSpPr>
          <p:cNvPr id="361512" name="Text Box 40"/>
          <p:cNvSpPr txBox="1">
            <a:spLocks noChangeArrowheads="1"/>
          </p:cNvSpPr>
          <p:nvPr/>
        </p:nvSpPr>
        <p:spPr bwMode="auto">
          <a:xfrm>
            <a:off x="0" y="1981200"/>
            <a:ext cx="4271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Rightmost derivation: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400">
                <a:ea typeface="+mj-ea"/>
                <a:cs typeface="+mj-cs"/>
              </a:rPr>
              <a:t>Ambiguity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36" name="Text Box 68"/>
          <p:cNvSpPr txBox="1">
            <a:spLocks noChangeArrowheads="1"/>
          </p:cNvSpPr>
          <p:nvPr/>
        </p:nvSpPr>
        <p:spPr bwMode="auto">
          <a:xfrm>
            <a:off x="381000" y="533400"/>
            <a:ext cx="76469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Grammar for mathematical expressions</a:t>
            </a:r>
          </a:p>
        </p:txBody>
      </p:sp>
      <p:graphicFrame>
        <p:nvGraphicFramePr>
          <p:cNvPr id="57347" name="Object 70"/>
          <p:cNvGraphicFramePr>
            <a:graphicFrameLocks noChangeAspect="1"/>
          </p:cNvGraphicFramePr>
          <p:nvPr/>
        </p:nvGraphicFramePr>
        <p:xfrm>
          <a:off x="2133600" y="4114800"/>
          <a:ext cx="4876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Equation" r:id="rId3" imgW="1904174" imgH="215806" progId="Equation.3">
                  <p:embed/>
                </p:oleObj>
              </mc:Choice>
              <mc:Fallback>
                <p:oleObj name="Equation" r:id="rId3" imgW="1904174" imgH="215806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14800"/>
                        <a:ext cx="48768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639" name="Text Box 71"/>
          <p:cNvSpPr txBox="1">
            <a:spLocks noChangeArrowheads="1"/>
          </p:cNvSpPr>
          <p:nvPr/>
        </p:nvSpPr>
        <p:spPr bwMode="auto">
          <a:xfrm>
            <a:off x="533400" y="3276600"/>
            <a:ext cx="33242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Example strings:</a:t>
            </a:r>
          </a:p>
        </p:txBody>
      </p:sp>
      <p:sp>
        <p:nvSpPr>
          <p:cNvPr id="365641" name="Line 73"/>
          <p:cNvSpPr>
            <a:spLocks noChangeShapeType="1"/>
          </p:cNvSpPr>
          <p:nvPr/>
        </p:nvSpPr>
        <p:spPr bwMode="auto">
          <a:xfrm flipV="1">
            <a:off x="2057400" y="4648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5642" name="Text Box 74"/>
          <p:cNvSpPr txBox="1">
            <a:spLocks noChangeArrowheads="1"/>
          </p:cNvSpPr>
          <p:nvPr/>
        </p:nvSpPr>
        <p:spPr bwMode="auto">
          <a:xfrm>
            <a:off x="533400" y="5334000"/>
            <a:ext cx="4014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Denotes any number</a:t>
            </a:r>
          </a:p>
        </p:txBody>
      </p:sp>
      <p:grpSp>
        <p:nvGrpSpPr>
          <p:cNvPr id="57351" name="Group 76"/>
          <p:cNvGrpSpPr>
            <a:grpSpLocks/>
          </p:cNvGrpSpPr>
          <p:nvPr/>
        </p:nvGrpSpPr>
        <p:grpSpPr bwMode="auto">
          <a:xfrm>
            <a:off x="990600" y="1447800"/>
            <a:ext cx="6400800" cy="762000"/>
            <a:chOff x="624" y="912"/>
            <a:chExt cx="4032" cy="480"/>
          </a:xfrm>
        </p:grpSpPr>
        <p:graphicFrame>
          <p:nvGraphicFramePr>
            <p:cNvPr id="57354" name="Object 2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7" name="Equation" r:id="rId5" imgW="6108700" imgH="546100" progId="Equation.3">
                    <p:embed/>
                  </p:oleObj>
                </mc:Choice>
                <mc:Fallback>
                  <p:oleObj name="Equation" r:id="rId5" imgW="6108700" imgH="5461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5643" name="Rectangle 75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58" name="Text Box 34"/>
          <p:cNvSpPr txBox="1">
            <a:spLocks noChangeArrowheads="1"/>
          </p:cNvSpPr>
          <p:nvPr/>
        </p:nvSpPr>
        <p:spPr bwMode="auto">
          <a:xfrm>
            <a:off x="4724400" y="3733800"/>
            <a:ext cx="42878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A leftmost derivation</a:t>
            </a:r>
          </a:p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for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5562600" y="44958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2" name="Equation" r:id="rId3" imgW="1676400" imgH="342900" progId="Equation.3">
                  <p:embed/>
                </p:oleObj>
              </mc:Choice>
              <mc:Fallback>
                <p:oleObj name="Equation" r:id="rId3" imgW="16764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958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28" name="Oval 4"/>
          <p:cNvSpPr>
            <a:spLocks noChangeArrowheads="1"/>
          </p:cNvSpPr>
          <p:nvPr/>
        </p:nvSpPr>
        <p:spPr bwMode="auto">
          <a:xfrm>
            <a:off x="1295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1360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3" name="Equation" r:id="rId5" imgW="355446" imgH="368140" progId="Equation.3">
                  <p:embed/>
                </p:oleObj>
              </mc:Choice>
              <mc:Fallback>
                <p:oleObj name="Equation" r:id="rId5" imgW="355446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0" name="Oval 6"/>
          <p:cNvSpPr>
            <a:spLocks noChangeArrowheads="1"/>
          </p:cNvSpPr>
          <p:nvPr/>
        </p:nvSpPr>
        <p:spPr bwMode="auto">
          <a:xfrm>
            <a:off x="243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2514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4" name="Equation" r:id="rId7" imgW="355446" imgH="368140" progId="Equation.3">
                  <p:embed/>
                </p:oleObj>
              </mc:Choice>
              <mc:Fallback>
                <p:oleObj name="Equation" r:id="rId7" imgW="355446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2" name="Oval 8"/>
          <p:cNvSpPr>
            <a:spLocks noChangeArrowheads="1"/>
          </p:cNvSpPr>
          <p:nvPr/>
        </p:nvSpPr>
        <p:spPr bwMode="auto">
          <a:xfrm>
            <a:off x="152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217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5" name="Equation" r:id="rId8" imgW="355446" imgH="368140" progId="Equation.3">
                  <p:embed/>
                </p:oleObj>
              </mc:Choice>
              <mc:Fallback>
                <p:oleObj name="Equation" r:id="rId8" imgW="355446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4" name="Oval 10"/>
          <p:cNvSpPr>
            <a:spLocks noChangeArrowheads="1"/>
          </p:cNvSpPr>
          <p:nvPr/>
        </p:nvSpPr>
        <p:spPr bwMode="auto">
          <a:xfrm>
            <a:off x="1295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7435" name="Oval 11"/>
          <p:cNvSpPr>
            <a:spLocks noChangeArrowheads="1"/>
          </p:cNvSpPr>
          <p:nvPr/>
        </p:nvSpPr>
        <p:spPr bwMode="auto">
          <a:xfrm>
            <a:off x="37338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80" name="Object 12"/>
          <p:cNvGraphicFramePr>
            <a:graphicFrameLocks noChangeAspect="1"/>
          </p:cNvGraphicFramePr>
          <p:nvPr/>
        </p:nvGraphicFramePr>
        <p:xfrm>
          <a:off x="37988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6" name="Equation" r:id="rId9" imgW="355446" imgH="368140" progId="Equation.3">
                  <p:embed/>
                </p:oleObj>
              </mc:Choice>
              <mc:Fallback>
                <p:oleObj name="Equation" r:id="rId9" imgW="355446" imgH="3681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7" name="Oval 13"/>
          <p:cNvSpPr>
            <a:spLocks noChangeArrowheads="1"/>
          </p:cNvSpPr>
          <p:nvPr/>
        </p:nvSpPr>
        <p:spPr bwMode="auto">
          <a:xfrm>
            <a:off x="1295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1360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" name="Equation" r:id="rId10" imgW="355446" imgH="368140" progId="Equation.3">
                  <p:embed/>
                </p:oleObj>
              </mc:Choice>
              <mc:Fallback>
                <p:oleObj name="Equation" r:id="rId10" imgW="355446" imgH="3681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9" name="Oval 15"/>
          <p:cNvSpPr>
            <a:spLocks noChangeArrowheads="1"/>
          </p:cNvSpPr>
          <p:nvPr/>
        </p:nvSpPr>
        <p:spPr bwMode="auto">
          <a:xfrm>
            <a:off x="2514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7440" name="Oval 16"/>
          <p:cNvSpPr>
            <a:spLocks noChangeArrowheads="1"/>
          </p:cNvSpPr>
          <p:nvPr/>
        </p:nvSpPr>
        <p:spPr bwMode="auto">
          <a:xfrm>
            <a:off x="152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7441" name="Oval 17"/>
          <p:cNvSpPr>
            <a:spLocks noChangeArrowheads="1"/>
          </p:cNvSpPr>
          <p:nvPr/>
        </p:nvSpPr>
        <p:spPr bwMode="auto">
          <a:xfrm>
            <a:off x="1295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7442" name="Oval 18"/>
          <p:cNvSpPr>
            <a:spLocks noChangeArrowheads="1"/>
          </p:cNvSpPr>
          <p:nvPr/>
        </p:nvSpPr>
        <p:spPr bwMode="auto">
          <a:xfrm>
            <a:off x="37338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387" name="Object 19"/>
          <p:cNvGraphicFramePr>
            <a:graphicFrameLocks noChangeAspect="1"/>
          </p:cNvGraphicFramePr>
          <p:nvPr/>
        </p:nvGraphicFramePr>
        <p:xfrm>
          <a:off x="15240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" name="Equation" r:id="rId11" imgW="291973" imgH="291973" progId="Equation.3">
                  <p:embed/>
                </p:oleObj>
              </mc:Choice>
              <mc:Fallback>
                <p:oleObj name="Equation" r:id="rId11" imgW="291973" imgH="291973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Object 20"/>
          <p:cNvGraphicFramePr>
            <a:graphicFrameLocks noChangeAspect="1"/>
          </p:cNvGraphicFramePr>
          <p:nvPr/>
        </p:nvGraphicFramePr>
        <p:xfrm>
          <a:off x="304800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9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9" name="Object 21"/>
          <p:cNvGraphicFramePr>
            <a:graphicFrameLocks noChangeAspect="1"/>
          </p:cNvGraphicFramePr>
          <p:nvPr/>
        </p:nvGraphicFramePr>
        <p:xfrm>
          <a:off x="14478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" name="Equation" r:id="rId15" imgW="266584" imgH="279279" progId="Equation.3">
                  <p:embed/>
                </p:oleObj>
              </mc:Choice>
              <mc:Fallback>
                <p:oleObj name="Equation" r:id="rId15" imgW="266584" imgH="27927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0" name="Object 22"/>
          <p:cNvGraphicFramePr>
            <a:graphicFrameLocks noChangeAspect="1"/>
          </p:cNvGraphicFramePr>
          <p:nvPr/>
        </p:nvGraphicFramePr>
        <p:xfrm>
          <a:off x="38862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1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23"/>
          <p:cNvGraphicFramePr>
            <a:graphicFrameLocks noChangeAspect="1"/>
          </p:cNvGraphicFramePr>
          <p:nvPr/>
        </p:nvGraphicFramePr>
        <p:xfrm>
          <a:off x="26670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2" name="Equation" r:id="rId17" imgW="215713" imgH="241091" progId="Equation.3">
                  <p:embed/>
                </p:oleObj>
              </mc:Choice>
              <mc:Fallback>
                <p:oleObj name="Equation" r:id="rId17" imgW="215713" imgH="241091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48" name="Line 24"/>
          <p:cNvSpPr>
            <a:spLocks noChangeShapeType="1"/>
          </p:cNvSpPr>
          <p:nvPr/>
        </p:nvSpPr>
        <p:spPr bwMode="auto">
          <a:xfrm flipH="1">
            <a:off x="685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7449" name="Line 25"/>
          <p:cNvSpPr>
            <a:spLocks noChangeShapeType="1"/>
          </p:cNvSpPr>
          <p:nvPr/>
        </p:nvSpPr>
        <p:spPr bwMode="auto">
          <a:xfrm>
            <a:off x="1828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7450" name="Line 26"/>
          <p:cNvSpPr>
            <a:spLocks noChangeShapeType="1"/>
          </p:cNvSpPr>
          <p:nvPr/>
        </p:nvSpPr>
        <p:spPr bwMode="auto">
          <a:xfrm>
            <a:off x="1600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7451" name="Line 27"/>
          <p:cNvSpPr>
            <a:spLocks noChangeShapeType="1"/>
          </p:cNvSpPr>
          <p:nvPr/>
        </p:nvSpPr>
        <p:spPr bwMode="auto">
          <a:xfrm>
            <a:off x="457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7452" name="Line 28"/>
          <p:cNvSpPr>
            <a:spLocks noChangeShapeType="1"/>
          </p:cNvSpPr>
          <p:nvPr/>
        </p:nvSpPr>
        <p:spPr bwMode="auto">
          <a:xfrm flipH="1">
            <a:off x="17526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7453" name="Line 29"/>
          <p:cNvSpPr>
            <a:spLocks noChangeShapeType="1"/>
          </p:cNvSpPr>
          <p:nvPr/>
        </p:nvSpPr>
        <p:spPr bwMode="auto">
          <a:xfrm>
            <a:off x="28194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7454" name="Line 30"/>
          <p:cNvSpPr>
            <a:spLocks noChangeShapeType="1"/>
          </p:cNvSpPr>
          <p:nvPr/>
        </p:nvSpPr>
        <p:spPr bwMode="auto">
          <a:xfrm>
            <a:off x="29718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7455" name="Line 31"/>
          <p:cNvSpPr>
            <a:spLocks noChangeShapeType="1"/>
          </p:cNvSpPr>
          <p:nvPr/>
        </p:nvSpPr>
        <p:spPr bwMode="auto">
          <a:xfrm>
            <a:off x="1600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7456" name="Line 32"/>
          <p:cNvSpPr>
            <a:spLocks noChangeShapeType="1"/>
          </p:cNvSpPr>
          <p:nvPr/>
        </p:nvSpPr>
        <p:spPr bwMode="auto">
          <a:xfrm>
            <a:off x="40386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8401" name="Object 33"/>
          <p:cNvGraphicFramePr>
            <a:graphicFrameLocks noChangeAspect="1"/>
          </p:cNvGraphicFramePr>
          <p:nvPr/>
        </p:nvGraphicFramePr>
        <p:xfrm>
          <a:off x="2209800" y="1905000"/>
          <a:ext cx="63246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3" name="Equation" r:id="rId19" imgW="6578600" imgH="1295400" progId="Equation.3">
                  <p:embed/>
                </p:oleObj>
              </mc:Choice>
              <mc:Fallback>
                <p:oleObj name="Equation" r:id="rId19" imgW="6578600" imgH="1295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63246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402" name="Group 35"/>
          <p:cNvGrpSpPr>
            <a:grpSpLocks/>
          </p:cNvGrpSpPr>
          <p:nvPr/>
        </p:nvGrpSpPr>
        <p:grpSpPr bwMode="auto">
          <a:xfrm>
            <a:off x="1295400" y="152400"/>
            <a:ext cx="6400800" cy="762000"/>
            <a:chOff x="624" y="912"/>
            <a:chExt cx="4032" cy="480"/>
          </a:xfrm>
        </p:grpSpPr>
        <p:graphicFrame>
          <p:nvGraphicFramePr>
            <p:cNvPr id="58405" name="Object 36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84" name="Equation" r:id="rId21" imgW="6108700" imgH="546100" progId="Equation.3">
                    <p:embed/>
                  </p:oleObj>
                </mc:Choice>
                <mc:Fallback>
                  <p:oleObj name="Equation" r:id="rId21" imgW="6108700" imgH="5461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7461" name="Rectangle 37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8" name="Oval 4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9395" name="Object 5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6" name="Equation" r:id="rId3" imgW="355446" imgH="368140" progId="Equation.3">
                  <p:embed/>
                </p:oleObj>
              </mc:Choice>
              <mc:Fallback>
                <p:oleObj name="Equation" r:id="rId3" imgW="355446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0" name="Oval 6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9397" name="Object 7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7" name="Equation" r:id="rId5" imgW="355446" imgH="368140" progId="Equation.3">
                  <p:embed/>
                </p:oleObj>
              </mc:Choice>
              <mc:Fallback>
                <p:oleObj name="Equation" r:id="rId5" imgW="355446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2" name="Oval 8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9399" name="Object 9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8" name="Equation" r:id="rId6" imgW="355446" imgH="368140" progId="Equation.3">
                  <p:embed/>
                </p:oleObj>
              </mc:Choice>
              <mc:Fallback>
                <p:oleObj name="Equation" r:id="rId6" imgW="355446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4" name="Oval 10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9675" name="Oval 11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9676" name="Oval 12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9403" name="Object 13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9" name="Equation" r:id="rId7" imgW="291973" imgH="291973" progId="Equation.3">
                  <p:embed/>
                </p:oleObj>
              </mc:Choice>
              <mc:Fallback>
                <p:oleObj name="Equation" r:id="rId7" imgW="291973" imgH="29197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4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0" name="Equation" r:id="rId9" imgW="266584" imgH="279279" progId="Equation.3">
                  <p:embed/>
                </p:oleObj>
              </mc:Choice>
              <mc:Fallback>
                <p:oleObj name="Equation" r:id="rId9" imgW="266584" imgH="27927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5" name="Object 15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1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6" name="Object 16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2" name="Equation" r:id="rId12" imgW="215713" imgH="241091" progId="Equation.3">
                  <p:embed/>
                </p:oleObj>
              </mc:Choice>
              <mc:Fallback>
                <p:oleObj name="Equation" r:id="rId12" imgW="215713" imgH="24109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81" name="Line 17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9682" name="Line 18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9683" name="Line 19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9684" name="Line 20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9685" name="Line 21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9686" name="Line 22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9687" name="Line 23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9688" name="Line 24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9689" name="Line 25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9690" name="Oval 26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9417" name="Object 27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3" name="Equation" r:id="rId14" imgW="355446" imgH="368140" progId="Equation.3">
                  <p:embed/>
                </p:oleObj>
              </mc:Choice>
              <mc:Fallback>
                <p:oleObj name="Equation" r:id="rId14" imgW="355446" imgH="3681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2" name="Oval 28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9419" name="Object 29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4" name="Equation" r:id="rId15" imgW="355446" imgH="368140" progId="Equation.3">
                  <p:embed/>
                </p:oleObj>
              </mc:Choice>
              <mc:Fallback>
                <p:oleObj name="Equation" r:id="rId15" imgW="355446" imgH="3681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4" name="Oval 30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9695" name="Oval 31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59422" name="Object 32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5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3" name="Object 33"/>
          <p:cNvGraphicFramePr>
            <a:graphicFrameLocks noChangeAspect="1"/>
          </p:cNvGraphicFramePr>
          <p:nvPr/>
        </p:nvGraphicFramePr>
        <p:xfrm>
          <a:off x="152400" y="1905000"/>
          <a:ext cx="7162800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6" name="Equation" r:id="rId17" imgW="7327900" imgH="1295400" progId="Equation.3">
                  <p:embed/>
                </p:oleObj>
              </mc:Choice>
              <mc:Fallback>
                <p:oleObj name="Equation" r:id="rId17" imgW="7327900" imgH="1295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905000"/>
                        <a:ext cx="7162800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98" name="Text Box 34"/>
          <p:cNvSpPr txBox="1">
            <a:spLocks noChangeArrowheads="1"/>
          </p:cNvSpPr>
          <p:nvPr/>
        </p:nvSpPr>
        <p:spPr bwMode="auto">
          <a:xfrm>
            <a:off x="152400" y="3733800"/>
            <a:ext cx="3868738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Another </a:t>
            </a:r>
          </a:p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leftmost derivation</a:t>
            </a:r>
          </a:p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for</a:t>
            </a:r>
          </a:p>
        </p:txBody>
      </p:sp>
      <p:grpSp>
        <p:nvGrpSpPr>
          <p:cNvPr id="59425" name="Group 35"/>
          <p:cNvGrpSpPr>
            <a:grpSpLocks/>
          </p:cNvGrpSpPr>
          <p:nvPr/>
        </p:nvGrpSpPr>
        <p:grpSpPr bwMode="auto">
          <a:xfrm>
            <a:off x="1295400" y="152400"/>
            <a:ext cx="6400800" cy="762000"/>
            <a:chOff x="624" y="912"/>
            <a:chExt cx="4032" cy="480"/>
          </a:xfrm>
        </p:grpSpPr>
        <p:graphicFrame>
          <p:nvGraphicFramePr>
            <p:cNvPr id="59429" name="Object 36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07" name="Equation" r:id="rId19" imgW="6108700" imgH="546100" progId="Equation.3">
                    <p:embed/>
                  </p:oleObj>
                </mc:Choice>
                <mc:Fallback>
                  <p:oleObj name="Equation" r:id="rId19" imgW="6108700" imgH="5461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701" name="Rectangle 37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graphicFrame>
        <p:nvGraphicFramePr>
          <p:cNvPr id="59426" name="Object 38"/>
          <p:cNvGraphicFramePr>
            <a:graphicFrameLocks noChangeAspect="1"/>
          </p:cNvGraphicFramePr>
          <p:nvPr/>
        </p:nvGraphicFramePr>
        <p:xfrm>
          <a:off x="1066800" y="50292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8" name="Equation" r:id="rId21" imgW="1676400" imgH="342900" progId="Equation.3">
                  <p:embed/>
                </p:oleObj>
              </mc:Choice>
              <mc:Fallback>
                <p:oleObj name="Equation" r:id="rId21" imgW="1676400" imgH="342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0292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Object 68"/>
          <p:cNvGraphicFramePr>
            <a:graphicFrameLocks noChangeAspect="1"/>
          </p:cNvGraphicFramePr>
          <p:nvPr/>
        </p:nvGraphicFramePr>
        <p:xfrm>
          <a:off x="3505200" y="22098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3" name="Equation" r:id="rId3" imgW="1676400" imgH="342900" progId="Equation.3">
                  <p:embed/>
                </p:oleObj>
              </mc:Choice>
              <mc:Fallback>
                <p:oleObj name="Equation" r:id="rId3" imgW="1676400" imgH="34290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4" name="Oval 2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0420" name="Object 3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4" name="Equation" r:id="rId5" imgW="355446" imgH="368140" progId="Equation.3">
                  <p:embed/>
                </p:oleObj>
              </mc:Choice>
              <mc:Fallback>
                <p:oleObj name="Equation" r:id="rId5" imgW="355446" imgH="3681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6" name="Oval 4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0422" name="Object 5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5" name="Equation" r:id="rId7" imgW="355446" imgH="368140" progId="Equation.3">
                  <p:embed/>
                </p:oleObj>
              </mc:Choice>
              <mc:Fallback>
                <p:oleObj name="Equation" r:id="rId7" imgW="355446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Oval 6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0424" name="Object 7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6" name="Equation" r:id="rId8" imgW="355446" imgH="368140" progId="Equation.3">
                  <p:embed/>
                </p:oleObj>
              </mc:Choice>
              <mc:Fallback>
                <p:oleObj name="Equation" r:id="rId8" imgW="355446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0" name="Oval 8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07" name="Oval 15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08" name="Oval 16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0428" name="Object 17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7" name="Equation" r:id="rId9" imgW="291973" imgH="291973" progId="Equation.3">
                  <p:embed/>
                </p:oleObj>
              </mc:Choice>
              <mc:Fallback>
                <p:oleObj name="Equation" r:id="rId9" imgW="291973" imgH="29197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9"/>
          <p:cNvGraphicFramePr>
            <a:graphicFrameLocks noChangeAspect="1"/>
          </p:cNvGraphicFramePr>
          <p:nvPr/>
        </p:nvGraphicFramePr>
        <p:xfrm>
          <a:off x="51816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8" name="Equation" r:id="rId11" imgW="266584" imgH="279279" progId="Equation.3">
                  <p:embed/>
                </p:oleObj>
              </mc:Choice>
              <mc:Fallback>
                <p:oleObj name="Equation" r:id="rId11" imgW="266584" imgH="27927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20"/>
          <p:cNvGraphicFramePr>
            <a:graphicFrameLocks noChangeAspect="1"/>
          </p:cNvGraphicFramePr>
          <p:nvPr/>
        </p:nvGraphicFramePr>
        <p:xfrm>
          <a:off x="76200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9" name="Equation" r:id="rId13" imgW="266584" imgH="279279" progId="Equation.3">
                  <p:embed/>
                </p:oleObj>
              </mc:Choice>
              <mc:Fallback>
                <p:oleObj name="Equation" r:id="rId13" imgW="266584" imgH="27927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21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0" name="Equation" r:id="rId14" imgW="215713" imgH="241091" progId="Equation.3">
                  <p:embed/>
                </p:oleObj>
              </mc:Choice>
              <mc:Fallback>
                <p:oleObj name="Equation" r:id="rId14" imgW="215713" imgH="241091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14" name="Line 22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15" name="Line 23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16" name="Line 24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17" name="Line 25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18" name="Line 26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19" name="Line 27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20" name="Line 28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21" name="Line 29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22" name="Line 30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23" name="Oval 31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0442" name="Object 32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1" name="Equation" r:id="rId16" imgW="355446" imgH="368140" progId="Equation.3">
                  <p:embed/>
                </p:oleObj>
              </mc:Choice>
              <mc:Fallback>
                <p:oleObj name="Equation" r:id="rId16" imgW="355446" imgH="3681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25" name="Oval 33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0444" name="Object 34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2" name="Equation" r:id="rId17" imgW="355446" imgH="368140" progId="Equation.3">
                  <p:embed/>
                </p:oleObj>
              </mc:Choice>
              <mc:Fallback>
                <p:oleObj name="Equation" r:id="rId17" imgW="355446" imgH="36814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27" name="Oval 35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28" name="Oval 36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0447" name="Object 37"/>
          <p:cNvGraphicFramePr>
            <a:graphicFrameLocks noChangeAspect="1"/>
          </p:cNvGraphicFramePr>
          <p:nvPr/>
        </p:nvGraphicFramePr>
        <p:xfrm>
          <a:off x="8686800" y="4953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3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0" name="Oval 38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0449" name="Object 39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4" name="Equation" r:id="rId19" imgW="355446" imgH="368140" progId="Equation.3">
                  <p:embed/>
                </p:oleObj>
              </mc:Choice>
              <mc:Fallback>
                <p:oleObj name="Equation" r:id="rId19" imgW="355446" imgH="36814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2" name="Oval 40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0451" name="Object 41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5" name="Equation" r:id="rId20" imgW="355446" imgH="368140" progId="Equation.3">
                  <p:embed/>
                </p:oleObj>
              </mc:Choice>
              <mc:Fallback>
                <p:oleObj name="Equation" r:id="rId20" imgW="355446" imgH="36814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4" name="Oval 42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0453" name="Object 43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6" name="Equation" r:id="rId21" imgW="355446" imgH="368140" progId="Equation.3">
                  <p:embed/>
                </p:oleObj>
              </mc:Choice>
              <mc:Fallback>
                <p:oleObj name="Equation" r:id="rId21" imgW="355446" imgH="36814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6" name="Oval 44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37" name="Oval 45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0456" name="Object 46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7" name="Equation" r:id="rId22" imgW="355446" imgH="368140" progId="Equation.3">
                  <p:embed/>
                </p:oleObj>
              </mc:Choice>
              <mc:Fallback>
                <p:oleObj name="Equation" r:id="rId22" imgW="355446" imgH="3681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39" name="Oval 47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0458" name="Object 48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8" name="Equation" r:id="rId23" imgW="355446" imgH="368140" progId="Equation.3">
                  <p:embed/>
                </p:oleObj>
              </mc:Choice>
              <mc:Fallback>
                <p:oleObj name="Equation" r:id="rId23" imgW="355446" imgH="36814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41" name="Oval 49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42" name="Oval 50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43" name="Oval 51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44" name="Oval 52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0463" name="Object 53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09" name="Equation" r:id="rId24" imgW="291973" imgH="291973" progId="Equation.3">
                  <p:embed/>
                </p:oleObj>
              </mc:Choice>
              <mc:Fallback>
                <p:oleObj name="Equation" r:id="rId24" imgW="291973" imgH="291973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64" name="Object 54"/>
          <p:cNvGraphicFramePr>
            <a:graphicFrameLocks noChangeAspect="1"/>
          </p:cNvGraphicFramePr>
          <p:nvPr/>
        </p:nvGraphicFramePr>
        <p:xfrm>
          <a:off x="152400" y="5029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0" name="Equation" r:id="rId25" imgW="266584" imgH="279279" progId="Equation.3">
                  <p:embed/>
                </p:oleObj>
              </mc:Choice>
              <mc:Fallback>
                <p:oleObj name="Equation" r:id="rId25" imgW="266584" imgH="279279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029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65" name="Object 55"/>
          <p:cNvGraphicFramePr>
            <a:graphicFrameLocks noChangeAspect="1"/>
          </p:cNvGraphicFramePr>
          <p:nvPr/>
        </p:nvGraphicFramePr>
        <p:xfrm>
          <a:off x="12954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1" name="Equation" r:id="rId26" imgW="266584" imgH="279279" progId="Equation.3">
                  <p:embed/>
                </p:oleObj>
              </mc:Choice>
              <mc:Fallback>
                <p:oleObj name="Equation" r:id="rId26" imgW="266584" imgH="27927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66" name="Object 56"/>
          <p:cNvGraphicFramePr>
            <a:graphicFrameLocks noChangeAspect="1"/>
          </p:cNvGraphicFramePr>
          <p:nvPr/>
        </p:nvGraphicFramePr>
        <p:xfrm>
          <a:off x="3733800" y="6172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2" name="Equation" r:id="rId27" imgW="266584" imgH="279279" progId="Equation.3">
                  <p:embed/>
                </p:oleObj>
              </mc:Choice>
              <mc:Fallback>
                <p:oleObj name="Equation" r:id="rId27" imgW="266584" imgH="279279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1722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67" name="Object 57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13" name="Equation" r:id="rId28" imgW="215713" imgH="241091" progId="Equation.3">
                  <p:embed/>
                </p:oleObj>
              </mc:Choice>
              <mc:Fallback>
                <p:oleObj name="Equation" r:id="rId28" imgW="215713" imgH="241091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50" name="Line 58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51" name="Line 59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52" name="Line 60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53" name="Line 61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54" name="Line 62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55" name="Line 63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56" name="Line 64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57" name="Line 65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58" name="Line 66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6662" name="Text Box 70"/>
          <p:cNvSpPr txBox="1">
            <a:spLocks noChangeArrowheads="1"/>
          </p:cNvSpPr>
          <p:nvPr/>
        </p:nvSpPr>
        <p:spPr bwMode="auto">
          <a:xfrm>
            <a:off x="2514600" y="1447800"/>
            <a:ext cx="413702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Two derivation trees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for</a:t>
            </a:r>
          </a:p>
        </p:txBody>
      </p:sp>
      <p:grpSp>
        <p:nvGrpSpPr>
          <p:cNvPr id="60478" name="Group 72"/>
          <p:cNvGrpSpPr>
            <a:grpSpLocks/>
          </p:cNvGrpSpPr>
          <p:nvPr/>
        </p:nvGrpSpPr>
        <p:grpSpPr bwMode="auto">
          <a:xfrm>
            <a:off x="1295400" y="152400"/>
            <a:ext cx="6400800" cy="762000"/>
            <a:chOff x="624" y="912"/>
            <a:chExt cx="4032" cy="480"/>
          </a:xfrm>
        </p:grpSpPr>
        <p:graphicFrame>
          <p:nvGraphicFramePr>
            <p:cNvPr id="60481" name="Object 73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14" name="Equation" r:id="rId29" imgW="6108700" imgH="546100" progId="Equation.3">
                    <p:embed/>
                  </p:oleObj>
                </mc:Choice>
                <mc:Fallback>
                  <p:oleObj name="Equation" r:id="rId29" imgW="6108700" imgH="54610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6666" name="Rectangle 74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Oval 2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5" name="Equation" r:id="rId3" imgW="355446" imgH="368140" progId="Equation.3">
                  <p:embed/>
                </p:oleObj>
              </mc:Choice>
              <mc:Fallback>
                <p:oleObj name="Equation" r:id="rId3" imgW="355446" imgH="3681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6" name="Oval 4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6" name="Equation" r:id="rId5" imgW="355446" imgH="368140" progId="Equation.3">
                  <p:embed/>
                </p:oleObj>
              </mc:Choice>
              <mc:Fallback>
                <p:oleObj name="Equation" r:id="rId5" imgW="355446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78" name="Oval 6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7" name="Equation" r:id="rId6" imgW="355446" imgH="368140" progId="Equation.3">
                  <p:embed/>
                </p:oleObj>
              </mc:Choice>
              <mc:Fallback>
                <p:oleObj name="Equation" r:id="rId6" imgW="355446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0" name="Oval 8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481" name="Oval 9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482" name="Oval 10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8" name="Equation" r:id="rId7" imgW="291973" imgH="291973" progId="Equation.3">
                  <p:embed/>
                </p:oleObj>
              </mc:Choice>
              <mc:Fallback>
                <p:oleObj name="Equation" r:id="rId7" imgW="291973" imgH="29197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9" name="Equation" r:id="rId9" imgW="215713" imgH="241091" progId="Equation.3">
                  <p:embed/>
                </p:oleObj>
              </mc:Choice>
              <mc:Fallback>
                <p:oleObj name="Equation" r:id="rId9" imgW="215713" imgH="24109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85" name="Line 13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486" name="Line 14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487" name="Line 15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488" name="Line 16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489" name="Line 17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490" name="Line 18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491" name="Line 19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492" name="Line 20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493" name="Line 21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494" name="Oval 22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1463" name="Object 23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0" name="Equation" r:id="rId11" imgW="355446" imgH="368140" progId="Equation.3">
                  <p:embed/>
                </p:oleObj>
              </mc:Choice>
              <mc:Fallback>
                <p:oleObj name="Equation" r:id="rId11" imgW="355446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96" name="Oval 24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1465" name="Object 25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1" name="Equation" r:id="rId12" imgW="355446" imgH="368140" progId="Equation.3">
                  <p:embed/>
                </p:oleObj>
              </mc:Choice>
              <mc:Fallback>
                <p:oleObj name="Equation" r:id="rId12" imgW="355446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498" name="Oval 26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499" name="Oval 27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500" name="Oval 28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1469" name="Object 29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2" name="Equation" r:id="rId13" imgW="355446" imgH="368140" progId="Equation.3">
                  <p:embed/>
                </p:oleObj>
              </mc:Choice>
              <mc:Fallback>
                <p:oleObj name="Equation" r:id="rId13" imgW="355446" imgH="3681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2" name="Oval 30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1471" name="Object 31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3" name="Equation" r:id="rId14" imgW="355446" imgH="368140" progId="Equation.3">
                  <p:embed/>
                </p:oleObj>
              </mc:Choice>
              <mc:Fallback>
                <p:oleObj name="Equation" r:id="rId14" imgW="355446" imgH="3681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4" name="Oval 32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1473" name="Object 33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4" name="Equation" r:id="rId15" imgW="355446" imgH="368140" progId="Equation.3">
                  <p:embed/>
                </p:oleObj>
              </mc:Choice>
              <mc:Fallback>
                <p:oleObj name="Equation" r:id="rId15" imgW="355446" imgH="3681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6" name="Oval 34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507" name="Oval 35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1476" name="Object 36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5" name="Equation" r:id="rId16" imgW="355446" imgH="368140" progId="Equation.3">
                  <p:embed/>
                </p:oleObj>
              </mc:Choice>
              <mc:Fallback>
                <p:oleObj name="Equation" r:id="rId16" imgW="355446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09" name="Oval 37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1478" name="Object 38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6" name="Equation" r:id="rId17" imgW="355446" imgH="368140" progId="Equation.3">
                  <p:embed/>
                </p:oleObj>
              </mc:Choice>
              <mc:Fallback>
                <p:oleObj name="Equation" r:id="rId17" imgW="355446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11" name="Oval 39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512" name="Oval 40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513" name="Oval 41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514" name="Oval 42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1483" name="Object 43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7" name="Equation" r:id="rId18" imgW="291973" imgH="291973" progId="Equation.3">
                  <p:embed/>
                </p:oleObj>
              </mc:Choice>
              <mc:Fallback>
                <p:oleObj name="Equation" r:id="rId18" imgW="291973" imgH="291973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4" name="Object 44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8" name="Equation" r:id="rId19" imgW="215713" imgH="241091" progId="Equation.3">
                  <p:embed/>
                </p:oleObj>
              </mc:Choice>
              <mc:Fallback>
                <p:oleObj name="Equation" r:id="rId19" imgW="215713" imgH="24109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17" name="Line 45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518" name="Line 46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519" name="Line 47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520" name="Line 48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521" name="Line 49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522" name="Line 50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523" name="Line 51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524" name="Line 52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89525" name="Line 53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1494" name="Object 55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9" name="Equation" r:id="rId20" imgW="253890" imgH="368140" progId="Equation.3">
                  <p:embed/>
                </p:oleObj>
              </mc:Choice>
              <mc:Fallback>
                <p:oleObj name="Equation" r:id="rId20" imgW="253890" imgH="3681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5" name="Object 56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0"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6" name="Object 57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1" name="Equation" r:id="rId23" imgW="253890" imgH="368140" progId="Equation.3">
                  <p:embed/>
                </p:oleObj>
              </mc:Choice>
              <mc:Fallback>
                <p:oleObj name="Equation" r:id="rId23" imgW="253890" imgH="3681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7" name="Object 58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2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8" name="Object 59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3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9" name="Object 60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4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0" name="Object 61"/>
          <p:cNvGraphicFramePr>
            <a:graphicFrameLocks noChangeAspect="1"/>
          </p:cNvGraphicFramePr>
          <p:nvPr/>
        </p:nvGraphicFramePr>
        <p:xfrm>
          <a:off x="2514600" y="1219200"/>
          <a:ext cx="43434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5" name="Equation" r:id="rId27" imgW="1307532" imgH="177723" progId="Equation.3">
                  <p:embed/>
                </p:oleObj>
              </mc:Choice>
              <mc:Fallback>
                <p:oleObj name="Equation" r:id="rId27" imgW="1307532" imgH="177723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19200"/>
                        <a:ext cx="43434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9534" name="Text Box 62"/>
          <p:cNvSpPr txBox="1">
            <a:spLocks noChangeArrowheads="1"/>
          </p:cNvSpPr>
          <p:nvPr/>
        </p:nvSpPr>
        <p:spPr bwMode="auto">
          <a:xfrm>
            <a:off x="3397250" y="171450"/>
            <a:ext cx="1025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take</a:t>
            </a:r>
          </a:p>
        </p:txBody>
      </p:sp>
      <p:graphicFrame>
        <p:nvGraphicFramePr>
          <p:cNvPr id="61502" name="Object 63"/>
          <p:cNvGraphicFramePr>
            <a:graphicFrameLocks noChangeAspect="1"/>
          </p:cNvGraphicFramePr>
          <p:nvPr/>
        </p:nvGraphicFramePr>
        <p:xfrm>
          <a:off x="4572000" y="228600"/>
          <a:ext cx="1041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6" name="Equation" r:id="rId29" imgW="1040948" imgH="418918" progId="Equation.3">
                  <p:embed/>
                </p:oleObj>
              </mc:Choice>
              <mc:Fallback>
                <p:oleObj name="Equation" r:id="rId29" imgW="1040948" imgH="418918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8600"/>
                        <a:ext cx="1041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Oval 2"/>
          <p:cNvSpPr>
            <a:spLocks noChangeArrowheads="1"/>
          </p:cNvSpPr>
          <p:nvPr/>
        </p:nvSpPr>
        <p:spPr bwMode="auto">
          <a:xfrm>
            <a:off x="73914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74564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1" name="Equation" r:id="rId3" imgW="355446" imgH="368140" progId="Equation.3">
                  <p:embed/>
                </p:oleObj>
              </mc:Choice>
              <mc:Fallback>
                <p:oleObj name="Equation" r:id="rId3" imgW="355446" imgH="3681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0" name="Oval 4"/>
          <p:cNvSpPr>
            <a:spLocks noChangeArrowheads="1"/>
          </p:cNvSpPr>
          <p:nvPr/>
        </p:nvSpPr>
        <p:spPr bwMode="auto">
          <a:xfrm>
            <a:off x="8534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86106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2" name="Equation" r:id="rId5" imgW="355446" imgH="368140" progId="Equation.3">
                  <p:embed/>
                </p:oleObj>
              </mc:Choice>
              <mc:Fallback>
                <p:oleObj name="Equation" r:id="rId5" imgW="355446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2" name="Oval 6"/>
          <p:cNvSpPr>
            <a:spLocks noChangeArrowheads="1"/>
          </p:cNvSpPr>
          <p:nvPr/>
        </p:nvSpPr>
        <p:spPr bwMode="auto">
          <a:xfrm>
            <a:off x="6248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63134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3" name="Equation" r:id="rId6" imgW="355446" imgH="368140" progId="Equation.3">
                  <p:embed/>
                </p:oleObj>
              </mc:Choice>
              <mc:Fallback>
                <p:oleObj name="Equation" r:id="rId6" imgW="355446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34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4" name="Oval 8"/>
          <p:cNvSpPr>
            <a:spLocks noChangeArrowheads="1"/>
          </p:cNvSpPr>
          <p:nvPr/>
        </p:nvSpPr>
        <p:spPr bwMode="auto">
          <a:xfrm>
            <a:off x="73914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05" name="Oval 9"/>
          <p:cNvSpPr>
            <a:spLocks noChangeArrowheads="1"/>
          </p:cNvSpPr>
          <p:nvPr/>
        </p:nvSpPr>
        <p:spPr bwMode="auto">
          <a:xfrm>
            <a:off x="50292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06" name="Oval 10"/>
          <p:cNvSpPr>
            <a:spLocks noChangeArrowheads="1"/>
          </p:cNvSpPr>
          <p:nvPr/>
        </p:nvSpPr>
        <p:spPr bwMode="auto">
          <a:xfrm>
            <a:off x="74676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6400800" y="49530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4" name="Equation" r:id="rId7" imgW="291973" imgH="291973" progId="Equation.3">
                  <p:embed/>
                </p:oleObj>
              </mc:Choice>
              <mc:Fallback>
                <p:oleObj name="Equation" r:id="rId7" imgW="291973" imgH="291973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9530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7620000" y="35814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5" name="Equation" r:id="rId9" imgW="215713" imgH="241091" progId="Equation.3">
                  <p:embed/>
                </p:oleObj>
              </mc:Choice>
              <mc:Fallback>
                <p:oleObj name="Equation" r:id="rId9" imgW="215713" imgH="241091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5814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09" name="Line 13"/>
          <p:cNvSpPr>
            <a:spLocks noChangeShapeType="1"/>
          </p:cNvSpPr>
          <p:nvPr/>
        </p:nvSpPr>
        <p:spPr bwMode="auto">
          <a:xfrm flipH="1">
            <a:off x="67818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10" name="Line 14"/>
          <p:cNvSpPr>
            <a:spLocks noChangeShapeType="1"/>
          </p:cNvSpPr>
          <p:nvPr/>
        </p:nvSpPr>
        <p:spPr bwMode="auto">
          <a:xfrm>
            <a:off x="79248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11" name="Line 15"/>
          <p:cNvSpPr>
            <a:spLocks noChangeShapeType="1"/>
          </p:cNvSpPr>
          <p:nvPr/>
        </p:nvSpPr>
        <p:spPr bwMode="auto">
          <a:xfrm>
            <a:off x="76962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12" name="Line 16"/>
          <p:cNvSpPr>
            <a:spLocks noChangeShapeType="1"/>
          </p:cNvSpPr>
          <p:nvPr/>
        </p:nvSpPr>
        <p:spPr bwMode="auto">
          <a:xfrm>
            <a:off x="8839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13" name="Line 17"/>
          <p:cNvSpPr>
            <a:spLocks noChangeShapeType="1"/>
          </p:cNvSpPr>
          <p:nvPr/>
        </p:nvSpPr>
        <p:spPr bwMode="auto">
          <a:xfrm flipH="1">
            <a:off x="54864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14" name="Line 18"/>
          <p:cNvSpPr>
            <a:spLocks noChangeShapeType="1"/>
          </p:cNvSpPr>
          <p:nvPr/>
        </p:nvSpPr>
        <p:spPr bwMode="auto">
          <a:xfrm>
            <a:off x="65532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15" name="Line 19"/>
          <p:cNvSpPr>
            <a:spLocks noChangeShapeType="1"/>
          </p:cNvSpPr>
          <p:nvPr/>
        </p:nvSpPr>
        <p:spPr bwMode="auto">
          <a:xfrm>
            <a:off x="67056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16" name="Line 20"/>
          <p:cNvSpPr>
            <a:spLocks noChangeShapeType="1"/>
          </p:cNvSpPr>
          <p:nvPr/>
        </p:nvSpPr>
        <p:spPr bwMode="auto">
          <a:xfrm>
            <a:off x="53340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17" name="Line 21"/>
          <p:cNvSpPr>
            <a:spLocks noChangeShapeType="1"/>
          </p:cNvSpPr>
          <p:nvPr/>
        </p:nvSpPr>
        <p:spPr bwMode="auto">
          <a:xfrm>
            <a:off x="77724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18" name="Oval 22"/>
          <p:cNvSpPr>
            <a:spLocks noChangeArrowheads="1"/>
          </p:cNvSpPr>
          <p:nvPr/>
        </p:nvSpPr>
        <p:spPr bwMode="auto">
          <a:xfrm>
            <a:off x="74676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2487" name="Object 23"/>
          <p:cNvGraphicFramePr>
            <a:graphicFrameLocks noChangeAspect="1"/>
          </p:cNvGraphicFramePr>
          <p:nvPr/>
        </p:nvGraphicFramePr>
        <p:xfrm>
          <a:off x="75326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6" name="Equation" r:id="rId11" imgW="355446" imgH="368140" progId="Equation.3">
                  <p:embed/>
                </p:oleObj>
              </mc:Choice>
              <mc:Fallback>
                <p:oleObj name="Equation" r:id="rId11" imgW="355446" imgH="3681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0" name="Oval 24"/>
          <p:cNvSpPr>
            <a:spLocks noChangeArrowheads="1"/>
          </p:cNvSpPr>
          <p:nvPr/>
        </p:nvSpPr>
        <p:spPr bwMode="auto">
          <a:xfrm>
            <a:off x="5029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2489" name="Object 25"/>
          <p:cNvGraphicFramePr>
            <a:graphicFrameLocks noChangeAspect="1"/>
          </p:cNvGraphicFramePr>
          <p:nvPr/>
        </p:nvGraphicFramePr>
        <p:xfrm>
          <a:off x="50942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7" name="Equation" r:id="rId12" imgW="355446" imgH="368140" progId="Equation.3">
                  <p:embed/>
                </p:oleObj>
              </mc:Choice>
              <mc:Fallback>
                <p:oleObj name="Equation" r:id="rId12" imgW="355446" imgH="36814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2" name="Oval 26"/>
          <p:cNvSpPr>
            <a:spLocks noChangeArrowheads="1"/>
          </p:cNvSpPr>
          <p:nvPr/>
        </p:nvSpPr>
        <p:spPr bwMode="auto">
          <a:xfrm>
            <a:off x="6248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23" name="Oval 27"/>
          <p:cNvSpPr>
            <a:spLocks noChangeArrowheads="1"/>
          </p:cNvSpPr>
          <p:nvPr/>
        </p:nvSpPr>
        <p:spPr bwMode="auto">
          <a:xfrm>
            <a:off x="8534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24" name="Oval 28"/>
          <p:cNvSpPr>
            <a:spLocks noChangeArrowheads="1"/>
          </p:cNvSpPr>
          <p:nvPr/>
        </p:nvSpPr>
        <p:spPr bwMode="auto">
          <a:xfrm>
            <a:off x="1143000" y="220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2493" name="Object 29"/>
          <p:cNvGraphicFramePr>
            <a:graphicFrameLocks noChangeAspect="1"/>
          </p:cNvGraphicFramePr>
          <p:nvPr/>
        </p:nvGraphicFramePr>
        <p:xfrm>
          <a:off x="1208088" y="23622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8" name="Equation" r:id="rId13" imgW="355446" imgH="368140" progId="Equation.3">
                  <p:embed/>
                </p:oleObj>
              </mc:Choice>
              <mc:Fallback>
                <p:oleObj name="Equation" r:id="rId13" imgW="355446" imgH="36814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23622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6" name="Oval 30"/>
          <p:cNvSpPr>
            <a:spLocks noChangeArrowheads="1"/>
          </p:cNvSpPr>
          <p:nvPr/>
        </p:nvSpPr>
        <p:spPr bwMode="auto">
          <a:xfrm>
            <a:off x="2286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2495" name="Object 31"/>
          <p:cNvGraphicFramePr>
            <a:graphicFrameLocks noChangeAspect="1"/>
          </p:cNvGraphicFramePr>
          <p:nvPr/>
        </p:nvGraphicFramePr>
        <p:xfrm>
          <a:off x="2362200" y="3581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9" name="Equation" r:id="rId14" imgW="355446" imgH="368140" progId="Equation.3">
                  <p:embed/>
                </p:oleObj>
              </mc:Choice>
              <mc:Fallback>
                <p:oleObj name="Equation" r:id="rId14" imgW="355446" imgH="3681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581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28" name="Oval 32"/>
          <p:cNvSpPr>
            <a:spLocks noChangeArrowheads="1"/>
          </p:cNvSpPr>
          <p:nvPr/>
        </p:nvSpPr>
        <p:spPr bwMode="auto">
          <a:xfrm>
            <a:off x="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2497" name="Object 33"/>
          <p:cNvGraphicFramePr>
            <a:graphicFrameLocks noChangeAspect="1"/>
          </p:cNvGraphicFramePr>
          <p:nvPr/>
        </p:nvGraphicFramePr>
        <p:xfrm>
          <a:off x="65088" y="35814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0" name="Equation" r:id="rId15" imgW="355446" imgH="368140" progId="Equation.3">
                  <p:embed/>
                </p:oleObj>
              </mc:Choice>
              <mc:Fallback>
                <p:oleObj name="Equation" r:id="rId15" imgW="355446" imgH="3681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8" y="35814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0" name="Oval 34"/>
          <p:cNvSpPr>
            <a:spLocks noChangeArrowheads="1"/>
          </p:cNvSpPr>
          <p:nvPr/>
        </p:nvSpPr>
        <p:spPr bwMode="auto">
          <a:xfrm>
            <a:off x="1143000" y="3429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31" name="Oval 35"/>
          <p:cNvSpPr>
            <a:spLocks noChangeArrowheads="1"/>
          </p:cNvSpPr>
          <p:nvPr/>
        </p:nvSpPr>
        <p:spPr bwMode="auto">
          <a:xfrm>
            <a:off x="35814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2500" name="Object 36"/>
          <p:cNvGraphicFramePr>
            <a:graphicFrameLocks noChangeAspect="1"/>
          </p:cNvGraphicFramePr>
          <p:nvPr/>
        </p:nvGraphicFramePr>
        <p:xfrm>
          <a:off x="36464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1" name="Equation" r:id="rId16" imgW="355446" imgH="368140" progId="Equation.3">
                  <p:embed/>
                </p:oleObj>
              </mc:Choice>
              <mc:Fallback>
                <p:oleObj name="Equation" r:id="rId16" imgW="355446" imgH="36814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64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3" name="Oval 37"/>
          <p:cNvSpPr>
            <a:spLocks noChangeArrowheads="1"/>
          </p:cNvSpPr>
          <p:nvPr/>
        </p:nvSpPr>
        <p:spPr bwMode="auto">
          <a:xfrm>
            <a:off x="11430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2502" name="Object 38"/>
          <p:cNvGraphicFramePr>
            <a:graphicFrameLocks noChangeAspect="1"/>
          </p:cNvGraphicFramePr>
          <p:nvPr/>
        </p:nvGraphicFramePr>
        <p:xfrm>
          <a:off x="1208088" y="4953000"/>
          <a:ext cx="3540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2" name="Equation" r:id="rId17" imgW="355446" imgH="368140" progId="Equation.3">
                  <p:embed/>
                </p:oleObj>
              </mc:Choice>
              <mc:Fallback>
                <p:oleObj name="Equation" r:id="rId17" imgW="355446" imgH="36814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953000"/>
                        <a:ext cx="3540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35" name="Oval 39"/>
          <p:cNvSpPr>
            <a:spLocks noChangeArrowheads="1"/>
          </p:cNvSpPr>
          <p:nvPr/>
        </p:nvSpPr>
        <p:spPr bwMode="auto">
          <a:xfrm>
            <a:off x="236220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36" name="Oval 40"/>
          <p:cNvSpPr>
            <a:spLocks noChangeArrowheads="1"/>
          </p:cNvSpPr>
          <p:nvPr/>
        </p:nvSpPr>
        <p:spPr bwMode="auto">
          <a:xfrm>
            <a:off x="0" y="4800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37" name="Oval 41"/>
          <p:cNvSpPr>
            <a:spLocks noChangeArrowheads="1"/>
          </p:cNvSpPr>
          <p:nvPr/>
        </p:nvSpPr>
        <p:spPr bwMode="auto">
          <a:xfrm>
            <a:off x="11430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38" name="Oval 42"/>
          <p:cNvSpPr>
            <a:spLocks noChangeArrowheads="1"/>
          </p:cNvSpPr>
          <p:nvPr/>
        </p:nvSpPr>
        <p:spPr bwMode="auto">
          <a:xfrm>
            <a:off x="3581400" y="6019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2507" name="Object 43"/>
          <p:cNvGraphicFramePr>
            <a:graphicFrameLocks noChangeAspect="1"/>
          </p:cNvGraphicFramePr>
          <p:nvPr/>
        </p:nvGraphicFramePr>
        <p:xfrm>
          <a:off x="1371600" y="35814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3" name="Equation" r:id="rId18" imgW="291973" imgH="291973" progId="Equation.3">
                  <p:embed/>
                </p:oleObj>
              </mc:Choice>
              <mc:Fallback>
                <p:oleObj name="Equation" r:id="rId18" imgW="291973" imgH="291973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5814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8" name="Object 44"/>
          <p:cNvGraphicFramePr>
            <a:graphicFrameLocks noChangeAspect="1"/>
          </p:cNvGraphicFramePr>
          <p:nvPr/>
        </p:nvGraphicFramePr>
        <p:xfrm>
          <a:off x="2514600" y="50292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4" name="Equation" r:id="rId19" imgW="215713" imgH="241091" progId="Equation.3">
                  <p:embed/>
                </p:oleObj>
              </mc:Choice>
              <mc:Fallback>
                <p:oleObj name="Equation" r:id="rId19" imgW="215713" imgH="241091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292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41" name="Line 45"/>
          <p:cNvSpPr>
            <a:spLocks noChangeShapeType="1"/>
          </p:cNvSpPr>
          <p:nvPr/>
        </p:nvSpPr>
        <p:spPr bwMode="auto">
          <a:xfrm flipH="1">
            <a:off x="533400" y="26670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42" name="Line 46"/>
          <p:cNvSpPr>
            <a:spLocks noChangeShapeType="1"/>
          </p:cNvSpPr>
          <p:nvPr/>
        </p:nvSpPr>
        <p:spPr bwMode="auto">
          <a:xfrm>
            <a:off x="1676400" y="266700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43" name="Line 47"/>
          <p:cNvSpPr>
            <a:spLocks noChangeShapeType="1"/>
          </p:cNvSpPr>
          <p:nvPr/>
        </p:nvSpPr>
        <p:spPr bwMode="auto">
          <a:xfrm>
            <a:off x="1447800" y="2819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44" name="Line 48"/>
          <p:cNvSpPr>
            <a:spLocks noChangeShapeType="1"/>
          </p:cNvSpPr>
          <p:nvPr/>
        </p:nvSpPr>
        <p:spPr bwMode="auto">
          <a:xfrm>
            <a:off x="3048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45" name="Line 49"/>
          <p:cNvSpPr>
            <a:spLocks noChangeShapeType="1"/>
          </p:cNvSpPr>
          <p:nvPr/>
        </p:nvSpPr>
        <p:spPr bwMode="auto">
          <a:xfrm flipH="1">
            <a:off x="1600200" y="39624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46" name="Line 50"/>
          <p:cNvSpPr>
            <a:spLocks noChangeShapeType="1"/>
          </p:cNvSpPr>
          <p:nvPr/>
        </p:nvSpPr>
        <p:spPr bwMode="auto">
          <a:xfrm>
            <a:off x="26670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47" name="Line 51"/>
          <p:cNvSpPr>
            <a:spLocks noChangeShapeType="1"/>
          </p:cNvSpPr>
          <p:nvPr/>
        </p:nvSpPr>
        <p:spPr bwMode="auto">
          <a:xfrm>
            <a:off x="2819400" y="3962400"/>
            <a:ext cx="914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48" name="Line 52"/>
          <p:cNvSpPr>
            <a:spLocks noChangeShapeType="1"/>
          </p:cNvSpPr>
          <p:nvPr/>
        </p:nvSpPr>
        <p:spPr bwMode="auto">
          <a:xfrm>
            <a:off x="14478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0549" name="Line 53"/>
          <p:cNvSpPr>
            <a:spLocks noChangeShapeType="1"/>
          </p:cNvSpPr>
          <p:nvPr/>
        </p:nvSpPr>
        <p:spPr bwMode="auto">
          <a:xfrm>
            <a:off x="3886200" y="5410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62518" name="Object 54"/>
          <p:cNvGraphicFramePr>
            <a:graphicFrameLocks noChangeAspect="1"/>
          </p:cNvGraphicFramePr>
          <p:nvPr/>
        </p:nvGraphicFramePr>
        <p:xfrm>
          <a:off x="381000" y="914400"/>
          <a:ext cx="2374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5" name="Equation" r:id="rId20" imgW="2374900" imgH="419100" progId="Equation.3">
                  <p:embed/>
                </p:oleObj>
              </mc:Choice>
              <mc:Fallback>
                <p:oleObj name="Equation" r:id="rId20" imgW="2374900" imgH="4191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914400"/>
                        <a:ext cx="2374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19" name="Object 55"/>
          <p:cNvGraphicFramePr>
            <a:graphicFrameLocks noChangeAspect="1"/>
          </p:cNvGraphicFramePr>
          <p:nvPr/>
        </p:nvGraphicFramePr>
        <p:xfrm>
          <a:off x="1524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6" name="Equation" r:id="rId22" imgW="253890" imgH="368140" progId="Equation.3">
                  <p:embed/>
                </p:oleObj>
              </mc:Choice>
              <mc:Fallback>
                <p:oleObj name="Equation" r:id="rId22" imgW="253890" imgH="36814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20" name="Object 56"/>
          <p:cNvGraphicFramePr>
            <a:graphicFrameLocks noChangeAspect="1"/>
          </p:cNvGraphicFramePr>
          <p:nvPr/>
        </p:nvGraphicFramePr>
        <p:xfrm>
          <a:off x="12954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7" name="Equation" r:id="rId24" imgW="253890" imgH="368140" progId="Equation.3">
                  <p:embed/>
                </p:oleObj>
              </mc:Choice>
              <mc:Fallback>
                <p:oleObj name="Equation" r:id="rId24" imgW="253890" imgH="36814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21" name="Object 57"/>
          <p:cNvGraphicFramePr>
            <a:graphicFrameLocks noChangeAspect="1"/>
          </p:cNvGraphicFramePr>
          <p:nvPr/>
        </p:nvGraphicFramePr>
        <p:xfrm>
          <a:off x="37338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8" name="Equation" r:id="rId25" imgW="253890" imgH="368140" progId="Equation.3">
                  <p:embed/>
                </p:oleObj>
              </mc:Choice>
              <mc:Fallback>
                <p:oleObj name="Equation" r:id="rId25" imgW="253890" imgH="36814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22" name="Object 58"/>
          <p:cNvGraphicFramePr>
            <a:graphicFrameLocks noChangeAspect="1"/>
          </p:cNvGraphicFramePr>
          <p:nvPr/>
        </p:nvGraphicFramePr>
        <p:xfrm>
          <a:off x="51816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9" name="Equation" r:id="rId26" imgW="253890" imgH="368140" progId="Equation.3">
                  <p:embed/>
                </p:oleObj>
              </mc:Choice>
              <mc:Fallback>
                <p:oleObj name="Equation" r:id="rId26" imgW="253890" imgH="36814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23" name="Object 59"/>
          <p:cNvGraphicFramePr>
            <a:graphicFrameLocks noChangeAspect="1"/>
          </p:cNvGraphicFramePr>
          <p:nvPr/>
        </p:nvGraphicFramePr>
        <p:xfrm>
          <a:off x="7620000" y="6096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0" name="Equation" r:id="rId27" imgW="253890" imgH="368140" progId="Equation.3">
                  <p:embed/>
                </p:oleObj>
              </mc:Choice>
              <mc:Fallback>
                <p:oleObj name="Equation" r:id="rId27" imgW="253890" imgH="36814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6096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24" name="Object 60"/>
          <p:cNvGraphicFramePr>
            <a:graphicFrameLocks noChangeAspect="1"/>
          </p:cNvGraphicFramePr>
          <p:nvPr/>
        </p:nvGraphicFramePr>
        <p:xfrm>
          <a:off x="8686800" y="4953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1" name="Equation" r:id="rId28" imgW="253890" imgH="368140" progId="Equation.3">
                  <p:embed/>
                </p:oleObj>
              </mc:Choice>
              <mc:Fallback>
                <p:oleObj name="Equation" r:id="rId28" imgW="253890" imgH="36814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953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25" name="Object 61"/>
          <p:cNvGraphicFramePr>
            <a:graphicFrameLocks noChangeAspect="1"/>
          </p:cNvGraphicFramePr>
          <p:nvPr/>
        </p:nvGraphicFramePr>
        <p:xfrm>
          <a:off x="6400800" y="914400"/>
          <a:ext cx="234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2" name="Equation" r:id="rId29" imgW="2349500" imgH="419100" progId="Equation.3">
                  <p:embed/>
                </p:oleObj>
              </mc:Choice>
              <mc:Fallback>
                <p:oleObj name="Equation" r:id="rId29" imgW="2349500" imgH="4191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914400"/>
                        <a:ext cx="234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26" name="Object 62"/>
          <p:cNvGraphicFramePr>
            <a:graphicFrameLocks noChangeAspect="1"/>
          </p:cNvGraphicFramePr>
          <p:nvPr/>
        </p:nvGraphicFramePr>
        <p:xfrm>
          <a:off x="25146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3" name="Equation" r:id="rId31" imgW="253890" imgH="368140" progId="Equation.3">
                  <p:embed/>
                </p:oleObj>
              </mc:Choice>
              <mc:Fallback>
                <p:oleObj name="Equation" r:id="rId31" imgW="253890" imgH="36814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27" name="Object 63"/>
          <p:cNvGraphicFramePr>
            <a:graphicFrameLocks noChangeAspect="1"/>
          </p:cNvGraphicFramePr>
          <p:nvPr/>
        </p:nvGraphicFramePr>
        <p:xfrm>
          <a:off x="12954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4" name="Equation" r:id="rId33" imgW="253890" imgH="368140" progId="Equation.3">
                  <p:embed/>
                </p:oleObj>
              </mc:Choice>
              <mc:Fallback>
                <p:oleObj name="Equation" r:id="rId33" imgW="253890" imgH="36814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28" name="Object 64"/>
          <p:cNvGraphicFramePr>
            <a:graphicFrameLocks noChangeAspect="1"/>
          </p:cNvGraphicFramePr>
          <p:nvPr/>
        </p:nvGraphicFramePr>
        <p:xfrm>
          <a:off x="38100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5" name="Equation" r:id="rId34" imgW="253890" imgH="368140" progId="Equation.3">
                  <p:embed/>
                </p:oleObj>
              </mc:Choice>
              <mc:Fallback>
                <p:oleObj name="Equation" r:id="rId34" imgW="253890" imgH="36814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29" name="Object 65"/>
          <p:cNvGraphicFramePr>
            <a:graphicFrameLocks noChangeAspect="1"/>
          </p:cNvGraphicFramePr>
          <p:nvPr/>
        </p:nvGraphicFramePr>
        <p:xfrm>
          <a:off x="2286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6" name="Equation" r:id="rId35" imgW="253890" imgH="368140" progId="Equation.3">
                  <p:embed/>
                </p:oleObj>
              </mc:Choice>
              <mc:Fallback>
                <p:oleObj name="Equation" r:id="rId35" imgW="253890" imgH="36814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30" name="Object 66"/>
          <p:cNvGraphicFramePr>
            <a:graphicFrameLocks noChangeAspect="1"/>
          </p:cNvGraphicFramePr>
          <p:nvPr/>
        </p:nvGraphicFramePr>
        <p:xfrm>
          <a:off x="1371600" y="1828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7" name="Equation" r:id="rId36" imgW="253890" imgH="380835" progId="Equation.3">
                  <p:embed/>
                </p:oleObj>
              </mc:Choice>
              <mc:Fallback>
                <p:oleObj name="Equation" r:id="rId36" imgW="253890" imgH="380835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2524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31" name="Object 67"/>
          <p:cNvGraphicFramePr>
            <a:graphicFrameLocks noChangeAspect="1"/>
          </p:cNvGraphicFramePr>
          <p:nvPr/>
        </p:nvGraphicFramePr>
        <p:xfrm>
          <a:off x="49530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8" name="Equation" r:id="rId38" imgW="253890" imgH="368140" progId="Equation.3">
                  <p:embed/>
                </p:oleObj>
              </mc:Choice>
              <mc:Fallback>
                <p:oleObj name="Equation" r:id="rId38" imgW="253890" imgH="36814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32" name="Object 68"/>
          <p:cNvGraphicFramePr>
            <a:graphicFrameLocks noChangeAspect="1"/>
          </p:cNvGraphicFramePr>
          <p:nvPr/>
        </p:nvGraphicFramePr>
        <p:xfrm>
          <a:off x="7772400" y="4419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9" name="Equation" r:id="rId39" imgW="253890" imgH="368140" progId="Equation.3">
                  <p:embed/>
                </p:oleObj>
              </mc:Choice>
              <mc:Fallback>
                <p:oleObj name="Equation" r:id="rId39" imgW="253890" imgH="368140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4196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33" name="Object 69"/>
          <p:cNvGraphicFramePr>
            <a:graphicFrameLocks noChangeAspect="1"/>
          </p:cNvGraphicFramePr>
          <p:nvPr/>
        </p:nvGraphicFramePr>
        <p:xfrm>
          <a:off x="86868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0" name="Equation" r:id="rId40" imgW="253890" imgH="368140" progId="Equation.3">
                  <p:embed/>
                </p:oleObj>
              </mc:Choice>
              <mc:Fallback>
                <p:oleObj name="Equation" r:id="rId40" imgW="253890" imgH="36814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34" name="Object 70"/>
          <p:cNvGraphicFramePr>
            <a:graphicFrameLocks noChangeAspect="1"/>
          </p:cNvGraphicFramePr>
          <p:nvPr/>
        </p:nvGraphicFramePr>
        <p:xfrm>
          <a:off x="6400800" y="3048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1" name="Equation" r:id="rId41" imgW="253890" imgH="368140" progId="Equation.3">
                  <p:embed/>
                </p:oleObj>
              </mc:Choice>
              <mc:Fallback>
                <p:oleObj name="Equation" r:id="rId41" imgW="253890" imgH="36814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048000"/>
                        <a:ext cx="2524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35" name="Object 71"/>
          <p:cNvGraphicFramePr>
            <a:graphicFrameLocks noChangeAspect="1"/>
          </p:cNvGraphicFramePr>
          <p:nvPr/>
        </p:nvGraphicFramePr>
        <p:xfrm>
          <a:off x="7543800" y="1752600"/>
          <a:ext cx="22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2" name="Equation" r:id="rId42" imgW="228600" imgH="381000" progId="Equation.3">
                  <p:embed/>
                </p:oleObj>
              </mc:Choice>
              <mc:Fallback>
                <p:oleObj name="Equation" r:id="rId42" imgW="228600" imgH="3810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752600"/>
                        <a:ext cx="22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68" name="Text Box 72"/>
          <p:cNvSpPr txBox="1">
            <a:spLocks noChangeArrowheads="1"/>
          </p:cNvSpPr>
          <p:nvPr/>
        </p:nvSpPr>
        <p:spPr bwMode="auto">
          <a:xfrm>
            <a:off x="381000" y="228600"/>
            <a:ext cx="216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33CC33"/>
                </a:solidFill>
                <a:latin typeface="Comic Sans MS" charset="0"/>
                <a:ea typeface="ＭＳ Ｐゴシック" charset="0"/>
              </a:rPr>
              <a:t>Good Tree</a:t>
            </a:r>
          </a:p>
        </p:txBody>
      </p:sp>
      <p:sp>
        <p:nvSpPr>
          <p:cNvPr id="490569" name="Text Box 73"/>
          <p:cNvSpPr txBox="1">
            <a:spLocks noChangeArrowheads="1"/>
          </p:cNvSpPr>
          <p:nvPr/>
        </p:nvSpPr>
        <p:spPr bwMode="auto">
          <a:xfrm>
            <a:off x="6477000" y="228600"/>
            <a:ext cx="192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Bad Tree</a:t>
            </a:r>
          </a:p>
        </p:txBody>
      </p:sp>
      <p:sp>
        <p:nvSpPr>
          <p:cNvPr id="490570" name="Text Box 74"/>
          <p:cNvSpPr txBox="1">
            <a:spLocks noChangeArrowheads="1"/>
          </p:cNvSpPr>
          <p:nvPr/>
        </p:nvSpPr>
        <p:spPr bwMode="auto">
          <a:xfrm>
            <a:off x="2057400" y="1828800"/>
            <a:ext cx="52117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Compute expression result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     using the tree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3" name="Text Box 3"/>
          <p:cNvSpPr txBox="1">
            <a:spLocks noChangeArrowheads="1"/>
          </p:cNvSpPr>
          <p:nvPr/>
        </p:nvSpPr>
        <p:spPr bwMode="auto">
          <a:xfrm>
            <a:off x="2133600" y="609600"/>
            <a:ext cx="4795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Context-Free Languages</a:t>
            </a:r>
          </a:p>
        </p:txBody>
      </p:sp>
      <p:sp>
        <p:nvSpPr>
          <p:cNvPr id="337924" name="Line 4"/>
          <p:cNvSpPr>
            <a:spLocks noChangeShapeType="1"/>
          </p:cNvSpPr>
          <p:nvPr/>
        </p:nvSpPr>
        <p:spPr bwMode="auto">
          <a:xfrm flipH="1">
            <a:off x="2514600" y="13716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37925" name="Line 5"/>
          <p:cNvSpPr>
            <a:spLocks noChangeShapeType="1"/>
          </p:cNvSpPr>
          <p:nvPr/>
        </p:nvSpPr>
        <p:spPr bwMode="auto">
          <a:xfrm>
            <a:off x="4953000" y="1371600"/>
            <a:ext cx="1447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5638800" y="2743200"/>
            <a:ext cx="20224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Pushdown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Automata</a:t>
            </a: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304800" y="2667000"/>
            <a:ext cx="27574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Context-Free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Grammars</a:t>
            </a:r>
          </a:p>
        </p:txBody>
      </p:sp>
      <p:sp>
        <p:nvSpPr>
          <p:cNvPr id="337928" name="Rectangle 8"/>
          <p:cNvSpPr>
            <a:spLocks noChangeArrowheads="1"/>
          </p:cNvSpPr>
          <p:nvPr/>
        </p:nvSpPr>
        <p:spPr bwMode="auto">
          <a:xfrm>
            <a:off x="5334000" y="5105400"/>
            <a:ext cx="2286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37929" name="Rectangle 9"/>
          <p:cNvSpPr>
            <a:spLocks noChangeArrowheads="1"/>
          </p:cNvSpPr>
          <p:nvPr/>
        </p:nvSpPr>
        <p:spPr bwMode="auto">
          <a:xfrm>
            <a:off x="8001000" y="4953000"/>
            <a:ext cx="5334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37930" name="Line 10"/>
          <p:cNvSpPr>
            <a:spLocks noChangeShapeType="1"/>
          </p:cNvSpPr>
          <p:nvPr/>
        </p:nvSpPr>
        <p:spPr bwMode="auto">
          <a:xfrm>
            <a:off x="80010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37931" name="Line 11"/>
          <p:cNvSpPr>
            <a:spLocks noChangeShapeType="1"/>
          </p:cNvSpPr>
          <p:nvPr/>
        </p:nvSpPr>
        <p:spPr bwMode="auto">
          <a:xfrm>
            <a:off x="80010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37933" name="Line 13"/>
          <p:cNvSpPr>
            <a:spLocks noChangeShapeType="1"/>
          </p:cNvSpPr>
          <p:nvPr/>
        </p:nvSpPr>
        <p:spPr bwMode="auto">
          <a:xfrm>
            <a:off x="8001000" y="586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37934" name="Line 14"/>
          <p:cNvSpPr>
            <a:spLocks noChangeShapeType="1"/>
          </p:cNvSpPr>
          <p:nvPr/>
        </p:nvSpPr>
        <p:spPr bwMode="auto">
          <a:xfrm>
            <a:off x="8001000" y="6172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37936" name="Line 16"/>
          <p:cNvSpPr>
            <a:spLocks noChangeShapeType="1"/>
          </p:cNvSpPr>
          <p:nvPr/>
        </p:nvSpPr>
        <p:spPr bwMode="auto">
          <a:xfrm>
            <a:off x="7620000" y="563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37937" name="Text Box 17"/>
          <p:cNvSpPr txBox="1">
            <a:spLocks noChangeArrowheads="1"/>
          </p:cNvSpPr>
          <p:nvPr/>
        </p:nvSpPr>
        <p:spPr bwMode="auto">
          <a:xfrm>
            <a:off x="7620000" y="4343400"/>
            <a:ext cx="1211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stack</a:t>
            </a:r>
          </a:p>
        </p:txBody>
      </p:sp>
      <p:sp>
        <p:nvSpPr>
          <p:cNvPr id="337938" name="Text Box 18"/>
          <p:cNvSpPr txBox="1">
            <a:spLocks noChangeArrowheads="1"/>
          </p:cNvSpPr>
          <p:nvPr/>
        </p:nvSpPr>
        <p:spPr bwMode="auto">
          <a:xfrm>
            <a:off x="5410200" y="5334000"/>
            <a:ext cx="215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automaton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4" name="Text Box 4"/>
          <p:cNvSpPr txBox="1">
            <a:spLocks noChangeArrowheads="1"/>
          </p:cNvSpPr>
          <p:nvPr/>
        </p:nvSpPr>
        <p:spPr bwMode="auto">
          <a:xfrm>
            <a:off x="288925" y="254000"/>
            <a:ext cx="79121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Two different derivation trees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may cause problems in applications which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use the derivation trees:</a:t>
            </a: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>
            <a:off x="914400" y="2743200"/>
            <a:ext cx="4745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 Evaluating expressions</a:t>
            </a:r>
          </a:p>
        </p:txBody>
      </p:sp>
      <p:sp>
        <p:nvSpPr>
          <p:cNvPr id="491527" name="Text Box 7"/>
          <p:cNvSpPr txBox="1">
            <a:spLocks noChangeArrowheads="1"/>
          </p:cNvSpPr>
          <p:nvPr/>
        </p:nvSpPr>
        <p:spPr bwMode="auto">
          <a:xfrm>
            <a:off x="838200" y="4267200"/>
            <a:ext cx="55133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>
                <a:latin typeface="Comic Sans MS" charset="0"/>
                <a:ea typeface="ＭＳ Ｐゴシック" charset="0"/>
              </a:rPr>
              <a:t> In general, in compilers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for programming languages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Text Box 2"/>
          <p:cNvSpPr txBox="1">
            <a:spLocks noChangeArrowheads="1"/>
          </p:cNvSpPr>
          <p:nvPr/>
        </p:nvSpPr>
        <p:spPr bwMode="auto">
          <a:xfrm>
            <a:off x="212725" y="204788"/>
            <a:ext cx="46561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Ambiguous Grammar:</a:t>
            </a:r>
          </a:p>
        </p:txBody>
      </p:sp>
      <p:sp>
        <p:nvSpPr>
          <p:cNvPr id="370691" name="Text Box 3"/>
          <p:cNvSpPr txBox="1">
            <a:spLocks noChangeArrowheads="1"/>
          </p:cNvSpPr>
          <p:nvPr/>
        </p:nvSpPr>
        <p:spPr bwMode="auto">
          <a:xfrm>
            <a:off x="762000" y="1143000"/>
            <a:ext cx="8221663" cy="335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 context-free grammar        is ambiguous</a:t>
            </a:r>
            <a:endParaRPr lang="en-US" b="1">
              <a:solidFill>
                <a:srgbClr val="FF0000"/>
              </a:solidFill>
              <a:latin typeface="Comic Sans MS" charset="0"/>
              <a:ea typeface="ＭＳ Ｐゴシック" charset="0"/>
            </a:endParaRP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if there is a string                   which has:</a:t>
            </a:r>
          </a:p>
          <a:p>
            <a:pPr>
              <a:defRPr/>
            </a:pPr>
            <a:endParaRPr lang="en-US" sz="2400">
              <a:latin typeface="Comic Sans MS" charset="0"/>
              <a:ea typeface="ＭＳ Ｐゴシック" charset="0"/>
            </a:endParaRP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     two different derivation trees</a:t>
            </a:r>
          </a:p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       </a:t>
            </a:r>
            <a:r>
              <a:rPr lang="en-US">
                <a:latin typeface="Comic Sans MS" charset="0"/>
                <a:ea typeface="ＭＳ Ｐゴシック" charset="0"/>
              </a:rPr>
              <a:t>or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       two leftmost derivations</a:t>
            </a:r>
          </a:p>
        </p:txBody>
      </p:sp>
      <p:graphicFrame>
        <p:nvGraphicFramePr>
          <p:cNvPr id="64516" name="Object 5"/>
          <p:cNvGraphicFramePr>
            <a:graphicFrameLocks noChangeAspect="1"/>
          </p:cNvGraphicFramePr>
          <p:nvPr/>
        </p:nvGraphicFramePr>
        <p:xfrm>
          <a:off x="5854700" y="12001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Equation" r:id="rId3" imgW="393529" imgH="418918" progId="Equation.3">
                  <p:embed/>
                </p:oleObj>
              </mc:Choice>
              <mc:Fallback>
                <p:oleObj name="Equation" r:id="rId3" imgW="393529" imgH="4189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20015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6"/>
          <p:cNvGraphicFramePr>
            <a:graphicFrameLocks noChangeAspect="1"/>
          </p:cNvGraphicFramePr>
          <p:nvPr/>
        </p:nvGraphicFramePr>
        <p:xfrm>
          <a:off x="4572000" y="18288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Equation" r:id="rId5" imgW="1879600" imgH="533400" progId="Equation.3">
                  <p:embed/>
                </p:oleObj>
              </mc:Choice>
              <mc:Fallback>
                <p:oleObj name="Equation" r:id="rId5" imgW="18796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828800"/>
                        <a:ext cx="1879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1219200" y="5486400"/>
            <a:ext cx="6954838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(Two different derivation trees give two </a:t>
            </a:r>
          </a:p>
          <a:p>
            <a:pPr>
              <a:defRPr/>
            </a:pPr>
            <a:r>
              <a:rPr lang="en-US" sz="2400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  different leftmost derivations and vice-versa)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71"/>
          <p:cNvGrpSpPr>
            <a:grpSpLocks/>
          </p:cNvGrpSpPr>
          <p:nvPr/>
        </p:nvGrpSpPr>
        <p:grpSpPr bwMode="auto">
          <a:xfrm>
            <a:off x="762000" y="2971800"/>
            <a:ext cx="7620000" cy="3429000"/>
            <a:chOff x="702" y="2574"/>
            <a:chExt cx="4098" cy="1485"/>
          </a:xfrm>
        </p:grpSpPr>
        <p:sp>
          <p:nvSpPr>
            <p:cNvPr id="367628" name="Oval 12"/>
            <p:cNvSpPr>
              <a:spLocks noChangeArrowheads="1"/>
            </p:cNvSpPr>
            <p:nvPr/>
          </p:nvSpPr>
          <p:spPr bwMode="auto">
            <a:xfrm>
              <a:off x="4110" y="2574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65551" name="Object 13"/>
            <p:cNvGraphicFramePr>
              <a:graphicFrameLocks noChangeAspect="1"/>
            </p:cNvGraphicFramePr>
            <p:nvPr/>
          </p:nvGraphicFramePr>
          <p:xfrm>
            <a:off x="4136" y="2624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18" name="Equation" r:id="rId3" imgW="355446" imgH="368140" progId="Equation.3">
                    <p:embed/>
                  </p:oleObj>
                </mc:Choice>
                <mc:Fallback>
                  <p:oleObj name="Equation" r:id="rId3" imgW="355446" imgH="3681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2624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0" name="Oval 14"/>
            <p:cNvSpPr>
              <a:spLocks noChangeArrowheads="1"/>
            </p:cNvSpPr>
            <p:nvPr/>
          </p:nvSpPr>
          <p:spPr bwMode="auto">
            <a:xfrm>
              <a:off x="45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65553" name="Object 15"/>
            <p:cNvGraphicFramePr>
              <a:graphicFrameLocks noChangeAspect="1"/>
            </p:cNvGraphicFramePr>
            <p:nvPr/>
          </p:nvGraphicFramePr>
          <p:xfrm>
            <a:off x="4590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19" name="Equation" r:id="rId5" imgW="355446" imgH="368140" progId="Equation.3">
                    <p:embed/>
                  </p:oleObj>
                </mc:Choice>
                <mc:Fallback>
                  <p:oleObj name="Equation" r:id="rId5" imgW="355446" imgH="36814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0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2" name="Oval 16"/>
            <p:cNvSpPr>
              <a:spLocks noChangeArrowheads="1"/>
            </p:cNvSpPr>
            <p:nvPr/>
          </p:nvSpPr>
          <p:spPr bwMode="auto">
            <a:xfrm>
              <a:off x="366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65555" name="Object 17"/>
            <p:cNvGraphicFramePr>
              <a:graphicFrameLocks noChangeAspect="1"/>
            </p:cNvGraphicFramePr>
            <p:nvPr/>
          </p:nvGraphicFramePr>
          <p:xfrm>
            <a:off x="3686" y="3026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0" name="Equation" r:id="rId6" imgW="355446" imgH="368140" progId="Equation.3">
                    <p:embed/>
                  </p:oleObj>
                </mc:Choice>
                <mc:Fallback>
                  <p:oleObj name="Equation" r:id="rId6" imgW="355446" imgH="3681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3026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34" name="Oval 18"/>
            <p:cNvSpPr>
              <a:spLocks noChangeArrowheads="1"/>
            </p:cNvSpPr>
            <p:nvPr/>
          </p:nvSpPr>
          <p:spPr bwMode="auto">
            <a:xfrm>
              <a:off x="4110" y="297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35" name="Oval 19"/>
            <p:cNvSpPr>
              <a:spLocks noChangeArrowheads="1"/>
            </p:cNvSpPr>
            <p:nvPr/>
          </p:nvSpPr>
          <p:spPr bwMode="auto">
            <a:xfrm>
              <a:off x="3180" y="3831"/>
              <a:ext cx="242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36" name="Oval 20"/>
            <p:cNvSpPr>
              <a:spLocks noChangeArrowheads="1"/>
            </p:cNvSpPr>
            <p:nvPr/>
          </p:nvSpPr>
          <p:spPr bwMode="auto">
            <a:xfrm>
              <a:off x="4140" y="383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65559" name="Object 21"/>
            <p:cNvGraphicFramePr>
              <a:graphicFrameLocks noChangeAspect="1"/>
            </p:cNvGraphicFramePr>
            <p:nvPr/>
          </p:nvGraphicFramePr>
          <p:xfrm>
            <a:off x="3720" y="3479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1" name="Equation" r:id="rId7" imgW="291973" imgH="291973" progId="Equation.3">
                    <p:embed/>
                  </p:oleObj>
                </mc:Choice>
                <mc:Fallback>
                  <p:oleObj name="Equation" r:id="rId7" imgW="291973" imgH="291973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3479"/>
                          <a:ext cx="11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0" name="Object 22"/>
            <p:cNvGraphicFramePr>
              <a:graphicFrameLocks noChangeAspect="1"/>
            </p:cNvGraphicFramePr>
            <p:nvPr/>
          </p:nvGraphicFramePr>
          <p:xfrm>
            <a:off x="3240" y="3906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2" name="Equation" r:id="rId9" imgW="266584" imgH="279279" progId="Equation.3">
                    <p:embed/>
                  </p:oleObj>
                </mc:Choice>
                <mc:Fallback>
                  <p:oleObj name="Equation" r:id="rId9" imgW="266584" imgH="27927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0" y="3906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1" name="Object 23"/>
            <p:cNvGraphicFramePr>
              <a:graphicFrameLocks noChangeAspect="1"/>
            </p:cNvGraphicFramePr>
            <p:nvPr/>
          </p:nvGraphicFramePr>
          <p:xfrm>
            <a:off x="4200" y="388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3" name="Equation" r:id="rId11" imgW="266584" imgH="279279" progId="Equation.3">
                    <p:embed/>
                  </p:oleObj>
                </mc:Choice>
                <mc:Fallback>
                  <p:oleObj name="Equation" r:id="rId11" imgW="266584" imgH="27927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881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2" name="Object 24"/>
            <p:cNvGraphicFramePr>
              <a:graphicFrameLocks noChangeAspect="1"/>
            </p:cNvGraphicFramePr>
            <p:nvPr/>
          </p:nvGraphicFramePr>
          <p:xfrm>
            <a:off x="4200" y="3026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4" name="Equation" r:id="rId12" imgW="215713" imgH="241091" progId="Equation.3">
                    <p:embed/>
                  </p:oleObj>
                </mc:Choice>
                <mc:Fallback>
                  <p:oleObj name="Equation" r:id="rId12" imgW="215713" imgH="241091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0" y="3026"/>
                          <a:ext cx="84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41" name="Line 25"/>
            <p:cNvSpPr>
              <a:spLocks noChangeShapeType="1"/>
            </p:cNvSpPr>
            <p:nvPr/>
          </p:nvSpPr>
          <p:spPr bwMode="auto">
            <a:xfrm flipH="1">
              <a:off x="3870" y="2725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42" name="Line 26"/>
            <p:cNvSpPr>
              <a:spLocks noChangeShapeType="1"/>
            </p:cNvSpPr>
            <p:nvPr/>
          </p:nvSpPr>
          <p:spPr bwMode="auto">
            <a:xfrm>
              <a:off x="4320" y="2725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43" name="Line 27"/>
            <p:cNvSpPr>
              <a:spLocks noChangeShapeType="1"/>
            </p:cNvSpPr>
            <p:nvPr/>
          </p:nvSpPr>
          <p:spPr bwMode="auto">
            <a:xfrm>
              <a:off x="4230" y="2775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44" name="Line 28"/>
            <p:cNvSpPr>
              <a:spLocks noChangeShapeType="1"/>
            </p:cNvSpPr>
            <p:nvPr/>
          </p:nvSpPr>
          <p:spPr bwMode="auto">
            <a:xfrm>
              <a:off x="46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45" name="Line 29"/>
            <p:cNvSpPr>
              <a:spLocks noChangeShapeType="1"/>
            </p:cNvSpPr>
            <p:nvPr/>
          </p:nvSpPr>
          <p:spPr bwMode="auto">
            <a:xfrm flipH="1">
              <a:off x="3360" y="3152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46" name="Line 30"/>
            <p:cNvSpPr>
              <a:spLocks noChangeShapeType="1"/>
            </p:cNvSpPr>
            <p:nvPr/>
          </p:nvSpPr>
          <p:spPr bwMode="auto">
            <a:xfrm>
              <a:off x="3780" y="3177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47" name="Line 31"/>
            <p:cNvSpPr>
              <a:spLocks noChangeShapeType="1"/>
            </p:cNvSpPr>
            <p:nvPr/>
          </p:nvSpPr>
          <p:spPr bwMode="auto">
            <a:xfrm>
              <a:off x="3840" y="3152"/>
              <a:ext cx="359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48" name="Line 32"/>
            <p:cNvSpPr>
              <a:spLocks noChangeShapeType="1"/>
            </p:cNvSpPr>
            <p:nvPr/>
          </p:nvSpPr>
          <p:spPr bwMode="auto">
            <a:xfrm>
              <a:off x="330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49" name="Line 33"/>
            <p:cNvSpPr>
              <a:spLocks noChangeShapeType="1"/>
            </p:cNvSpPr>
            <p:nvPr/>
          </p:nvSpPr>
          <p:spPr bwMode="auto">
            <a:xfrm>
              <a:off x="4260" y="3630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50" name="Oval 34"/>
            <p:cNvSpPr>
              <a:spLocks noChangeArrowheads="1"/>
            </p:cNvSpPr>
            <p:nvPr/>
          </p:nvSpPr>
          <p:spPr bwMode="auto">
            <a:xfrm>
              <a:off x="414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65573" name="Object 35"/>
            <p:cNvGraphicFramePr>
              <a:graphicFrameLocks noChangeAspect="1"/>
            </p:cNvGraphicFramePr>
            <p:nvPr/>
          </p:nvGraphicFramePr>
          <p:xfrm>
            <a:off x="416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5" name="Equation" r:id="rId14" imgW="355446" imgH="368140" progId="Equation.3">
                    <p:embed/>
                  </p:oleObj>
                </mc:Choice>
                <mc:Fallback>
                  <p:oleObj name="Equation" r:id="rId14" imgW="355446" imgH="3681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2" name="Oval 36"/>
            <p:cNvSpPr>
              <a:spLocks noChangeArrowheads="1"/>
            </p:cNvSpPr>
            <p:nvPr/>
          </p:nvSpPr>
          <p:spPr bwMode="auto">
            <a:xfrm>
              <a:off x="3180" y="3429"/>
              <a:ext cx="242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65575" name="Object 37"/>
            <p:cNvGraphicFramePr>
              <a:graphicFrameLocks noChangeAspect="1"/>
            </p:cNvGraphicFramePr>
            <p:nvPr/>
          </p:nvGraphicFramePr>
          <p:xfrm>
            <a:off x="3206" y="3479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6" name="Equation" r:id="rId15" imgW="355446" imgH="368140" progId="Equation.3">
                    <p:embed/>
                  </p:oleObj>
                </mc:Choice>
                <mc:Fallback>
                  <p:oleObj name="Equation" r:id="rId15" imgW="355446" imgH="36814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6" y="3479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4" name="Oval 38"/>
            <p:cNvSpPr>
              <a:spLocks noChangeArrowheads="1"/>
            </p:cNvSpPr>
            <p:nvPr/>
          </p:nvSpPr>
          <p:spPr bwMode="auto">
            <a:xfrm>
              <a:off x="36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55" name="Oval 39"/>
            <p:cNvSpPr>
              <a:spLocks noChangeArrowheads="1"/>
            </p:cNvSpPr>
            <p:nvPr/>
          </p:nvSpPr>
          <p:spPr bwMode="auto">
            <a:xfrm>
              <a:off x="4560" y="3429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65578" name="Object 40"/>
            <p:cNvGraphicFramePr>
              <a:graphicFrameLocks noChangeAspect="1"/>
            </p:cNvGraphicFramePr>
            <p:nvPr/>
          </p:nvGraphicFramePr>
          <p:xfrm>
            <a:off x="4620" y="3479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7" name="Equation" r:id="rId16" imgW="266584" imgH="279279" progId="Equation.3">
                    <p:embed/>
                  </p:oleObj>
                </mc:Choice>
                <mc:Fallback>
                  <p:oleObj name="Equation" r:id="rId16" imgW="266584" imgH="279279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0" y="3479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7" name="Oval 41"/>
            <p:cNvSpPr>
              <a:spLocks noChangeArrowheads="1"/>
            </p:cNvSpPr>
            <p:nvPr/>
          </p:nvSpPr>
          <p:spPr bwMode="auto">
            <a:xfrm>
              <a:off x="1152" y="2601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65580" name="Object 42"/>
            <p:cNvGraphicFramePr>
              <a:graphicFrameLocks noChangeAspect="1"/>
            </p:cNvGraphicFramePr>
            <p:nvPr/>
          </p:nvGraphicFramePr>
          <p:xfrm>
            <a:off x="1178" y="2651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8" name="Equation" r:id="rId17" imgW="355446" imgH="368140" progId="Equation.3">
                    <p:embed/>
                  </p:oleObj>
                </mc:Choice>
                <mc:Fallback>
                  <p:oleObj name="Equation" r:id="rId17" imgW="355446" imgH="36814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2651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59" name="Oval 43"/>
            <p:cNvSpPr>
              <a:spLocks noChangeArrowheads="1"/>
            </p:cNvSpPr>
            <p:nvPr/>
          </p:nvSpPr>
          <p:spPr bwMode="auto">
            <a:xfrm>
              <a:off x="16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65582" name="Object 44"/>
            <p:cNvGraphicFramePr>
              <a:graphicFrameLocks noChangeAspect="1"/>
            </p:cNvGraphicFramePr>
            <p:nvPr/>
          </p:nvGraphicFramePr>
          <p:xfrm>
            <a:off x="1632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29" name="Equation" r:id="rId18" imgW="355446" imgH="368140" progId="Equation.3">
                    <p:embed/>
                  </p:oleObj>
                </mc:Choice>
                <mc:Fallback>
                  <p:oleObj name="Equation" r:id="rId18" imgW="355446" imgH="36814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1" name="Oval 45"/>
            <p:cNvSpPr>
              <a:spLocks noChangeArrowheads="1"/>
            </p:cNvSpPr>
            <p:nvPr/>
          </p:nvSpPr>
          <p:spPr bwMode="auto">
            <a:xfrm>
              <a:off x="70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65584" name="Object 46"/>
            <p:cNvGraphicFramePr>
              <a:graphicFrameLocks noChangeAspect="1"/>
            </p:cNvGraphicFramePr>
            <p:nvPr/>
          </p:nvGraphicFramePr>
          <p:xfrm>
            <a:off x="728" y="3053"/>
            <a:ext cx="139" cy="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30" name="Equation" r:id="rId19" imgW="355446" imgH="368140" progId="Equation.3">
                    <p:embed/>
                  </p:oleObj>
                </mc:Choice>
                <mc:Fallback>
                  <p:oleObj name="Equation" r:id="rId19" imgW="355446" imgH="36814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3053"/>
                          <a:ext cx="139" cy="1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3" name="Oval 47"/>
            <p:cNvSpPr>
              <a:spLocks noChangeArrowheads="1"/>
            </p:cNvSpPr>
            <p:nvPr/>
          </p:nvSpPr>
          <p:spPr bwMode="auto">
            <a:xfrm>
              <a:off x="1152" y="3003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64" name="Oval 48"/>
            <p:cNvSpPr>
              <a:spLocks noChangeArrowheads="1"/>
            </p:cNvSpPr>
            <p:nvPr/>
          </p:nvSpPr>
          <p:spPr bwMode="auto">
            <a:xfrm>
              <a:off x="211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65587" name="Object 49"/>
            <p:cNvGraphicFramePr>
              <a:graphicFrameLocks noChangeAspect="1"/>
            </p:cNvGraphicFramePr>
            <p:nvPr/>
          </p:nvGraphicFramePr>
          <p:xfrm>
            <a:off x="213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31" name="Equation" r:id="rId20" imgW="355446" imgH="368140" progId="Equation.3">
                    <p:embed/>
                  </p:oleObj>
                </mc:Choice>
                <mc:Fallback>
                  <p:oleObj name="Equation" r:id="rId20" imgW="355446" imgH="36814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6" name="Oval 50"/>
            <p:cNvSpPr>
              <a:spLocks noChangeArrowheads="1"/>
            </p:cNvSpPr>
            <p:nvPr/>
          </p:nvSpPr>
          <p:spPr bwMode="auto">
            <a:xfrm>
              <a:off x="115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65589" name="Object 51"/>
            <p:cNvGraphicFramePr>
              <a:graphicFrameLocks noChangeAspect="1"/>
            </p:cNvGraphicFramePr>
            <p:nvPr/>
          </p:nvGraphicFramePr>
          <p:xfrm>
            <a:off x="1178" y="3506"/>
            <a:ext cx="139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32" name="Equation" r:id="rId21" imgW="355446" imgH="368140" progId="Equation.3">
                    <p:embed/>
                  </p:oleObj>
                </mc:Choice>
                <mc:Fallback>
                  <p:oleObj name="Equation" r:id="rId21" imgW="355446" imgH="36814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3506"/>
                          <a:ext cx="139" cy="1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68" name="Oval 52"/>
            <p:cNvSpPr>
              <a:spLocks noChangeArrowheads="1"/>
            </p:cNvSpPr>
            <p:nvPr/>
          </p:nvSpPr>
          <p:spPr bwMode="auto">
            <a:xfrm>
              <a:off x="163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69" name="Oval 53"/>
            <p:cNvSpPr>
              <a:spLocks noChangeArrowheads="1"/>
            </p:cNvSpPr>
            <p:nvPr/>
          </p:nvSpPr>
          <p:spPr bwMode="auto">
            <a:xfrm>
              <a:off x="702" y="3456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70" name="Oval 54"/>
            <p:cNvSpPr>
              <a:spLocks noChangeArrowheads="1"/>
            </p:cNvSpPr>
            <p:nvPr/>
          </p:nvSpPr>
          <p:spPr bwMode="auto">
            <a:xfrm>
              <a:off x="115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71" name="Oval 55"/>
            <p:cNvSpPr>
              <a:spLocks noChangeArrowheads="1"/>
            </p:cNvSpPr>
            <p:nvPr/>
          </p:nvSpPr>
          <p:spPr bwMode="auto">
            <a:xfrm>
              <a:off x="2112" y="3858"/>
              <a:ext cx="240" cy="20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graphicFrame>
          <p:nvGraphicFramePr>
            <p:cNvPr id="65594" name="Object 56"/>
            <p:cNvGraphicFramePr>
              <a:graphicFrameLocks noChangeAspect="1"/>
            </p:cNvGraphicFramePr>
            <p:nvPr/>
          </p:nvGraphicFramePr>
          <p:xfrm>
            <a:off x="1242" y="3053"/>
            <a:ext cx="114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33" name="Equation" r:id="rId22" imgW="291973" imgH="291973" progId="Equation.3">
                    <p:embed/>
                  </p:oleObj>
                </mc:Choice>
                <mc:Fallback>
                  <p:oleObj name="Equation" r:id="rId22" imgW="291973" imgH="291973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3053"/>
                          <a:ext cx="114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95" name="Object 57"/>
            <p:cNvGraphicFramePr>
              <a:graphicFrameLocks noChangeAspect="1"/>
            </p:cNvGraphicFramePr>
            <p:nvPr/>
          </p:nvGraphicFramePr>
          <p:xfrm>
            <a:off x="762" y="3531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34" name="Equation" r:id="rId23" imgW="266584" imgH="279279" progId="Equation.3">
                    <p:embed/>
                  </p:oleObj>
                </mc:Choice>
                <mc:Fallback>
                  <p:oleObj name="Equation" r:id="rId23" imgW="266584" imgH="279279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3531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96" name="Object 58"/>
            <p:cNvGraphicFramePr>
              <a:graphicFrameLocks noChangeAspect="1"/>
            </p:cNvGraphicFramePr>
            <p:nvPr/>
          </p:nvGraphicFramePr>
          <p:xfrm>
            <a:off x="1212" y="3933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35" name="Equation" r:id="rId24" imgW="266584" imgH="279279" progId="Equation.3">
                    <p:embed/>
                  </p:oleObj>
                </mc:Choice>
                <mc:Fallback>
                  <p:oleObj name="Equation" r:id="rId24" imgW="266584" imgH="279279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2" y="3933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97" name="Object 59"/>
            <p:cNvGraphicFramePr>
              <a:graphicFrameLocks noChangeAspect="1"/>
            </p:cNvGraphicFramePr>
            <p:nvPr/>
          </p:nvGraphicFramePr>
          <p:xfrm>
            <a:off x="2172" y="3908"/>
            <a:ext cx="104" cy="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36" name="Equation" r:id="rId25" imgW="266584" imgH="279279" progId="Equation.3">
                    <p:embed/>
                  </p:oleObj>
                </mc:Choice>
                <mc:Fallback>
                  <p:oleObj name="Equation" r:id="rId25" imgW="266584" imgH="279279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3908"/>
                          <a:ext cx="104" cy="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98" name="Object 60"/>
            <p:cNvGraphicFramePr>
              <a:graphicFrameLocks noChangeAspect="1"/>
            </p:cNvGraphicFramePr>
            <p:nvPr/>
          </p:nvGraphicFramePr>
          <p:xfrm>
            <a:off x="1692" y="3531"/>
            <a:ext cx="84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37" name="Equation" r:id="rId26" imgW="215713" imgH="241091" progId="Equation.3">
                    <p:embed/>
                  </p:oleObj>
                </mc:Choice>
                <mc:Fallback>
                  <p:oleObj name="Equation" r:id="rId26" imgW="215713" imgH="241091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3531"/>
                          <a:ext cx="84" cy="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77" name="Line 61"/>
            <p:cNvSpPr>
              <a:spLocks noChangeShapeType="1"/>
            </p:cNvSpPr>
            <p:nvPr/>
          </p:nvSpPr>
          <p:spPr bwMode="auto">
            <a:xfrm flipH="1">
              <a:off x="912" y="2752"/>
              <a:ext cx="27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78" name="Line 62"/>
            <p:cNvSpPr>
              <a:spLocks noChangeShapeType="1"/>
            </p:cNvSpPr>
            <p:nvPr/>
          </p:nvSpPr>
          <p:spPr bwMode="auto">
            <a:xfrm>
              <a:off x="1362" y="2752"/>
              <a:ext cx="30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79" name="Line 63"/>
            <p:cNvSpPr>
              <a:spLocks noChangeShapeType="1"/>
            </p:cNvSpPr>
            <p:nvPr/>
          </p:nvSpPr>
          <p:spPr bwMode="auto">
            <a:xfrm>
              <a:off x="1272" y="2802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80" name="Line 64"/>
            <p:cNvSpPr>
              <a:spLocks noChangeShapeType="1"/>
            </p:cNvSpPr>
            <p:nvPr/>
          </p:nvSpPr>
          <p:spPr bwMode="auto">
            <a:xfrm>
              <a:off x="82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81" name="Line 65"/>
            <p:cNvSpPr>
              <a:spLocks noChangeShapeType="1"/>
            </p:cNvSpPr>
            <p:nvPr/>
          </p:nvSpPr>
          <p:spPr bwMode="auto">
            <a:xfrm flipH="1">
              <a:off x="1332" y="3179"/>
              <a:ext cx="33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82" name="Line 66"/>
            <p:cNvSpPr>
              <a:spLocks noChangeShapeType="1"/>
            </p:cNvSpPr>
            <p:nvPr/>
          </p:nvSpPr>
          <p:spPr bwMode="auto">
            <a:xfrm>
              <a:off x="1752" y="3204"/>
              <a:ext cx="0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83" name="Line 67"/>
            <p:cNvSpPr>
              <a:spLocks noChangeShapeType="1"/>
            </p:cNvSpPr>
            <p:nvPr/>
          </p:nvSpPr>
          <p:spPr bwMode="auto">
            <a:xfrm>
              <a:off x="1812" y="3179"/>
              <a:ext cx="360" cy="3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84" name="Line 68"/>
            <p:cNvSpPr>
              <a:spLocks noChangeShapeType="1"/>
            </p:cNvSpPr>
            <p:nvPr/>
          </p:nvSpPr>
          <p:spPr bwMode="auto">
            <a:xfrm>
              <a:off x="127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  <p:sp>
          <p:nvSpPr>
            <p:cNvPr id="367685" name="Line 69"/>
            <p:cNvSpPr>
              <a:spLocks noChangeShapeType="1"/>
            </p:cNvSpPr>
            <p:nvPr/>
          </p:nvSpPr>
          <p:spPr bwMode="auto">
            <a:xfrm>
              <a:off x="2232" y="3657"/>
              <a:ext cx="0" cy="2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67688" name="Text Box 72"/>
          <p:cNvSpPr txBox="1">
            <a:spLocks noChangeArrowheads="1"/>
          </p:cNvSpPr>
          <p:nvPr/>
        </p:nvSpPr>
        <p:spPr bwMode="auto">
          <a:xfrm>
            <a:off x="227013" y="1981200"/>
            <a:ext cx="143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string </a:t>
            </a:r>
          </a:p>
        </p:txBody>
      </p:sp>
      <p:graphicFrame>
        <p:nvGraphicFramePr>
          <p:cNvPr id="65540" name="Object 73"/>
          <p:cNvGraphicFramePr>
            <a:graphicFrameLocks noChangeAspect="1"/>
          </p:cNvGraphicFramePr>
          <p:nvPr/>
        </p:nvGraphicFramePr>
        <p:xfrm>
          <a:off x="1674813" y="21209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8" name="Equation" r:id="rId27" imgW="1676400" imgH="342900" progId="Equation.3">
                  <p:embed/>
                </p:oleObj>
              </mc:Choice>
              <mc:Fallback>
                <p:oleObj name="Equation" r:id="rId27" imgW="1676400" imgH="3429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1209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90" name="Text Box 74"/>
          <p:cNvSpPr txBox="1">
            <a:spLocks noChangeArrowheads="1"/>
          </p:cNvSpPr>
          <p:nvPr/>
        </p:nvSpPr>
        <p:spPr bwMode="auto">
          <a:xfrm>
            <a:off x="3505200" y="1981200"/>
            <a:ext cx="4816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has two derivation trees</a:t>
            </a:r>
          </a:p>
        </p:txBody>
      </p:sp>
      <p:grpSp>
        <p:nvGrpSpPr>
          <p:cNvPr id="65542" name="Group 75"/>
          <p:cNvGrpSpPr>
            <a:grpSpLocks/>
          </p:cNvGrpSpPr>
          <p:nvPr/>
        </p:nvGrpSpPr>
        <p:grpSpPr bwMode="auto">
          <a:xfrm>
            <a:off x="2133600" y="152400"/>
            <a:ext cx="6400800" cy="762000"/>
            <a:chOff x="624" y="912"/>
            <a:chExt cx="4032" cy="480"/>
          </a:xfrm>
        </p:grpSpPr>
        <p:graphicFrame>
          <p:nvGraphicFramePr>
            <p:cNvPr id="65548" name="Object 76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39" name="Equation" r:id="rId29" imgW="6108700" imgH="546100" progId="Equation.3">
                    <p:embed/>
                  </p:oleObj>
                </mc:Choice>
                <mc:Fallback>
                  <p:oleObj name="Equation" r:id="rId29" imgW="6108700" imgH="54610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93" name="Rectangle 77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67694" name="Text Box 78"/>
          <p:cNvSpPr txBox="1">
            <a:spLocks noChangeArrowheads="1"/>
          </p:cNvSpPr>
          <p:nvPr/>
        </p:nvSpPr>
        <p:spPr bwMode="auto">
          <a:xfrm>
            <a:off x="152400" y="1295400"/>
            <a:ext cx="6267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this grammar is ambiguous since</a:t>
            </a:r>
          </a:p>
        </p:txBody>
      </p:sp>
      <p:sp>
        <p:nvSpPr>
          <p:cNvPr id="367695" name="Text Box 79"/>
          <p:cNvSpPr txBox="1">
            <a:spLocks noChangeArrowheads="1"/>
          </p:cNvSpPr>
          <p:nvPr/>
        </p:nvSpPr>
        <p:spPr bwMode="auto">
          <a:xfrm>
            <a:off x="60325" y="-1270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67696" name="Text Box 80"/>
          <p:cNvSpPr txBox="1">
            <a:spLocks noChangeArrowheads="1"/>
          </p:cNvSpPr>
          <p:nvPr/>
        </p:nvSpPr>
        <p:spPr bwMode="auto">
          <a:xfrm>
            <a:off x="136525" y="101600"/>
            <a:ext cx="1874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Example: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228600" y="1981200"/>
            <a:ext cx="1435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string </a:t>
            </a:r>
          </a:p>
        </p:txBody>
      </p:sp>
      <p:graphicFrame>
        <p:nvGraphicFramePr>
          <p:cNvPr id="66563" name="Object 6"/>
          <p:cNvGraphicFramePr>
            <a:graphicFrameLocks noChangeAspect="1"/>
          </p:cNvGraphicFramePr>
          <p:nvPr/>
        </p:nvGraphicFramePr>
        <p:xfrm>
          <a:off x="1676400" y="21209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3" name="Equation" r:id="rId3" imgW="1676400" imgH="342900" progId="Equation.3">
                  <p:embed/>
                </p:oleObj>
              </mc:Choice>
              <mc:Fallback>
                <p:oleObj name="Equation" r:id="rId3" imgW="1676400" imgH="342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209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7" name="Text Box 7"/>
          <p:cNvSpPr txBox="1">
            <a:spLocks noChangeArrowheads="1"/>
          </p:cNvSpPr>
          <p:nvPr/>
        </p:nvSpPr>
        <p:spPr bwMode="auto">
          <a:xfrm>
            <a:off x="3506788" y="1981200"/>
            <a:ext cx="5637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has two leftmost derivations</a:t>
            </a:r>
          </a:p>
        </p:txBody>
      </p:sp>
      <p:graphicFrame>
        <p:nvGraphicFramePr>
          <p:cNvPr id="66565" name="Object 9"/>
          <p:cNvGraphicFramePr>
            <a:graphicFrameLocks noChangeAspect="1"/>
          </p:cNvGraphicFramePr>
          <p:nvPr/>
        </p:nvGraphicFramePr>
        <p:xfrm>
          <a:off x="533400" y="5029200"/>
          <a:ext cx="69342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4" name="Equation" r:id="rId5" imgW="7327900" imgH="1295400" progId="Equation.3">
                  <p:embed/>
                </p:oleObj>
              </mc:Choice>
              <mc:Fallback>
                <p:oleObj name="Equation" r:id="rId5" imgW="7327900" imgH="1295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69342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10"/>
          <p:cNvGraphicFramePr>
            <a:graphicFrameLocks noChangeAspect="1"/>
          </p:cNvGraphicFramePr>
          <p:nvPr/>
        </p:nvGraphicFramePr>
        <p:xfrm>
          <a:off x="609600" y="3048000"/>
          <a:ext cx="6248400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5" name="Equation" r:id="rId7" imgW="6578600" imgH="1295400" progId="Equation.3">
                  <p:embed/>
                </p:oleObj>
              </mc:Choice>
              <mc:Fallback>
                <p:oleObj name="Equation" r:id="rId7" imgW="6578600" imgH="1295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048000"/>
                        <a:ext cx="6248400" cy="123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7" name="Group 16"/>
          <p:cNvGrpSpPr>
            <a:grpSpLocks/>
          </p:cNvGrpSpPr>
          <p:nvPr/>
        </p:nvGrpSpPr>
        <p:grpSpPr bwMode="auto">
          <a:xfrm>
            <a:off x="1219200" y="228600"/>
            <a:ext cx="6400800" cy="762000"/>
            <a:chOff x="624" y="912"/>
            <a:chExt cx="4032" cy="480"/>
          </a:xfrm>
        </p:grpSpPr>
        <p:graphicFrame>
          <p:nvGraphicFramePr>
            <p:cNvPr id="66571" name="Object 17"/>
            <p:cNvGraphicFramePr>
              <a:graphicFrameLocks noChangeAspect="1"/>
            </p:cNvGraphicFramePr>
            <p:nvPr/>
          </p:nvGraphicFramePr>
          <p:xfrm>
            <a:off x="720" y="1008"/>
            <a:ext cx="3849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596" name="Equation" r:id="rId9" imgW="6108700" imgH="546100" progId="Equation.3">
                    <p:embed/>
                  </p:oleObj>
                </mc:Choice>
                <mc:Fallback>
                  <p:oleObj name="Equation" r:id="rId9" imgW="6108700" imgH="5461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08"/>
                          <a:ext cx="3849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658" name="Rectangle 18"/>
            <p:cNvSpPr>
              <a:spLocks noChangeArrowheads="1"/>
            </p:cNvSpPr>
            <p:nvPr/>
          </p:nvSpPr>
          <p:spPr bwMode="auto">
            <a:xfrm>
              <a:off x="624" y="912"/>
              <a:ext cx="4032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</a:endParaRPr>
            </a:p>
          </p:txBody>
        </p:sp>
      </p:grpSp>
      <p:sp>
        <p:nvSpPr>
          <p:cNvPr id="368662" name="Text Box 22"/>
          <p:cNvSpPr txBox="1">
            <a:spLocks noChangeArrowheads="1"/>
          </p:cNvSpPr>
          <p:nvPr/>
        </p:nvSpPr>
        <p:spPr bwMode="auto">
          <a:xfrm>
            <a:off x="152400" y="1295400"/>
            <a:ext cx="7677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this grammar is ambiguous also because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7" name="Text Box 3"/>
          <p:cNvSpPr txBox="1">
            <a:spLocks noChangeArrowheads="1"/>
          </p:cNvSpPr>
          <p:nvPr/>
        </p:nvSpPr>
        <p:spPr bwMode="auto">
          <a:xfrm>
            <a:off x="0" y="1371600"/>
            <a:ext cx="2101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IF_STMT</a:t>
            </a:r>
          </a:p>
        </p:txBody>
      </p:sp>
      <p:sp>
        <p:nvSpPr>
          <p:cNvPr id="492548" name="Text Box 4"/>
          <p:cNvSpPr txBox="1">
            <a:spLocks noChangeArrowheads="1"/>
          </p:cNvSpPr>
          <p:nvPr/>
        </p:nvSpPr>
        <p:spPr bwMode="auto">
          <a:xfrm>
            <a:off x="2971800" y="1371600"/>
            <a:ext cx="394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if EXPR then STMT</a:t>
            </a:r>
          </a:p>
        </p:txBody>
      </p:sp>
      <p:graphicFrame>
        <p:nvGraphicFramePr>
          <p:cNvPr id="67588" name="Object 5"/>
          <p:cNvGraphicFramePr>
            <a:graphicFrameLocks noChangeAspect="1"/>
          </p:cNvGraphicFramePr>
          <p:nvPr/>
        </p:nvGraphicFramePr>
        <p:xfrm>
          <a:off x="2286000" y="1524000"/>
          <a:ext cx="5334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0" name="Equation" r:id="rId3" imgW="418918" imgH="266584" progId="Equation.3">
                  <p:embed/>
                </p:oleObj>
              </mc:Choice>
              <mc:Fallback>
                <p:oleObj name="Equation" r:id="rId3" imgW="418918" imgH="26658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5334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6"/>
          <p:cNvGraphicFramePr>
            <a:graphicFrameLocks noChangeAspect="1"/>
          </p:cNvGraphicFramePr>
          <p:nvPr/>
        </p:nvGraphicFramePr>
        <p:xfrm>
          <a:off x="2438400" y="1981200"/>
          <a:ext cx="1222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11" name="Equation" r:id="rId5" imgW="76134" imgH="431425" progId="Equation.3">
                  <p:embed/>
                </p:oleObj>
              </mc:Choice>
              <mc:Fallback>
                <p:oleObj name="Equation" r:id="rId5" imgW="76134" imgH="4314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81200"/>
                        <a:ext cx="1222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551" name="Text Box 7"/>
          <p:cNvSpPr txBox="1">
            <a:spLocks noChangeArrowheads="1"/>
          </p:cNvSpPr>
          <p:nvPr/>
        </p:nvSpPr>
        <p:spPr bwMode="auto">
          <a:xfrm>
            <a:off x="2711450" y="2133600"/>
            <a:ext cx="613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if EXPR then STMT else STMT</a:t>
            </a:r>
          </a:p>
        </p:txBody>
      </p:sp>
      <p:sp>
        <p:nvSpPr>
          <p:cNvPr id="492553" name="Text Box 9"/>
          <p:cNvSpPr txBox="1">
            <a:spLocks noChangeArrowheads="1"/>
          </p:cNvSpPr>
          <p:nvPr/>
        </p:nvSpPr>
        <p:spPr bwMode="auto">
          <a:xfrm>
            <a:off x="136525" y="330200"/>
            <a:ext cx="5703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Another ambiguous grammar:</a:t>
            </a:r>
          </a:p>
        </p:txBody>
      </p:sp>
      <p:sp>
        <p:nvSpPr>
          <p:cNvPr id="492555" name="Text Box 11"/>
          <p:cNvSpPr txBox="1">
            <a:spLocks noChangeArrowheads="1"/>
          </p:cNvSpPr>
          <p:nvPr/>
        </p:nvSpPr>
        <p:spPr bwMode="auto">
          <a:xfrm>
            <a:off x="3048000" y="3810000"/>
            <a:ext cx="1946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Variables</a:t>
            </a:r>
          </a:p>
        </p:txBody>
      </p:sp>
      <p:sp>
        <p:nvSpPr>
          <p:cNvPr id="492556" name="Line 12"/>
          <p:cNvSpPr>
            <a:spLocks noChangeShapeType="1"/>
          </p:cNvSpPr>
          <p:nvPr/>
        </p:nvSpPr>
        <p:spPr bwMode="auto">
          <a:xfrm flipV="1">
            <a:off x="3810000" y="2819400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2557" name="Line 13"/>
          <p:cNvSpPr>
            <a:spLocks noChangeShapeType="1"/>
          </p:cNvSpPr>
          <p:nvPr/>
        </p:nvSpPr>
        <p:spPr bwMode="auto">
          <a:xfrm flipV="1">
            <a:off x="7010400" y="2819400"/>
            <a:ext cx="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2558" name="Text Box 14"/>
          <p:cNvSpPr txBox="1">
            <a:spLocks noChangeArrowheads="1"/>
          </p:cNvSpPr>
          <p:nvPr/>
        </p:nvSpPr>
        <p:spPr bwMode="auto">
          <a:xfrm>
            <a:off x="6172200" y="3810000"/>
            <a:ext cx="2038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Terminals</a:t>
            </a:r>
          </a:p>
        </p:txBody>
      </p:sp>
      <p:sp>
        <p:nvSpPr>
          <p:cNvPr id="492559" name="Text Box 15"/>
          <p:cNvSpPr txBox="1">
            <a:spLocks noChangeArrowheads="1"/>
          </p:cNvSpPr>
          <p:nvPr/>
        </p:nvSpPr>
        <p:spPr bwMode="auto">
          <a:xfrm>
            <a:off x="1143000" y="5105400"/>
            <a:ext cx="62309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Very common piece of grammar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in programming languages</a:t>
            </a:r>
          </a:p>
        </p:txBody>
      </p:sp>
      <p:sp>
        <p:nvSpPr>
          <p:cNvPr id="492560" name="Line 16"/>
          <p:cNvSpPr>
            <a:spLocks noChangeShapeType="1"/>
          </p:cNvSpPr>
          <p:nvPr/>
        </p:nvSpPr>
        <p:spPr bwMode="auto">
          <a:xfrm flipV="1">
            <a:off x="4114800" y="2743200"/>
            <a:ext cx="1600200" cy="914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Text Box 2"/>
          <p:cNvSpPr txBox="1">
            <a:spLocks noChangeArrowheads="1"/>
          </p:cNvSpPr>
          <p:nvPr/>
        </p:nvSpPr>
        <p:spPr bwMode="auto">
          <a:xfrm>
            <a:off x="0" y="228600"/>
            <a:ext cx="87963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omic Sans MS" charset="0"/>
                <a:ea typeface="ＭＳ Ｐゴシック" charset="0"/>
              </a:rPr>
              <a:t>If </a:t>
            </a:r>
            <a:r>
              <a:rPr lang="en-US" dirty="0">
                <a:solidFill>
                  <a:srgbClr val="33CC33"/>
                </a:solidFill>
                <a:latin typeface="Comic Sans MS" charset="0"/>
                <a:ea typeface="ＭＳ Ｐゴシック" charset="0"/>
              </a:rPr>
              <a:t>expr1</a:t>
            </a:r>
            <a:r>
              <a:rPr lang="en-US" dirty="0">
                <a:latin typeface="Comic Sans MS" charset="0"/>
                <a:ea typeface="ＭＳ Ｐゴシック" charset="0"/>
              </a:rPr>
              <a:t> then if </a:t>
            </a:r>
            <a:r>
              <a:rPr lang="en-US" dirty="0">
                <a:solidFill>
                  <a:srgbClr val="33CC33"/>
                </a:solidFill>
                <a:latin typeface="Comic Sans MS" charset="0"/>
                <a:ea typeface="ＭＳ Ｐゴシック" charset="0"/>
              </a:rPr>
              <a:t>expr2</a:t>
            </a:r>
            <a:r>
              <a:rPr lang="en-US" dirty="0">
                <a:latin typeface="Comic Sans MS" charset="0"/>
                <a:ea typeface="ＭＳ Ｐゴシック" charset="0"/>
              </a:rPr>
              <a:t> then </a:t>
            </a:r>
            <a:r>
              <a:rPr lang="en-US" dirty="0">
                <a:solidFill>
                  <a:srgbClr val="33CC33"/>
                </a:solidFill>
                <a:latin typeface="Comic Sans MS" charset="0"/>
                <a:ea typeface="ＭＳ Ｐゴシック" charset="0"/>
              </a:rPr>
              <a:t>stmt1</a:t>
            </a:r>
            <a:r>
              <a:rPr lang="en-US" dirty="0">
                <a:latin typeface="Comic Sans MS" charset="0"/>
                <a:ea typeface="ＭＳ Ｐゴシック" charset="0"/>
              </a:rPr>
              <a:t> else </a:t>
            </a:r>
            <a:r>
              <a:rPr lang="en-US" dirty="0">
                <a:solidFill>
                  <a:srgbClr val="33CC33"/>
                </a:solidFill>
                <a:latin typeface="Comic Sans MS" charset="0"/>
                <a:ea typeface="ＭＳ Ｐゴシック" charset="0"/>
              </a:rPr>
              <a:t>stmt2</a:t>
            </a:r>
          </a:p>
        </p:txBody>
      </p:sp>
      <p:sp>
        <p:nvSpPr>
          <p:cNvPr id="493571" name="Oval 3"/>
          <p:cNvSpPr>
            <a:spLocks noChangeArrowheads="1"/>
          </p:cNvSpPr>
          <p:nvPr/>
        </p:nvSpPr>
        <p:spPr bwMode="auto">
          <a:xfrm>
            <a:off x="1371600" y="10668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572" name="Text Box 4"/>
          <p:cNvSpPr txBox="1">
            <a:spLocks noChangeArrowheads="1"/>
          </p:cNvSpPr>
          <p:nvPr/>
        </p:nvSpPr>
        <p:spPr bwMode="auto">
          <a:xfrm>
            <a:off x="1524000" y="1066800"/>
            <a:ext cx="162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IF_STMT</a:t>
            </a:r>
          </a:p>
        </p:txBody>
      </p:sp>
      <p:sp>
        <p:nvSpPr>
          <p:cNvPr id="493573" name="Oval 5"/>
          <p:cNvSpPr>
            <a:spLocks noChangeArrowheads="1"/>
          </p:cNvSpPr>
          <p:nvPr/>
        </p:nvSpPr>
        <p:spPr bwMode="auto">
          <a:xfrm>
            <a:off x="1524000" y="19812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1600200" y="1981200"/>
            <a:ext cx="97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33CC33"/>
                </a:solidFill>
                <a:latin typeface="Comic Sans MS" charset="0"/>
                <a:ea typeface="ＭＳ Ｐゴシック" charset="0"/>
              </a:rPr>
              <a:t>expr1</a:t>
            </a:r>
          </a:p>
        </p:txBody>
      </p:sp>
      <p:sp>
        <p:nvSpPr>
          <p:cNvPr id="493575" name="Oval 7"/>
          <p:cNvSpPr>
            <a:spLocks noChangeArrowheads="1"/>
          </p:cNvSpPr>
          <p:nvPr/>
        </p:nvSpPr>
        <p:spPr bwMode="auto">
          <a:xfrm>
            <a:off x="2819400" y="19812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2819400" y="19812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then</a:t>
            </a:r>
          </a:p>
        </p:txBody>
      </p:sp>
      <p:sp>
        <p:nvSpPr>
          <p:cNvPr id="493577" name="Oval 9"/>
          <p:cNvSpPr>
            <a:spLocks noChangeArrowheads="1"/>
          </p:cNvSpPr>
          <p:nvPr/>
        </p:nvSpPr>
        <p:spPr bwMode="auto">
          <a:xfrm>
            <a:off x="6096000" y="28956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6096000" y="2895600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else</a:t>
            </a:r>
          </a:p>
        </p:txBody>
      </p:sp>
      <p:sp>
        <p:nvSpPr>
          <p:cNvPr id="493579" name="Oval 11"/>
          <p:cNvSpPr>
            <a:spLocks noChangeArrowheads="1"/>
          </p:cNvSpPr>
          <p:nvPr/>
        </p:nvSpPr>
        <p:spPr bwMode="auto">
          <a:xfrm>
            <a:off x="1752600" y="28956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580" name="Text Box 12"/>
          <p:cNvSpPr txBox="1">
            <a:spLocks noChangeArrowheads="1"/>
          </p:cNvSpPr>
          <p:nvPr/>
        </p:nvSpPr>
        <p:spPr bwMode="auto">
          <a:xfrm>
            <a:off x="1828800" y="28956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if</a:t>
            </a:r>
          </a:p>
        </p:txBody>
      </p:sp>
      <p:sp>
        <p:nvSpPr>
          <p:cNvPr id="493581" name="Oval 13"/>
          <p:cNvSpPr>
            <a:spLocks noChangeArrowheads="1"/>
          </p:cNvSpPr>
          <p:nvPr/>
        </p:nvSpPr>
        <p:spPr bwMode="auto">
          <a:xfrm>
            <a:off x="2514600" y="2895600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582" name="Text Box 14"/>
          <p:cNvSpPr txBox="1">
            <a:spLocks noChangeArrowheads="1"/>
          </p:cNvSpPr>
          <p:nvPr/>
        </p:nvSpPr>
        <p:spPr bwMode="auto">
          <a:xfrm>
            <a:off x="2590800" y="28956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33CC33"/>
                </a:solidFill>
                <a:latin typeface="Comic Sans MS" charset="0"/>
                <a:ea typeface="ＭＳ Ｐゴシック" charset="0"/>
              </a:rPr>
              <a:t>expr2</a:t>
            </a:r>
          </a:p>
        </p:txBody>
      </p:sp>
      <p:sp>
        <p:nvSpPr>
          <p:cNvPr id="493583" name="Oval 15"/>
          <p:cNvSpPr>
            <a:spLocks noChangeArrowheads="1"/>
          </p:cNvSpPr>
          <p:nvPr/>
        </p:nvSpPr>
        <p:spPr bwMode="auto">
          <a:xfrm>
            <a:off x="3810000" y="28956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584" name="Text Box 16"/>
          <p:cNvSpPr txBox="1">
            <a:spLocks noChangeArrowheads="1"/>
          </p:cNvSpPr>
          <p:nvPr/>
        </p:nvSpPr>
        <p:spPr bwMode="auto">
          <a:xfrm>
            <a:off x="3810000" y="28956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then</a:t>
            </a:r>
          </a:p>
        </p:txBody>
      </p:sp>
      <p:sp>
        <p:nvSpPr>
          <p:cNvPr id="493585" name="Oval 17"/>
          <p:cNvSpPr>
            <a:spLocks noChangeArrowheads="1"/>
          </p:cNvSpPr>
          <p:nvPr/>
        </p:nvSpPr>
        <p:spPr bwMode="auto">
          <a:xfrm>
            <a:off x="3810000" y="19812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586" name="Text Box 18"/>
          <p:cNvSpPr txBox="1">
            <a:spLocks noChangeArrowheads="1"/>
          </p:cNvSpPr>
          <p:nvPr/>
        </p:nvSpPr>
        <p:spPr bwMode="auto">
          <a:xfrm>
            <a:off x="3886200" y="19812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Comic Sans MS" charset="0"/>
                <a:ea typeface="ＭＳ Ｐゴシック" charset="0"/>
              </a:rPr>
              <a:t>STMT</a:t>
            </a:r>
          </a:p>
        </p:txBody>
      </p:sp>
      <p:sp>
        <p:nvSpPr>
          <p:cNvPr id="493587" name="Oval 19"/>
          <p:cNvSpPr>
            <a:spLocks noChangeArrowheads="1"/>
          </p:cNvSpPr>
          <p:nvPr/>
        </p:nvSpPr>
        <p:spPr bwMode="auto">
          <a:xfrm>
            <a:off x="4800600" y="28956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588" name="Text Box 20"/>
          <p:cNvSpPr txBox="1">
            <a:spLocks noChangeArrowheads="1"/>
          </p:cNvSpPr>
          <p:nvPr/>
        </p:nvSpPr>
        <p:spPr bwMode="auto">
          <a:xfrm>
            <a:off x="4876800" y="2895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33CC33"/>
                </a:solidFill>
                <a:latin typeface="Comic Sans MS" charset="0"/>
                <a:ea typeface="ＭＳ Ｐゴシック" charset="0"/>
              </a:rPr>
              <a:t>stmt1</a:t>
            </a:r>
          </a:p>
        </p:txBody>
      </p:sp>
      <p:sp>
        <p:nvSpPr>
          <p:cNvPr id="493589" name="Oval 21"/>
          <p:cNvSpPr>
            <a:spLocks noChangeArrowheads="1"/>
          </p:cNvSpPr>
          <p:nvPr/>
        </p:nvSpPr>
        <p:spPr bwMode="auto">
          <a:xfrm>
            <a:off x="838200" y="19050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590" name="Text Box 22"/>
          <p:cNvSpPr txBox="1">
            <a:spLocks noChangeArrowheads="1"/>
          </p:cNvSpPr>
          <p:nvPr/>
        </p:nvSpPr>
        <p:spPr bwMode="auto">
          <a:xfrm>
            <a:off x="914400" y="19050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if</a:t>
            </a:r>
          </a:p>
        </p:txBody>
      </p:sp>
      <p:sp>
        <p:nvSpPr>
          <p:cNvPr id="493591" name="Line 23"/>
          <p:cNvSpPr>
            <a:spLocks noChangeShapeType="1"/>
          </p:cNvSpPr>
          <p:nvPr/>
        </p:nvSpPr>
        <p:spPr bwMode="auto">
          <a:xfrm flipH="1">
            <a:off x="1219200" y="1447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592" name="Line 24"/>
          <p:cNvSpPr>
            <a:spLocks noChangeShapeType="1"/>
          </p:cNvSpPr>
          <p:nvPr/>
        </p:nvSpPr>
        <p:spPr bwMode="auto">
          <a:xfrm>
            <a:off x="2057400" y="1524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593" name="Line 25"/>
          <p:cNvSpPr>
            <a:spLocks noChangeShapeType="1"/>
          </p:cNvSpPr>
          <p:nvPr/>
        </p:nvSpPr>
        <p:spPr bwMode="auto">
          <a:xfrm>
            <a:off x="2819400" y="1524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594" name="Line 26"/>
          <p:cNvSpPr>
            <a:spLocks noChangeShapeType="1"/>
          </p:cNvSpPr>
          <p:nvPr/>
        </p:nvSpPr>
        <p:spPr bwMode="auto">
          <a:xfrm>
            <a:off x="3276600" y="1371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595" name="Line 27"/>
          <p:cNvSpPr>
            <a:spLocks noChangeShapeType="1"/>
          </p:cNvSpPr>
          <p:nvPr/>
        </p:nvSpPr>
        <p:spPr bwMode="auto">
          <a:xfrm flipH="1">
            <a:off x="2209800" y="23622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596" name="Line 28"/>
          <p:cNvSpPr>
            <a:spLocks noChangeShapeType="1"/>
          </p:cNvSpPr>
          <p:nvPr/>
        </p:nvSpPr>
        <p:spPr bwMode="auto">
          <a:xfrm flipH="1">
            <a:off x="3276600" y="24384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597" name="Line 29"/>
          <p:cNvSpPr>
            <a:spLocks noChangeShapeType="1"/>
          </p:cNvSpPr>
          <p:nvPr/>
        </p:nvSpPr>
        <p:spPr bwMode="auto">
          <a:xfrm flipH="1">
            <a:off x="4267200" y="2438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598" name="Line 30"/>
          <p:cNvSpPr>
            <a:spLocks noChangeShapeType="1"/>
          </p:cNvSpPr>
          <p:nvPr/>
        </p:nvSpPr>
        <p:spPr bwMode="auto">
          <a:xfrm>
            <a:off x="4648200" y="24384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599" name="Line 31"/>
          <p:cNvSpPr>
            <a:spLocks noChangeShapeType="1"/>
          </p:cNvSpPr>
          <p:nvPr/>
        </p:nvSpPr>
        <p:spPr bwMode="auto">
          <a:xfrm>
            <a:off x="4800600" y="23622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00" name="Oval 32"/>
          <p:cNvSpPr>
            <a:spLocks noChangeArrowheads="1"/>
          </p:cNvSpPr>
          <p:nvPr/>
        </p:nvSpPr>
        <p:spPr bwMode="auto">
          <a:xfrm>
            <a:off x="1219200" y="4038600"/>
            <a:ext cx="1905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01" name="Text Box 33"/>
          <p:cNvSpPr txBox="1">
            <a:spLocks noChangeArrowheads="1"/>
          </p:cNvSpPr>
          <p:nvPr/>
        </p:nvSpPr>
        <p:spPr bwMode="auto">
          <a:xfrm>
            <a:off x="1371600" y="4038600"/>
            <a:ext cx="162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IF_STMT</a:t>
            </a:r>
          </a:p>
        </p:txBody>
      </p:sp>
      <p:sp>
        <p:nvSpPr>
          <p:cNvPr id="493602" name="Oval 34"/>
          <p:cNvSpPr>
            <a:spLocks noChangeArrowheads="1"/>
          </p:cNvSpPr>
          <p:nvPr/>
        </p:nvSpPr>
        <p:spPr bwMode="auto">
          <a:xfrm>
            <a:off x="1371600" y="4953000"/>
            <a:ext cx="1066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03" name="Text Box 35"/>
          <p:cNvSpPr txBox="1">
            <a:spLocks noChangeArrowheads="1"/>
          </p:cNvSpPr>
          <p:nvPr/>
        </p:nvSpPr>
        <p:spPr bwMode="auto">
          <a:xfrm>
            <a:off x="1447800" y="4953000"/>
            <a:ext cx="976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33CC33"/>
                </a:solidFill>
                <a:latin typeface="Comic Sans MS" charset="0"/>
                <a:ea typeface="ＭＳ Ｐゴシック" charset="0"/>
              </a:rPr>
              <a:t>expr1</a:t>
            </a:r>
          </a:p>
        </p:txBody>
      </p:sp>
      <p:sp>
        <p:nvSpPr>
          <p:cNvPr id="493604" name="Oval 36"/>
          <p:cNvSpPr>
            <a:spLocks noChangeArrowheads="1"/>
          </p:cNvSpPr>
          <p:nvPr/>
        </p:nvSpPr>
        <p:spPr bwMode="auto">
          <a:xfrm>
            <a:off x="2667000" y="4953000"/>
            <a:ext cx="838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05" name="Text Box 37"/>
          <p:cNvSpPr txBox="1">
            <a:spLocks noChangeArrowheads="1"/>
          </p:cNvSpPr>
          <p:nvPr/>
        </p:nvSpPr>
        <p:spPr bwMode="auto">
          <a:xfrm>
            <a:off x="2667000" y="49530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then</a:t>
            </a:r>
          </a:p>
        </p:txBody>
      </p:sp>
      <p:sp>
        <p:nvSpPr>
          <p:cNvPr id="493606" name="Oval 38"/>
          <p:cNvSpPr>
            <a:spLocks noChangeArrowheads="1"/>
          </p:cNvSpPr>
          <p:nvPr/>
        </p:nvSpPr>
        <p:spPr bwMode="auto">
          <a:xfrm>
            <a:off x="5029200" y="49530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07" name="Text Box 39"/>
          <p:cNvSpPr txBox="1">
            <a:spLocks noChangeArrowheads="1"/>
          </p:cNvSpPr>
          <p:nvPr/>
        </p:nvSpPr>
        <p:spPr bwMode="auto">
          <a:xfrm>
            <a:off x="5029200" y="4953000"/>
            <a:ext cx="749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else</a:t>
            </a:r>
          </a:p>
        </p:txBody>
      </p:sp>
      <p:sp>
        <p:nvSpPr>
          <p:cNvPr id="493608" name="Oval 40"/>
          <p:cNvSpPr>
            <a:spLocks noChangeArrowheads="1"/>
          </p:cNvSpPr>
          <p:nvPr/>
        </p:nvSpPr>
        <p:spPr bwMode="auto">
          <a:xfrm>
            <a:off x="1600200" y="58674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09" name="Text Box 41"/>
          <p:cNvSpPr txBox="1">
            <a:spLocks noChangeArrowheads="1"/>
          </p:cNvSpPr>
          <p:nvPr/>
        </p:nvSpPr>
        <p:spPr bwMode="auto">
          <a:xfrm>
            <a:off x="1676400" y="58674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if</a:t>
            </a:r>
          </a:p>
        </p:txBody>
      </p:sp>
      <p:sp>
        <p:nvSpPr>
          <p:cNvPr id="493610" name="Oval 42"/>
          <p:cNvSpPr>
            <a:spLocks noChangeArrowheads="1"/>
          </p:cNvSpPr>
          <p:nvPr/>
        </p:nvSpPr>
        <p:spPr bwMode="auto">
          <a:xfrm>
            <a:off x="2362200" y="5867400"/>
            <a:ext cx="1066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11" name="Text Box 43"/>
          <p:cNvSpPr txBox="1">
            <a:spLocks noChangeArrowheads="1"/>
          </p:cNvSpPr>
          <p:nvPr/>
        </p:nvSpPr>
        <p:spPr bwMode="auto">
          <a:xfrm>
            <a:off x="2438400" y="5867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33CC33"/>
                </a:solidFill>
                <a:latin typeface="Comic Sans MS" charset="0"/>
                <a:ea typeface="ＭＳ Ｐゴシック" charset="0"/>
              </a:rPr>
              <a:t>expr2</a:t>
            </a:r>
          </a:p>
        </p:txBody>
      </p:sp>
      <p:sp>
        <p:nvSpPr>
          <p:cNvPr id="493612" name="Oval 44"/>
          <p:cNvSpPr>
            <a:spLocks noChangeArrowheads="1"/>
          </p:cNvSpPr>
          <p:nvPr/>
        </p:nvSpPr>
        <p:spPr bwMode="auto">
          <a:xfrm>
            <a:off x="3657600" y="5867400"/>
            <a:ext cx="762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13" name="Text Box 45"/>
          <p:cNvSpPr txBox="1">
            <a:spLocks noChangeArrowheads="1"/>
          </p:cNvSpPr>
          <p:nvPr/>
        </p:nvSpPr>
        <p:spPr bwMode="auto">
          <a:xfrm>
            <a:off x="3657600" y="5867400"/>
            <a:ext cx="83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then</a:t>
            </a:r>
          </a:p>
        </p:txBody>
      </p:sp>
      <p:sp>
        <p:nvSpPr>
          <p:cNvPr id="493614" name="Oval 46"/>
          <p:cNvSpPr>
            <a:spLocks noChangeArrowheads="1"/>
          </p:cNvSpPr>
          <p:nvPr/>
        </p:nvSpPr>
        <p:spPr bwMode="auto">
          <a:xfrm>
            <a:off x="3657600" y="49530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15" name="Text Box 47"/>
          <p:cNvSpPr txBox="1">
            <a:spLocks noChangeArrowheads="1"/>
          </p:cNvSpPr>
          <p:nvPr/>
        </p:nvSpPr>
        <p:spPr bwMode="auto">
          <a:xfrm>
            <a:off x="3733800" y="4953000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Comic Sans MS" charset="0"/>
                <a:ea typeface="ＭＳ Ｐゴシック" charset="0"/>
              </a:rPr>
              <a:t>STMT</a:t>
            </a:r>
          </a:p>
        </p:txBody>
      </p:sp>
      <p:sp>
        <p:nvSpPr>
          <p:cNvPr id="493616" name="Oval 48"/>
          <p:cNvSpPr>
            <a:spLocks noChangeArrowheads="1"/>
          </p:cNvSpPr>
          <p:nvPr/>
        </p:nvSpPr>
        <p:spPr bwMode="auto">
          <a:xfrm>
            <a:off x="5943600" y="49530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17" name="Text Box 49"/>
          <p:cNvSpPr txBox="1">
            <a:spLocks noChangeArrowheads="1"/>
          </p:cNvSpPr>
          <p:nvPr/>
        </p:nvSpPr>
        <p:spPr bwMode="auto">
          <a:xfrm>
            <a:off x="6019800" y="49530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33CC33"/>
                </a:solidFill>
                <a:latin typeface="Comic Sans MS" charset="0"/>
                <a:ea typeface="ＭＳ Ｐゴシック" charset="0"/>
              </a:rPr>
              <a:t>stmt2</a:t>
            </a:r>
          </a:p>
        </p:txBody>
      </p:sp>
      <p:sp>
        <p:nvSpPr>
          <p:cNvPr id="493618" name="Oval 50"/>
          <p:cNvSpPr>
            <a:spLocks noChangeArrowheads="1"/>
          </p:cNvSpPr>
          <p:nvPr/>
        </p:nvSpPr>
        <p:spPr bwMode="auto">
          <a:xfrm>
            <a:off x="685800" y="4876800"/>
            <a:ext cx="5334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19" name="Text Box 51"/>
          <p:cNvSpPr txBox="1">
            <a:spLocks noChangeArrowheads="1"/>
          </p:cNvSpPr>
          <p:nvPr/>
        </p:nvSpPr>
        <p:spPr bwMode="auto">
          <a:xfrm>
            <a:off x="762000" y="48768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Comic Sans MS" charset="0"/>
                <a:ea typeface="ＭＳ Ｐゴシック" charset="0"/>
              </a:rPr>
              <a:t>if</a:t>
            </a:r>
          </a:p>
        </p:txBody>
      </p:sp>
      <p:sp>
        <p:nvSpPr>
          <p:cNvPr id="493620" name="Line 52"/>
          <p:cNvSpPr>
            <a:spLocks noChangeShapeType="1"/>
          </p:cNvSpPr>
          <p:nvPr/>
        </p:nvSpPr>
        <p:spPr bwMode="auto">
          <a:xfrm flipH="1">
            <a:off x="1066800" y="4419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21" name="Line 53"/>
          <p:cNvSpPr>
            <a:spLocks noChangeShapeType="1"/>
          </p:cNvSpPr>
          <p:nvPr/>
        </p:nvSpPr>
        <p:spPr bwMode="auto">
          <a:xfrm>
            <a:off x="1905000" y="4495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22" name="Line 54"/>
          <p:cNvSpPr>
            <a:spLocks noChangeShapeType="1"/>
          </p:cNvSpPr>
          <p:nvPr/>
        </p:nvSpPr>
        <p:spPr bwMode="auto">
          <a:xfrm>
            <a:off x="2133600" y="4495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23" name="Line 55"/>
          <p:cNvSpPr>
            <a:spLocks noChangeShapeType="1"/>
          </p:cNvSpPr>
          <p:nvPr/>
        </p:nvSpPr>
        <p:spPr bwMode="auto">
          <a:xfrm>
            <a:off x="2514600" y="4495800"/>
            <a:ext cx="1524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24" name="Line 56"/>
          <p:cNvSpPr>
            <a:spLocks noChangeShapeType="1"/>
          </p:cNvSpPr>
          <p:nvPr/>
        </p:nvSpPr>
        <p:spPr bwMode="auto">
          <a:xfrm flipH="1">
            <a:off x="2057400" y="5334000"/>
            <a:ext cx="167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25" name="Line 57"/>
          <p:cNvSpPr>
            <a:spLocks noChangeShapeType="1"/>
          </p:cNvSpPr>
          <p:nvPr/>
        </p:nvSpPr>
        <p:spPr bwMode="auto">
          <a:xfrm flipH="1">
            <a:off x="3124200" y="5410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26" name="Line 58"/>
          <p:cNvSpPr>
            <a:spLocks noChangeShapeType="1"/>
          </p:cNvSpPr>
          <p:nvPr/>
        </p:nvSpPr>
        <p:spPr bwMode="auto">
          <a:xfrm flipH="1">
            <a:off x="4114800" y="5410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27" name="Oval 59"/>
          <p:cNvSpPr>
            <a:spLocks noChangeArrowheads="1"/>
          </p:cNvSpPr>
          <p:nvPr/>
        </p:nvSpPr>
        <p:spPr bwMode="auto">
          <a:xfrm>
            <a:off x="4648200" y="58674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28" name="Text Box 60"/>
          <p:cNvSpPr txBox="1">
            <a:spLocks noChangeArrowheads="1"/>
          </p:cNvSpPr>
          <p:nvPr/>
        </p:nvSpPr>
        <p:spPr bwMode="auto">
          <a:xfrm>
            <a:off x="4724400" y="5867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srgbClr val="33CC33"/>
                </a:solidFill>
                <a:latin typeface="Comic Sans MS" charset="0"/>
                <a:ea typeface="ＭＳ Ｐゴシック" charset="0"/>
              </a:rPr>
              <a:t>stmt1</a:t>
            </a:r>
          </a:p>
        </p:txBody>
      </p:sp>
      <p:sp>
        <p:nvSpPr>
          <p:cNvPr id="493629" name="Line 61"/>
          <p:cNvSpPr>
            <a:spLocks noChangeShapeType="1"/>
          </p:cNvSpPr>
          <p:nvPr/>
        </p:nvSpPr>
        <p:spPr bwMode="auto">
          <a:xfrm>
            <a:off x="4495800" y="5410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30" name="Line 62"/>
          <p:cNvSpPr>
            <a:spLocks noChangeShapeType="1"/>
          </p:cNvSpPr>
          <p:nvPr/>
        </p:nvSpPr>
        <p:spPr bwMode="auto">
          <a:xfrm>
            <a:off x="2971800" y="4419600"/>
            <a:ext cx="2286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31" name="Line 63"/>
          <p:cNvSpPr>
            <a:spLocks noChangeShapeType="1"/>
          </p:cNvSpPr>
          <p:nvPr/>
        </p:nvSpPr>
        <p:spPr bwMode="auto">
          <a:xfrm>
            <a:off x="3124200" y="4267200"/>
            <a:ext cx="3200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32" name="Oval 64"/>
          <p:cNvSpPr>
            <a:spLocks noChangeArrowheads="1"/>
          </p:cNvSpPr>
          <p:nvPr/>
        </p:nvSpPr>
        <p:spPr bwMode="auto">
          <a:xfrm>
            <a:off x="7010400" y="2895600"/>
            <a:ext cx="11430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33" name="Text Box 65"/>
          <p:cNvSpPr txBox="1">
            <a:spLocks noChangeArrowheads="1"/>
          </p:cNvSpPr>
          <p:nvPr/>
        </p:nvSpPr>
        <p:spPr bwMode="auto">
          <a:xfrm>
            <a:off x="7086600" y="2895600"/>
            <a:ext cx="1039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33CC33"/>
                </a:solidFill>
                <a:latin typeface="Comic Sans MS" charset="0"/>
                <a:ea typeface="ＭＳ Ｐゴシック" charset="0"/>
              </a:rPr>
              <a:t>stmt2</a:t>
            </a:r>
          </a:p>
        </p:txBody>
      </p:sp>
      <p:sp>
        <p:nvSpPr>
          <p:cNvPr id="493634" name="Line 66"/>
          <p:cNvSpPr>
            <a:spLocks noChangeShapeType="1"/>
          </p:cNvSpPr>
          <p:nvPr/>
        </p:nvSpPr>
        <p:spPr bwMode="auto">
          <a:xfrm>
            <a:off x="4953000" y="2209800"/>
            <a:ext cx="2286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493635" name="Text Box 67"/>
          <p:cNvSpPr txBox="1">
            <a:spLocks noChangeArrowheads="1"/>
          </p:cNvSpPr>
          <p:nvPr/>
        </p:nvSpPr>
        <p:spPr bwMode="auto">
          <a:xfrm>
            <a:off x="4724400" y="3657600"/>
            <a:ext cx="4137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Two derivation trees</a:t>
            </a:r>
          </a:p>
        </p:txBody>
      </p:sp>
      <p:sp>
        <p:nvSpPr>
          <p:cNvPr id="493636" name="Line 68"/>
          <p:cNvSpPr>
            <a:spLocks noChangeShapeType="1"/>
          </p:cNvSpPr>
          <p:nvPr/>
        </p:nvSpPr>
        <p:spPr bwMode="auto">
          <a:xfrm>
            <a:off x="0" y="914400"/>
            <a:ext cx="883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7" name="Text Box 5"/>
          <p:cNvSpPr txBox="1">
            <a:spLocks noChangeArrowheads="1"/>
          </p:cNvSpPr>
          <p:nvPr/>
        </p:nvSpPr>
        <p:spPr bwMode="auto">
          <a:xfrm>
            <a:off x="1600200" y="152400"/>
            <a:ext cx="5554663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In general, ambiguity is bad </a:t>
            </a:r>
          </a:p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and we want to remove it</a:t>
            </a:r>
          </a:p>
        </p:txBody>
      </p:sp>
      <p:sp>
        <p:nvSpPr>
          <p:cNvPr id="494598" name="Text Box 6"/>
          <p:cNvSpPr txBox="1">
            <a:spLocks noChangeArrowheads="1"/>
          </p:cNvSpPr>
          <p:nvPr/>
        </p:nvSpPr>
        <p:spPr bwMode="auto">
          <a:xfrm>
            <a:off x="609600" y="2057400"/>
            <a:ext cx="7826375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Sometimes it is possible to find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 non-ambiguous grammar for a language</a:t>
            </a:r>
          </a:p>
        </p:txBody>
      </p:sp>
      <p:sp>
        <p:nvSpPr>
          <p:cNvPr id="494599" name="Text Box 7"/>
          <p:cNvSpPr txBox="1">
            <a:spLocks noChangeArrowheads="1"/>
          </p:cNvSpPr>
          <p:nvPr/>
        </p:nvSpPr>
        <p:spPr bwMode="auto">
          <a:xfrm>
            <a:off x="609600" y="4572000"/>
            <a:ext cx="601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But, in general we cannot do so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3"/>
          <p:cNvGraphicFramePr>
            <a:graphicFrameLocks noChangeAspect="1"/>
          </p:cNvGraphicFramePr>
          <p:nvPr/>
        </p:nvGraphicFramePr>
        <p:xfrm>
          <a:off x="473075" y="2413000"/>
          <a:ext cx="25336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Equation" r:id="rId3" imgW="889000" imgH="939800" progId="Equation.3">
                  <p:embed/>
                </p:oleObj>
              </mc:Choice>
              <mc:Fallback>
                <p:oleObj name="Equation" r:id="rId3" imgW="8890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" y="2413000"/>
                        <a:ext cx="2533650" cy="2667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6"/>
          <p:cNvGraphicFramePr>
            <a:graphicFrameLocks noChangeAspect="1"/>
          </p:cNvGraphicFramePr>
          <p:nvPr/>
        </p:nvGraphicFramePr>
        <p:xfrm>
          <a:off x="5257800" y="2743200"/>
          <a:ext cx="29718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" name="Equation" r:id="rId5" imgW="1002865" imgH="723586" progId="Equation.3">
                  <p:embed/>
                </p:oleObj>
              </mc:Choice>
              <mc:Fallback>
                <p:oleObj name="Equation" r:id="rId5" imgW="1002865" imgH="72358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43200"/>
                        <a:ext cx="2971800" cy="2146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381000" y="1066800"/>
            <a:ext cx="23256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Ambiguous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Grammar</a:t>
            </a:r>
          </a:p>
        </p:txBody>
      </p:sp>
      <p:sp>
        <p:nvSpPr>
          <p:cNvPr id="377866" name="Text Box 10"/>
          <p:cNvSpPr txBox="1">
            <a:spLocks noChangeArrowheads="1"/>
          </p:cNvSpPr>
          <p:nvPr/>
        </p:nvSpPr>
        <p:spPr bwMode="auto">
          <a:xfrm>
            <a:off x="5410200" y="1371600"/>
            <a:ext cx="312420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Non-Ambiguous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Grammar</a:t>
            </a:r>
          </a:p>
        </p:txBody>
      </p:sp>
      <p:sp>
        <p:nvSpPr>
          <p:cNvPr id="377868" name="Text Box 12"/>
          <p:cNvSpPr txBox="1">
            <a:spLocks noChangeArrowheads="1"/>
          </p:cNvSpPr>
          <p:nvPr/>
        </p:nvSpPr>
        <p:spPr bwMode="auto">
          <a:xfrm>
            <a:off x="5334000" y="685800"/>
            <a:ext cx="2119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Equivalent</a:t>
            </a:r>
          </a:p>
        </p:txBody>
      </p:sp>
      <p:sp>
        <p:nvSpPr>
          <p:cNvPr id="377869" name="Text Box 13"/>
          <p:cNvSpPr txBox="1">
            <a:spLocks noChangeArrowheads="1"/>
          </p:cNvSpPr>
          <p:nvPr/>
        </p:nvSpPr>
        <p:spPr bwMode="auto">
          <a:xfrm>
            <a:off x="4897438" y="5160963"/>
            <a:ext cx="4033837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2"/>
                </a:solidFill>
                <a:latin typeface="Comic Sans MS" charset="0"/>
                <a:ea typeface="ＭＳ Ｐゴシック" charset="0"/>
              </a:rPr>
              <a:t>generates the same </a:t>
            </a:r>
          </a:p>
          <a:p>
            <a:pPr>
              <a:defRPr/>
            </a:pPr>
            <a:r>
              <a:rPr lang="en-US">
                <a:solidFill>
                  <a:schemeClr val="tx2"/>
                </a:solidFill>
                <a:latin typeface="Comic Sans MS" charset="0"/>
                <a:ea typeface="ＭＳ Ｐゴシック" charset="0"/>
              </a:rPr>
              <a:t>language</a:t>
            </a:r>
          </a:p>
        </p:txBody>
      </p:sp>
      <p:sp>
        <p:nvSpPr>
          <p:cNvPr id="377870" name="Text Box 14"/>
          <p:cNvSpPr txBox="1">
            <a:spLocks noChangeArrowheads="1"/>
          </p:cNvSpPr>
          <p:nvPr/>
        </p:nvSpPr>
        <p:spPr bwMode="auto">
          <a:xfrm>
            <a:off x="212725" y="177800"/>
            <a:ext cx="43608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A successful example: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3"/>
          <p:cNvGraphicFramePr>
            <a:graphicFrameLocks noChangeAspect="1"/>
          </p:cNvGraphicFramePr>
          <p:nvPr/>
        </p:nvGraphicFramePr>
        <p:xfrm>
          <a:off x="228600" y="152400"/>
          <a:ext cx="75438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6" name="Equation" r:id="rId3" imgW="9156700" imgH="1168400" progId="Equation.3">
                  <p:embed/>
                </p:oleObj>
              </mc:Choice>
              <mc:Fallback>
                <p:oleObj name="Equation" r:id="rId3" imgW="91567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52400"/>
                        <a:ext cx="75438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4" name="Oval 4"/>
          <p:cNvSpPr>
            <a:spLocks noChangeArrowheads="1"/>
          </p:cNvSpPr>
          <p:nvPr/>
        </p:nvSpPr>
        <p:spPr bwMode="auto">
          <a:xfrm>
            <a:off x="5181600" y="121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684" name="Object 5"/>
          <p:cNvGraphicFramePr>
            <a:graphicFrameLocks noChangeAspect="1"/>
          </p:cNvGraphicFramePr>
          <p:nvPr/>
        </p:nvGraphicFramePr>
        <p:xfrm>
          <a:off x="5257800" y="12954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7" name="Equation" r:id="rId5" imgW="355446" imgH="368140" progId="Equation.3">
                  <p:embed/>
                </p:oleObj>
              </mc:Choice>
              <mc:Fallback>
                <p:oleObj name="Equation" r:id="rId5" imgW="355446" imgH="3681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6" name="Oval 6"/>
          <p:cNvSpPr>
            <a:spLocks noChangeArrowheads="1"/>
          </p:cNvSpPr>
          <p:nvPr/>
        </p:nvSpPr>
        <p:spPr bwMode="auto">
          <a:xfrm>
            <a:off x="4038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686" name="Object 7"/>
          <p:cNvGraphicFramePr>
            <a:graphicFrameLocks noChangeAspect="1"/>
          </p:cNvGraphicFramePr>
          <p:nvPr/>
        </p:nvGraphicFramePr>
        <p:xfrm>
          <a:off x="4114800" y="2286000"/>
          <a:ext cx="3540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8" name="Equation" r:id="rId7" imgW="355446" imgH="368140" progId="Equation.3">
                  <p:embed/>
                </p:oleObj>
              </mc:Choice>
              <mc:Fallback>
                <p:oleObj name="Equation" r:id="rId7" imgW="355446" imgH="3681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286000"/>
                        <a:ext cx="3540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88" name="Oval 8"/>
          <p:cNvSpPr>
            <a:spLocks noChangeArrowheads="1"/>
          </p:cNvSpPr>
          <p:nvPr/>
        </p:nvSpPr>
        <p:spPr bwMode="auto">
          <a:xfrm>
            <a:off x="6324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688" name="Object 9"/>
          <p:cNvGraphicFramePr>
            <a:graphicFrameLocks noChangeAspect="1"/>
          </p:cNvGraphicFramePr>
          <p:nvPr/>
        </p:nvGraphicFramePr>
        <p:xfrm>
          <a:off x="6477000" y="2286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9" name="Equation" r:id="rId8" imgW="317362" imgH="368140" progId="Equation.3">
                  <p:embed/>
                </p:oleObj>
              </mc:Choice>
              <mc:Fallback>
                <p:oleObj name="Equation" r:id="rId8" imgW="317362" imgH="3681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286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0" name="Line 10"/>
          <p:cNvSpPr>
            <a:spLocks noChangeShapeType="1"/>
          </p:cNvSpPr>
          <p:nvPr/>
        </p:nvSpPr>
        <p:spPr bwMode="auto">
          <a:xfrm flipH="1">
            <a:off x="43434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8891" name="Line 11"/>
          <p:cNvSpPr>
            <a:spLocks noChangeShapeType="1"/>
          </p:cNvSpPr>
          <p:nvPr/>
        </p:nvSpPr>
        <p:spPr bwMode="auto">
          <a:xfrm>
            <a:off x="5715000" y="1600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8892" name="Oval 12"/>
          <p:cNvSpPr>
            <a:spLocks noChangeArrowheads="1"/>
          </p:cNvSpPr>
          <p:nvPr/>
        </p:nvSpPr>
        <p:spPr bwMode="auto">
          <a:xfrm>
            <a:off x="5181600" y="220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692" name="Object 13"/>
          <p:cNvGraphicFramePr>
            <a:graphicFrameLocks noChangeAspect="1"/>
          </p:cNvGraphicFramePr>
          <p:nvPr/>
        </p:nvGraphicFramePr>
        <p:xfrm>
          <a:off x="5334000" y="2362200"/>
          <a:ext cx="2905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0" name="Equation" r:id="rId10" imgW="291973" imgH="291973" progId="Equation.3">
                  <p:embed/>
                </p:oleObj>
              </mc:Choice>
              <mc:Fallback>
                <p:oleObj name="Equation" r:id="rId10" imgW="291973" imgH="29197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2905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4" name="Line 14"/>
          <p:cNvSpPr>
            <a:spLocks noChangeShapeType="1"/>
          </p:cNvSpPr>
          <p:nvPr/>
        </p:nvSpPr>
        <p:spPr bwMode="auto">
          <a:xfrm>
            <a:off x="54864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8895" name="Oval 15"/>
          <p:cNvSpPr>
            <a:spLocks noChangeArrowheads="1"/>
          </p:cNvSpPr>
          <p:nvPr/>
        </p:nvSpPr>
        <p:spPr bwMode="auto">
          <a:xfrm>
            <a:off x="5791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695" name="Object 16"/>
          <p:cNvGraphicFramePr>
            <a:graphicFrameLocks noChangeAspect="1"/>
          </p:cNvGraphicFramePr>
          <p:nvPr/>
        </p:nvGraphicFramePr>
        <p:xfrm>
          <a:off x="5943600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1" name="Equation" r:id="rId12" imgW="317362" imgH="368140" progId="Equation.3">
                  <p:embed/>
                </p:oleObj>
              </mc:Choice>
              <mc:Fallback>
                <p:oleObj name="Equation" r:id="rId12" imgW="317362" imgH="3681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7" name="Oval 17"/>
          <p:cNvSpPr>
            <a:spLocks noChangeArrowheads="1"/>
          </p:cNvSpPr>
          <p:nvPr/>
        </p:nvSpPr>
        <p:spPr bwMode="auto">
          <a:xfrm>
            <a:off x="6934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697" name="Object 18"/>
          <p:cNvGraphicFramePr>
            <a:graphicFrameLocks noChangeAspect="1"/>
          </p:cNvGraphicFramePr>
          <p:nvPr/>
        </p:nvGraphicFramePr>
        <p:xfrm>
          <a:off x="7124700" y="3530600"/>
          <a:ext cx="2143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2" name="Equation" r:id="rId13" imgW="215713" imgH="241091" progId="Equation.3">
                  <p:embed/>
                </p:oleObj>
              </mc:Choice>
              <mc:Fallback>
                <p:oleObj name="Equation" r:id="rId13" imgW="215713" imgH="24109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3530600"/>
                        <a:ext cx="2143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899" name="Oval 19"/>
          <p:cNvSpPr>
            <a:spLocks noChangeArrowheads="1"/>
          </p:cNvSpPr>
          <p:nvPr/>
        </p:nvSpPr>
        <p:spPr bwMode="auto">
          <a:xfrm>
            <a:off x="80772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699" name="Object 20"/>
          <p:cNvGraphicFramePr>
            <a:graphicFrameLocks noChangeAspect="1"/>
          </p:cNvGraphicFramePr>
          <p:nvPr/>
        </p:nvGraphicFramePr>
        <p:xfrm>
          <a:off x="8204200" y="3429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3" name="Equation" r:id="rId15" imgW="368300" imgH="368300" progId="Equation.3">
                  <p:embed/>
                </p:oleObj>
              </mc:Choice>
              <mc:Fallback>
                <p:oleObj name="Equation" r:id="rId15" imgW="368300" imgH="368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3429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1" name="Oval 21"/>
          <p:cNvSpPr>
            <a:spLocks noChangeArrowheads="1"/>
          </p:cNvSpPr>
          <p:nvPr/>
        </p:nvSpPr>
        <p:spPr bwMode="auto">
          <a:xfrm>
            <a:off x="5791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701" name="Object 22"/>
          <p:cNvGraphicFramePr>
            <a:graphicFrameLocks noChangeAspect="1"/>
          </p:cNvGraphicFramePr>
          <p:nvPr/>
        </p:nvGraphicFramePr>
        <p:xfrm>
          <a:off x="59182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4" name="Equation" r:id="rId17" imgW="368300" imgH="368300" progId="Equation.3">
                  <p:embed/>
                </p:oleObj>
              </mc:Choice>
              <mc:Fallback>
                <p:oleObj name="Equation" r:id="rId17" imgW="368300" imgH="368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82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3" name="Oval 23"/>
          <p:cNvSpPr>
            <a:spLocks noChangeArrowheads="1"/>
          </p:cNvSpPr>
          <p:nvPr/>
        </p:nvSpPr>
        <p:spPr bwMode="auto">
          <a:xfrm>
            <a:off x="57912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703" name="Object 24"/>
          <p:cNvGraphicFramePr>
            <a:graphicFrameLocks noChangeAspect="1"/>
          </p:cNvGraphicFramePr>
          <p:nvPr/>
        </p:nvGraphicFramePr>
        <p:xfrm>
          <a:off x="5969000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5" name="Equation" r:id="rId18" imgW="266584" imgH="279279" progId="Equation.3">
                  <p:embed/>
                </p:oleObj>
              </mc:Choice>
              <mc:Fallback>
                <p:oleObj name="Equation" r:id="rId18" imgW="266584" imgH="279279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5" name="Oval 25"/>
          <p:cNvSpPr>
            <a:spLocks noChangeArrowheads="1"/>
          </p:cNvSpPr>
          <p:nvPr/>
        </p:nvSpPr>
        <p:spPr bwMode="auto">
          <a:xfrm>
            <a:off x="4038600" y="3352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705" name="Object 26"/>
          <p:cNvGraphicFramePr>
            <a:graphicFrameLocks noChangeAspect="1"/>
          </p:cNvGraphicFramePr>
          <p:nvPr/>
        </p:nvGraphicFramePr>
        <p:xfrm>
          <a:off x="4191000" y="3429000"/>
          <a:ext cx="315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6" name="Equation" r:id="rId20" imgW="317362" imgH="368140" progId="Equation.3">
                  <p:embed/>
                </p:oleObj>
              </mc:Choice>
              <mc:Fallback>
                <p:oleObj name="Equation" r:id="rId20" imgW="317362" imgH="36814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429000"/>
                        <a:ext cx="315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7" name="Oval 27"/>
          <p:cNvSpPr>
            <a:spLocks noChangeArrowheads="1"/>
          </p:cNvSpPr>
          <p:nvPr/>
        </p:nvSpPr>
        <p:spPr bwMode="auto">
          <a:xfrm>
            <a:off x="40386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707" name="Object 28"/>
          <p:cNvGraphicFramePr>
            <a:graphicFrameLocks noChangeAspect="1"/>
          </p:cNvGraphicFramePr>
          <p:nvPr/>
        </p:nvGraphicFramePr>
        <p:xfrm>
          <a:off x="4165600" y="46482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7" name="Equation" r:id="rId21" imgW="368300" imgH="368300" progId="Equation.3">
                  <p:embed/>
                </p:oleObj>
              </mc:Choice>
              <mc:Fallback>
                <p:oleObj name="Equation" r:id="rId21" imgW="368300" imgH="3683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6482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09" name="Oval 29"/>
          <p:cNvSpPr>
            <a:spLocks noChangeArrowheads="1"/>
          </p:cNvSpPr>
          <p:nvPr/>
        </p:nvSpPr>
        <p:spPr bwMode="auto">
          <a:xfrm>
            <a:off x="4038600" y="5791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709" name="Object 30"/>
          <p:cNvGraphicFramePr>
            <a:graphicFrameLocks noChangeAspect="1"/>
          </p:cNvGraphicFramePr>
          <p:nvPr/>
        </p:nvGraphicFramePr>
        <p:xfrm>
          <a:off x="4216400" y="59118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8" name="Equation" r:id="rId22" imgW="266584" imgH="279279" progId="Equation.3">
                  <p:embed/>
                </p:oleObj>
              </mc:Choice>
              <mc:Fallback>
                <p:oleObj name="Equation" r:id="rId22" imgW="266584" imgH="279279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59118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1" name="Oval 31"/>
          <p:cNvSpPr>
            <a:spLocks noChangeArrowheads="1"/>
          </p:cNvSpPr>
          <p:nvPr/>
        </p:nvSpPr>
        <p:spPr bwMode="auto">
          <a:xfrm>
            <a:off x="8077200" y="4572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711" name="Object 32"/>
          <p:cNvGraphicFramePr>
            <a:graphicFrameLocks noChangeAspect="1"/>
          </p:cNvGraphicFramePr>
          <p:nvPr/>
        </p:nvGraphicFramePr>
        <p:xfrm>
          <a:off x="8255000" y="469265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9" name="Equation" r:id="rId23" imgW="266584" imgH="279279" progId="Equation.3">
                  <p:embed/>
                </p:oleObj>
              </mc:Choice>
              <mc:Fallback>
                <p:oleObj name="Equation" r:id="rId23" imgW="266584" imgH="279279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0" y="469265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3" name="Line 33"/>
          <p:cNvSpPr>
            <a:spLocks noChangeShapeType="1"/>
          </p:cNvSpPr>
          <p:nvPr/>
        </p:nvSpPr>
        <p:spPr bwMode="auto">
          <a:xfrm>
            <a:off x="4267200" y="2743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8914" name="Line 34"/>
          <p:cNvSpPr>
            <a:spLocks noChangeShapeType="1"/>
          </p:cNvSpPr>
          <p:nvPr/>
        </p:nvSpPr>
        <p:spPr bwMode="auto">
          <a:xfrm>
            <a:off x="42672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8915" name="Line 35"/>
          <p:cNvSpPr>
            <a:spLocks noChangeShapeType="1"/>
          </p:cNvSpPr>
          <p:nvPr/>
        </p:nvSpPr>
        <p:spPr bwMode="auto">
          <a:xfrm>
            <a:off x="42672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8916" name="Line 36"/>
          <p:cNvSpPr>
            <a:spLocks noChangeShapeType="1"/>
          </p:cNvSpPr>
          <p:nvPr/>
        </p:nvSpPr>
        <p:spPr bwMode="auto">
          <a:xfrm flipH="1">
            <a:off x="6096000" y="2667000"/>
            <a:ext cx="304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8917" name="Line 37"/>
          <p:cNvSpPr>
            <a:spLocks noChangeShapeType="1"/>
          </p:cNvSpPr>
          <p:nvPr/>
        </p:nvSpPr>
        <p:spPr bwMode="auto">
          <a:xfrm>
            <a:off x="6705600" y="2743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8918" name="Line 38"/>
          <p:cNvSpPr>
            <a:spLocks noChangeShapeType="1"/>
          </p:cNvSpPr>
          <p:nvPr/>
        </p:nvSpPr>
        <p:spPr bwMode="auto">
          <a:xfrm>
            <a:off x="6858000" y="2590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8919" name="Line 39"/>
          <p:cNvSpPr>
            <a:spLocks noChangeShapeType="1"/>
          </p:cNvSpPr>
          <p:nvPr/>
        </p:nvSpPr>
        <p:spPr bwMode="auto">
          <a:xfrm>
            <a:off x="6096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8920" name="Line 40"/>
          <p:cNvSpPr>
            <a:spLocks noChangeShapeType="1"/>
          </p:cNvSpPr>
          <p:nvPr/>
        </p:nvSpPr>
        <p:spPr bwMode="auto">
          <a:xfrm>
            <a:off x="6096000" y="510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78921" name="Line 41"/>
          <p:cNvSpPr>
            <a:spLocks noChangeShapeType="1"/>
          </p:cNvSpPr>
          <p:nvPr/>
        </p:nvSpPr>
        <p:spPr bwMode="auto">
          <a:xfrm>
            <a:off x="8382000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1721" name="Object 44"/>
          <p:cNvGraphicFramePr>
            <a:graphicFrameLocks noChangeAspect="1"/>
          </p:cNvGraphicFramePr>
          <p:nvPr/>
        </p:nvGraphicFramePr>
        <p:xfrm>
          <a:off x="228600" y="1676400"/>
          <a:ext cx="29718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0" name="Equation" r:id="rId24" imgW="2247900" imgH="1651000" progId="Equation.3">
                  <p:embed/>
                </p:oleObj>
              </mc:Choice>
              <mc:Fallback>
                <p:oleObj name="Equation" r:id="rId24" imgW="2247900" imgH="16510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676400"/>
                        <a:ext cx="2971800" cy="2182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5" name="Text Box 45"/>
          <p:cNvSpPr txBox="1">
            <a:spLocks noChangeArrowheads="1"/>
          </p:cNvSpPr>
          <p:nvPr/>
        </p:nvSpPr>
        <p:spPr bwMode="auto">
          <a:xfrm>
            <a:off x="762000" y="4724400"/>
            <a:ext cx="3048000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Unique </a:t>
            </a:r>
          </a:p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derivation tree</a:t>
            </a:r>
          </a:p>
          <a:p>
            <a:pPr>
              <a:defRPr/>
            </a:pPr>
            <a:r>
              <a:rPr lang="en-US">
                <a:solidFill>
                  <a:srgbClr val="FF0000"/>
                </a:solidFill>
                <a:latin typeface="Comic Sans MS" charset="0"/>
                <a:ea typeface="ＭＳ Ｐゴシック" charset="0"/>
              </a:rPr>
              <a:t>for</a:t>
            </a:r>
          </a:p>
        </p:txBody>
      </p:sp>
      <p:graphicFrame>
        <p:nvGraphicFramePr>
          <p:cNvPr id="71723" name="Object 46"/>
          <p:cNvGraphicFramePr>
            <a:graphicFrameLocks noChangeAspect="1"/>
          </p:cNvGraphicFramePr>
          <p:nvPr/>
        </p:nvGraphicFramePr>
        <p:xfrm>
          <a:off x="1676400" y="6019800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1" name="Equation" r:id="rId26" imgW="1676400" imgH="342900" progId="Equation.3">
                  <p:embed/>
                </p:oleObj>
              </mc:Choice>
              <mc:Fallback>
                <p:oleObj name="Equation" r:id="rId26" imgW="1676400" imgH="3429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6019800"/>
                        <a:ext cx="1676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1752600" y="1676400"/>
          <a:ext cx="56911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9" name="Equation" r:id="rId3" imgW="5689600" imgH="723900" progId="Equation.3">
                  <p:embed/>
                </p:oleObj>
              </mc:Choice>
              <mc:Fallback>
                <p:oleObj name="Equation" r:id="rId3" imgW="5689600" imgH="723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76400"/>
                        <a:ext cx="56911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7" name="Object 9"/>
          <p:cNvGraphicFramePr>
            <a:graphicFrameLocks noChangeAspect="1"/>
          </p:cNvGraphicFramePr>
          <p:nvPr/>
        </p:nvGraphicFramePr>
        <p:xfrm>
          <a:off x="4191000" y="2743200"/>
          <a:ext cx="1270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name="Equation" r:id="rId5" imgW="1269449" imgH="406224" progId="Equation.3">
                  <p:embed/>
                </p:oleObj>
              </mc:Choice>
              <mc:Fallback>
                <p:oleObj name="Equation" r:id="rId5" imgW="1269449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743200"/>
                        <a:ext cx="1270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6" name="Text Box 10"/>
          <p:cNvSpPr txBox="1">
            <a:spLocks noChangeArrowheads="1"/>
          </p:cNvSpPr>
          <p:nvPr/>
        </p:nvSpPr>
        <p:spPr bwMode="auto">
          <a:xfrm>
            <a:off x="152400" y="304800"/>
            <a:ext cx="5167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339933"/>
                </a:solidFill>
                <a:latin typeface="Comic Sans MS" charset="0"/>
                <a:ea typeface="ＭＳ Ｐゴシック" charset="0"/>
              </a:rPr>
              <a:t>An un-successful example:</a:t>
            </a:r>
          </a:p>
        </p:txBody>
      </p:sp>
      <p:sp>
        <p:nvSpPr>
          <p:cNvPr id="495627" name="Text Box 11"/>
          <p:cNvSpPr txBox="1">
            <a:spLocks noChangeArrowheads="1"/>
          </p:cNvSpPr>
          <p:nvPr/>
        </p:nvSpPr>
        <p:spPr bwMode="auto">
          <a:xfrm>
            <a:off x="1447800" y="4800600"/>
            <a:ext cx="69548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every grammar that generates this 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language is ambiguous</a:t>
            </a:r>
          </a:p>
        </p:txBody>
      </p:sp>
      <p:graphicFrame>
        <p:nvGraphicFramePr>
          <p:cNvPr id="72710" name="Object 12"/>
          <p:cNvGraphicFramePr>
            <a:graphicFrameLocks noChangeAspect="1"/>
          </p:cNvGraphicFramePr>
          <p:nvPr/>
        </p:nvGraphicFramePr>
        <p:xfrm>
          <a:off x="304800" y="3733800"/>
          <a:ext cx="4349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1" name="Equation" r:id="rId7" imgW="126725" imgH="177415" progId="Equation.3">
                  <p:embed/>
                </p:oleObj>
              </mc:Choice>
              <mc:Fallback>
                <p:oleObj name="Equation" r:id="rId7" imgW="126725" imgH="17741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33800"/>
                        <a:ext cx="4349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5629" name="Text Box 13"/>
          <p:cNvSpPr txBox="1">
            <a:spLocks noChangeArrowheads="1"/>
          </p:cNvSpPr>
          <p:nvPr/>
        </p:nvSpPr>
        <p:spPr bwMode="auto">
          <a:xfrm>
            <a:off x="914400" y="3810000"/>
            <a:ext cx="4722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rgbClr val="CC0099"/>
                </a:solidFill>
                <a:latin typeface="Comic Sans MS" charset="0"/>
                <a:ea typeface="ＭＳ Ｐゴシック" charset="0"/>
              </a:rPr>
              <a:t>is inherently ambiguous: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400">
                <a:ea typeface="+mj-ea"/>
                <a:cs typeface="+mj-cs"/>
              </a:rPr>
              <a:t>Context-Free Grammars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7"/>
          <p:cNvGraphicFramePr>
            <a:graphicFrameLocks noChangeAspect="1"/>
          </p:cNvGraphicFramePr>
          <p:nvPr/>
        </p:nvGraphicFramePr>
        <p:xfrm>
          <a:off x="2590800" y="1676400"/>
          <a:ext cx="5691188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6" name="Equation" r:id="rId3" imgW="5689600" imgH="723900" progId="Equation.3">
                  <p:embed/>
                </p:oleObj>
              </mc:Choice>
              <mc:Fallback>
                <p:oleObj name="Equation" r:id="rId3" imgW="5689600" imgH="723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76400"/>
                        <a:ext cx="5691188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8"/>
          <p:cNvGraphicFramePr>
            <a:graphicFrameLocks noChangeAspect="1"/>
          </p:cNvGraphicFramePr>
          <p:nvPr/>
        </p:nvGraphicFramePr>
        <p:xfrm>
          <a:off x="3225800" y="3429000"/>
          <a:ext cx="24765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7" name="Equation" r:id="rId5" imgW="2476500" imgH="1320800" progId="Equation.3">
                  <p:embed/>
                </p:oleObj>
              </mc:Choice>
              <mc:Fallback>
                <p:oleObj name="Equation" r:id="rId5" imgW="2476500" imgH="1320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3429000"/>
                        <a:ext cx="24765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7" name="Line 9"/>
          <p:cNvSpPr>
            <a:spLocks noChangeShapeType="1"/>
          </p:cNvSpPr>
          <p:nvPr/>
        </p:nvSpPr>
        <p:spPr bwMode="auto">
          <a:xfrm>
            <a:off x="4267200" y="2438400"/>
            <a:ext cx="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3733" name="Object 10"/>
          <p:cNvGraphicFramePr>
            <a:graphicFrameLocks noChangeAspect="1"/>
          </p:cNvGraphicFramePr>
          <p:nvPr/>
        </p:nvGraphicFramePr>
        <p:xfrm>
          <a:off x="6502400" y="3429000"/>
          <a:ext cx="2641600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8" name="Equation" r:id="rId7" imgW="2641600" imgH="1320800" progId="Equation.3">
                  <p:embed/>
                </p:oleObj>
              </mc:Choice>
              <mc:Fallback>
                <p:oleObj name="Equation" r:id="rId7" imgW="2641600" imgH="1320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2400" y="3429000"/>
                        <a:ext cx="2641600" cy="1319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9" name="Line 11"/>
          <p:cNvSpPr>
            <a:spLocks noChangeShapeType="1"/>
          </p:cNvSpPr>
          <p:nvPr/>
        </p:nvSpPr>
        <p:spPr bwMode="auto">
          <a:xfrm>
            <a:off x="7264400" y="2438400"/>
            <a:ext cx="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3735" name="Object 12"/>
          <p:cNvGraphicFramePr>
            <a:graphicFrameLocks noChangeAspect="1"/>
          </p:cNvGraphicFramePr>
          <p:nvPr/>
        </p:nvGraphicFramePr>
        <p:xfrm>
          <a:off x="177800" y="3429000"/>
          <a:ext cx="2247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9" name="Equation" r:id="rId9" imgW="2247900" imgH="571500" progId="Equation.3">
                  <p:embed/>
                </p:oleObj>
              </mc:Choice>
              <mc:Fallback>
                <p:oleObj name="Equation" r:id="rId9" imgW="22479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3429000"/>
                        <a:ext cx="2247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41" name="Line 13"/>
          <p:cNvSpPr>
            <a:spLocks noChangeShapeType="1"/>
          </p:cNvSpPr>
          <p:nvPr/>
        </p:nvSpPr>
        <p:spPr bwMode="auto">
          <a:xfrm flipH="1">
            <a:off x="1524000" y="2362200"/>
            <a:ext cx="1066800" cy="914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0947" name="Text Box 19"/>
          <p:cNvSpPr txBox="1">
            <a:spLocks noChangeArrowheads="1"/>
          </p:cNvSpPr>
          <p:nvPr/>
        </p:nvSpPr>
        <p:spPr bwMode="auto">
          <a:xfrm>
            <a:off x="304800" y="533400"/>
            <a:ext cx="73517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Example (ambiguous) grammar for     :</a:t>
            </a:r>
            <a:endParaRPr lang="en-US">
              <a:solidFill>
                <a:srgbClr val="339933"/>
              </a:solidFill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3738" name="Object 20"/>
          <p:cNvGraphicFramePr>
            <a:graphicFrameLocks noChangeAspect="1"/>
          </p:cNvGraphicFramePr>
          <p:nvPr/>
        </p:nvGraphicFramePr>
        <p:xfrm>
          <a:off x="7010400" y="457200"/>
          <a:ext cx="4365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0" name="Equation" r:id="rId11" imgW="126725" imgH="177415" progId="Equation.3">
                  <p:embed/>
                </p:oleObj>
              </mc:Choice>
              <mc:Fallback>
                <p:oleObj name="Equation" r:id="rId11" imgW="126725" imgH="177415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57200"/>
                        <a:ext cx="4365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Text Box 2"/>
          <p:cNvSpPr txBox="1">
            <a:spLocks noChangeArrowheads="1"/>
          </p:cNvSpPr>
          <p:nvPr/>
        </p:nvSpPr>
        <p:spPr bwMode="auto">
          <a:xfrm>
            <a:off x="288925" y="101600"/>
            <a:ext cx="229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The string </a:t>
            </a: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2590800" y="152400"/>
          <a:ext cx="23622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1" name="Equation" r:id="rId3" imgW="774364" imgH="203112" progId="Equation.3">
                  <p:embed/>
                </p:oleObj>
              </mc:Choice>
              <mc:Fallback>
                <p:oleObj name="Equation" r:id="rId3" imgW="774364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52400"/>
                        <a:ext cx="23622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04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808513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has always two different derivation trees</a:t>
            </a:r>
          </a:p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(for any grammar)</a:t>
            </a:r>
          </a:p>
        </p:txBody>
      </p:sp>
      <p:sp>
        <p:nvSpPr>
          <p:cNvPr id="384005" name="Oval 5"/>
          <p:cNvSpPr>
            <a:spLocks noChangeArrowheads="1"/>
          </p:cNvSpPr>
          <p:nvPr/>
        </p:nvSpPr>
        <p:spPr bwMode="auto">
          <a:xfrm>
            <a:off x="2057400" y="2590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2147888" y="2736850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2" name="Equation" r:id="rId5" imgW="304668" imgH="380835" progId="Equation.3">
                  <p:embed/>
                </p:oleObj>
              </mc:Choice>
              <mc:Fallback>
                <p:oleObj name="Equation" r:id="rId5" imgW="304668" imgH="3808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2736850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5" name="Line 15"/>
          <p:cNvSpPr>
            <a:spLocks noChangeShapeType="1"/>
          </p:cNvSpPr>
          <p:nvPr/>
        </p:nvSpPr>
        <p:spPr bwMode="auto">
          <a:xfrm>
            <a:off x="23622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4019" name="Oval 19"/>
          <p:cNvSpPr>
            <a:spLocks noChangeArrowheads="1"/>
          </p:cNvSpPr>
          <p:nvPr/>
        </p:nvSpPr>
        <p:spPr bwMode="auto">
          <a:xfrm>
            <a:off x="2057400" y="3886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4761" name="Object 20"/>
          <p:cNvGraphicFramePr>
            <a:graphicFrameLocks noChangeAspect="1"/>
          </p:cNvGraphicFramePr>
          <p:nvPr/>
        </p:nvGraphicFramePr>
        <p:xfrm>
          <a:off x="2133600" y="3962400"/>
          <a:ext cx="404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3" name="Equation" r:id="rId7" imgW="406224" imgH="520474" progId="Equation.3">
                  <p:embed/>
                </p:oleObj>
              </mc:Choice>
              <mc:Fallback>
                <p:oleObj name="Equation" r:id="rId7" imgW="406224" imgH="520474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962400"/>
                        <a:ext cx="4048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1" name="Oval 21"/>
          <p:cNvSpPr>
            <a:spLocks noChangeArrowheads="1"/>
          </p:cNvSpPr>
          <p:nvPr/>
        </p:nvSpPr>
        <p:spPr bwMode="auto">
          <a:xfrm>
            <a:off x="6705600" y="2590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4763" name="Object 22"/>
          <p:cNvGraphicFramePr>
            <a:graphicFrameLocks noChangeAspect="1"/>
          </p:cNvGraphicFramePr>
          <p:nvPr/>
        </p:nvGraphicFramePr>
        <p:xfrm>
          <a:off x="6796088" y="2736850"/>
          <a:ext cx="303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4" name="Equation" r:id="rId9" imgW="304668" imgH="380835" progId="Equation.3">
                  <p:embed/>
                </p:oleObj>
              </mc:Choice>
              <mc:Fallback>
                <p:oleObj name="Equation" r:id="rId9" imgW="304668" imgH="38083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6088" y="2736850"/>
                        <a:ext cx="3032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3" name="Line 23"/>
          <p:cNvSpPr>
            <a:spLocks noChangeShapeType="1"/>
          </p:cNvSpPr>
          <p:nvPr/>
        </p:nvSpPr>
        <p:spPr bwMode="auto">
          <a:xfrm>
            <a:off x="7010400" y="3200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4024" name="Oval 24"/>
          <p:cNvSpPr>
            <a:spLocks noChangeArrowheads="1"/>
          </p:cNvSpPr>
          <p:nvPr/>
        </p:nvSpPr>
        <p:spPr bwMode="auto">
          <a:xfrm>
            <a:off x="6705600" y="3886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4766" name="Object 25"/>
          <p:cNvGraphicFramePr>
            <a:graphicFrameLocks noChangeAspect="1"/>
          </p:cNvGraphicFramePr>
          <p:nvPr/>
        </p:nvGraphicFramePr>
        <p:xfrm>
          <a:off x="6750050" y="3962400"/>
          <a:ext cx="46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5" name="Equation" r:id="rId10" imgW="469696" imgH="520474" progId="Equation.3">
                  <p:embed/>
                </p:oleObj>
              </mc:Choice>
              <mc:Fallback>
                <p:oleObj name="Equation" r:id="rId10" imgW="469696" imgH="52047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0050" y="3962400"/>
                        <a:ext cx="46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6" name="Oval 26"/>
          <p:cNvSpPr>
            <a:spLocks noChangeArrowheads="1"/>
          </p:cNvSpPr>
          <p:nvPr/>
        </p:nvSpPr>
        <p:spPr bwMode="auto">
          <a:xfrm>
            <a:off x="1371600" y="5029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4768" name="Object 27"/>
          <p:cNvGraphicFramePr>
            <a:graphicFrameLocks noChangeAspect="1"/>
          </p:cNvGraphicFramePr>
          <p:nvPr/>
        </p:nvGraphicFramePr>
        <p:xfrm>
          <a:off x="1447800" y="5105400"/>
          <a:ext cx="4048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6" name="Equation" r:id="rId12" imgW="406224" imgH="520474" progId="Equation.3">
                  <p:embed/>
                </p:oleObj>
              </mc:Choice>
              <mc:Fallback>
                <p:oleObj name="Equation" r:id="rId12" imgW="406224" imgH="520474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05400"/>
                        <a:ext cx="4048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28" name="Oval 28"/>
          <p:cNvSpPr>
            <a:spLocks noChangeArrowheads="1"/>
          </p:cNvSpPr>
          <p:nvPr/>
        </p:nvSpPr>
        <p:spPr bwMode="auto">
          <a:xfrm>
            <a:off x="2819400" y="5029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4770" name="Object 29"/>
          <p:cNvGraphicFramePr>
            <a:graphicFrameLocks noChangeAspect="1"/>
          </p:cNvGraphicFramePr>
          <p:nvPr/>
        </p:nvGraphicFramePr>
        <p:xfrm>
          <a:off x="2978150" y="522605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7" name="Equation" r:id="rId13" imgW="241195" imgH="279279" progId="Equation.3">
                  <p:embed/>
                </p:oleObj>
              </mc:Choice>
              <mc:Fallback>
                <p:oleObj name="Equation" r:id="rId13" imgW="241195" imgH="279279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5226050"/>
                        <a:ext cx="2397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30" name="Line 30"/>
          <p:cNvSpPr>
            <a:spLocks noChangeShapeType="1"/>
          </p:cNvSpPr>
          <p:nvPr/>
        </p:nvSpPr>
        <p:spPr bwMode="auto">
          <a:xfrm flipH="1">
            <a:off x="1828800" y="4419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4031" name="Line 31"/>
          <p:cNvSpPr>
            <a:spLocks noChangeShapeType="1"/>
          </p:cNvSpPr>
          <p:nvPr/>
        </p:nvSpPr>
        <p:spPr bwMode="auto">
          <a:xfrm>
            <a:off x="2590800" y="44196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4032" name="Line 32"/>
          <p:cNvSpPr>
            <a:spLocks noChangeShapeType="1"/>
          </p:cNvSpPr>
          <p:nvPr/>
        </p:nvSpPr>
        <p:spPr bwMode="auto">
          <a:xfrm flipH="1">
            <a:off x="914400" y="55626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4033" name="Line 33"/>
          <p:cNvSpPr>
            <a:spLocks noChangeShapeType="1"/>
          </p:cNvSpPr>
          <p:nvPr/>
        </p:nvSpPr>
        <p:spPr bwMode="auto">
          <a:xfrm>
            <a:off x="1905000" y="55626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4034" name="Oval 34"/>
          <p:cNvSpPr>
            <a:spLocks noChangeArrowheads="1"/>
          </p:cNvSpPr>
          <p:nvPr/>
        </p:nvSpPr>
        <p:spPr bwMode="auto">
          <a:xfrm>
            <a:off x="6019800" y="5105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4776" name="Object 35"/>
          <p:cNvGraphicFramePr>
            <a:graphicFrameLocks noChangeAspect="1"/>
          </p:cNvGraphicFramePr>
          <p:nvPr/>
        </p:nvGraphicFramePr>
        <p:xfrm>
          <a:off x="7512050" y="5181600"/>
          <a:ext cx="469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8" name="Equation" r:id="rId15" imgW="469696" imgH="520474" progId="Equation.3">
                  <p:embed/>
                </p:oleObj>
              </mc:Choice>
              <mc:Fallback>
                <p:oleObj name="Equation" r:id="rId15" imgW="469696" imgH="520474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050" y="5181600"/>
                        <a:ext cx="469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36" name="Oval 36"/>
          <p:cNvSpPr>
            <a:spLocks noChangeArrowheads="1"/>
          </p:cNvSpPr>
          <p:nvPr/>
        </p:nvSpPr>
        <p:spPr bwMode="auto">
          <a:xfrm>
            <a:off x="7467600" y="5105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aphicFrame>
        <p:nvGraphicFramePr>
          <p:cNvPr id="74778" name="Object 37"/>
          <p:cNvGraphicFramePr>
            <a:graphicFrameLocks noChangeAspect="1"/>
          </p:cNvGraphicFramePr>
          <p:nvPr/>
        </p:nvGraphicFramePr>
        <p:xfrm>
          <a:off x="61722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9" name="Equation" r:id="rId16" imgW="266584" imgH="279279" progId="Equation.3">
                  <p:embed/>
                </p:oleObj>
              </mc:Choice>
              <mc:Fallback>
                <p:oleObj name="Equation" r:id="rId16" imgW="266584" imgH="279279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38" name="Line 38"/>
          <p:cNvSpPr>
            <a:spLocks noChangeShapeType="1"/>
          </p:cNvSpPr>
          <p:nvPr/>
        </p:nvSpPr>
        <p:spPr bwMode="auto">
          <a:xfrm flipH="1">
            <a:off x="6477000" y="4495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4039" name="Line 39"/>
          <p:cNvSpPr>
            <a:spLocks noChangeShapeType="1"/>
          </p:cNvSpPr>
          <p:nvPr/>
        </p:nvSpPr>
        <p:spPr bwMode="auto">
          <a:xfrm>
            <a:off x="7239000" y="449580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4040" name="Line 40"/>
          <p:cNvSpPr>
            <a:spLocks noChangeShapeType="1"/>
          </p:cNvSpPr>
          <p:nvPr/>
        </p:nvSpPr>
        <p:spPr bwMode="auto">
          <a:xfrm flipH="1">
            <a:off x="7010400" y="5638800"/>
            <a:ext cx="5334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4041" name="Line 41"/>
          <p:cNvSpPr>
            <a:spLocks noChangeShapeType="1"/>
          </p:cNvSpPr>
          <p:nvPr/>
        </p:nvSpPr>
        <p:spPr bwMode="auto">
          <a:xfrm>
            <a:off x="8001000" y="5638800"/>
            <a:ext cx="6096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sp>
        <p:nvSpPr>
          <p:cNvPr id="384042" name="Text Box 42"/>
          <p:cNvSpPr txBox="1">
            <a:spLocks noChangeArrowheads="1"/>
          </p:cNvSpPr>
          <p:nvPr/>
        </p:nvSpPr>
        <p:spPr bwMode="auto">
          <a:xfrm>
            <a:off x="3352800" y="2209800"/>
            <a:ext cx="2498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solidFill>
                  <a:schemeClr val="tx1"/>
                </a:solidFill>
                <a:latin typeface="Comic Sans MS" charset="0"/>
                <a:ea typeface="ＭＳ Ｐゴシック" charset="0"/>
              </a:rPr>
              <a:t>For example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187624" y="332656"/>
            <a:ext cx="7239000" cy="504056"/>
          </a:xfrm>
        </p:spPr>
        <p:txBody>
          <a:bodyPr/>
          <a:lstStyle/>
          <a:p>
            <a:r>
              <a:rPr lang="en-US" sz="4000" dirty="0"/>
              <a:t>BLM2502 Theory of Computation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15616" y="980728"/>
            <a:ext cx="7467600" cy="46805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34400" dirty="0"/>
              <a:t>?</a:t>
            </a:r>
            <a:endParaRPr lang="en-US" sz="34400" dirty="0"/>
          </a:p>
        </p:txBody>
      </p:sp>
    </p:spTree>
    <p:extLst>
      <p:ext uri="{BB962C8B-B14F-4D97-AF65-F5344CB8AC3E}">
        <p14:creationId xmlns:p14="http://schemas.microsoft.com/office/powerpoint/2010/main" val="184401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239000" cy="1143000"/>
          </a:xfrm>
        </p:spPr>
        <p:txBody>
          <a:bodyPr/>
          <a:lstStyle/>
          <a:p>
            <a:pPr>
              <a:defRPr/>
            </a:pPr>
            <a:r>
              <a:rPr lang="en-US" sz="4400" dirty="0">
                <a:ea typeface="+mj-ea"/>
                <a:cs typeface="+mj-cs"/>
              </a:rPr>
              <a:t>Grammars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47800"/>
            <a:ext cx="7467600" cy="35052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Grammars express languages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Example:    </a:t>
            </a:r>
            <a:r>
              <a:rPr lang="en-US" dirty="0">
                <a:solidFill>
                  <a:srgbClr val="CC0099"/>
                </a:solidFill>
                <a:ea typeface="+mn-ea"/>
                <a:cs typeface="+mn-cs"/>
              </a:rPr>
              <a:t>the English language grammar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582507"/>
              </p:ext>
            </p:extLst>
          </p:nvPr>
        </p:nvGraphicFramePr>
        <p:xfrm>
          <a:off x="457200" y="2743200"/>
          <a:ext cx="8077200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3" imgW="8509000" imgH="3733800" progId="Equation.3">
                  <p:embed/>
                </p:oleObj>
              </mc:Choice>
              <mc:Fallback>
                <p:oleObj name="Equation" r:id="rId3" imgW="8509000" imgH="373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43200"/>
                        <a:ext cx="8077200" cy="354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3200400" y="304800"/>
          <a:ext cx="315595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3" imgW="2565400" imgH="4953000" progId="Equation.3">
                  <p:embed/>
                </p:oleObj>
              </mc:Choice>
              <mc:Fallback>
                <p:oleObj name="Equation" r:id="rId3" imgW="2565400" imgH="4953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04800"/>
                        <a:ext cx="3155950" cy="60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dirty="0">
                <a:solidFill>
                  <a:srgbClr val="CC0099"/>
                </a:solidFill>
              </a:rPr>
              <a:t>Derivation</a:t>
            </a:r>
            <a:r>
              <a:rPr lang="en-US" altLang="tr-TR" dirty="0"/>
              <a:t> of string </a:t>
            </a:r>
            <a:r>
              <a:rPr lang="ja-JP" altLang="en-US" dirty="0">
                <a:latin typeface="Arial" pitchFamily="34" charset="0"/>
              </a:rPr>
              <a:t>“</a:t>
            </a:r>
            <a:r>
              <a:rPr lang="en-US" altLang="ja-JP" dirty="0"/>
              <a:t>the dog walks</a:t>
            </a:r>
            <a:r>
              <a:rPr lang="ja-JP" altLang="en-US" dirty="0">
                <a:latin typeface="Arial" pitchFamily="34" charset="0"/>
              </a:rPr>
              <a:t>”</a:t>
            </a:r>
            <a:r>
              <a:rPr lang="en-US" altLang="ja-JP" dirty="0"/>
              <a:t>:</a:t>
            </a:r>
          </a:p>
          <a:p>
            <a:endParaRPr lang="en-US" altLang="tr-TR" dirty="0"/>
          </a:p>
          <a:p>
            <a:endParaRPr lang="en-US" altLang="tr-TR" dirty="0"/>
          </a:p>
        </p:txBody>
      </p:sp>
      <p:graphicFrame>
        <p:nvGraphicFramePr>
          <p:cNvPr id="21507" name="Object 4"/>
          <p:cNvGraphicFramePr>
            <a:graphicFrameLocks noChangeAspect="1"/>
          </p:cNvGraphicFramePr>
          <p:nvPr/>
        </p:nvGraphicFramePr>
        <p:xfrm>
          <a:off x="1187450" y="2120900"/>
          <a:ext cx="6823075" cy="370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3" imgW="6819900" imgH="3708400" progId="Equation.3">
                  <p:embed/>
                </p:oleObj>
              </mc:Choice>
              <mc:Fallback>
                <p:oleObj name="Equation" r:id="rId3" imgW="6819900" imgH="370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120900"/>
                        <a:ext cx="6823075" cy="370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rmal">
  <a:themeElements>
    <a:clrScheme name="Thermal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hermal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erm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4759</TotalTime>
  <Words>865</Words>
  <Application>Microsoft Office PowerPoint</Application>
  <PresentationFormat>On-screen Show (4:3)</PresentationFormat>
  <Paragraphs>267</Paragraphs>
  <Slides>62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Comic Sans MS</vt:lpstr>
      <vt:lpstr>Times New Roman</vt:lpstr>
      <vt:lpstr>Thermal</vt:lpstr>
      <vt:lpstr>Equation</vt:lpstr>
      <vt:lpstr>BLM2502 Theory of Computation</vt:lpstr>
      <vt:lpstr>BLM2502 Theory of Computation</vt:lpstr>
      <vt:lpstr>Context-Free Languages</vt:lpstr>
      <vt:lpstr>PowerPoint Presentation</vt:lpstr>
      <vt:lpstr>PowerPoint Presentation</vt:lpstr>
      <vt:lpstr>Context-Free Grammars</vt:lpstr>
      <vt:lpstr>Grammars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A Convenient Notation</vt:lpstr>
      <vt:lpstr>PowerPoint Presentation</vt:lpstr>
      <vt:lpstr>PowerPoint Presentation</vt:lpstr>
      <vt:lpstr>PowerPoint Presentation</vt:lpstr>
      <vt:lpstr>Formal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Derivation Trees</vt:lpstr>
      <vt:lpstr>Derivation Order</vt:lpstr>
      <vt:lpstr>PowerPoint Presentation</vt:lpstr>
      <vt:lpstr>PowerPoint Presentation</vt:lpstr>
      <vt:lpstr>PowerPoint Presentation</vt:lpstr>
      <vt:lpstr>PowerPoint Presentation</vt:lpstr>
      <vt:lpstr>Derivation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Ambiguity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BLM2502 Theory of Computation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km oz</cp:lastModifiedBy>
  <cp:revision>1019</cp:revision>
  <cp:lastPrinted>2000-09-25T14:54:54Z</cp:lastPrinted>
  <dcterms:created xsi:type="dcterms:W3CDTF">2000-08-31T01:12:33Z</dcterms:created>
  <dcterms:modified xsi:type="dcterms:W3CDTF">2020-02-27T11:35:17Z</dcterms:modified>
</cp:coreProperties>
</file>