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3" r:id="rId3"/>
  </p:sldMasterIdLst>
  <p:notesMasterIdLst>
    <p:notesMasterId r:id="rId107"/>
  </p:notesMasterIdLst>
  <p:handoutMasterIdLst>
    <p:handoutMasterId r:id="rId108"/>
  </p:handoutMasterIdLst>
  <p:sldIdLst>
    <p:sldId id="368" r:id="rId4"/>
    <p:sldId id="369" r:id="rId5"/>
    <p:sldId id="256" r:id="rId6"/>
    <p:sldId id="257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62" r:id="rId24"/>
    <p:sldId id="276" r:id="rId25"/>
    <p:sldId id="278" r:id="rId26"/>
    <p:sldId id="366" r:id="rId27"/>
    <p:sldId id="279" r:id="rId28"/>
    <p:sldId id="281" r:id="rId29"/>
    <p:sldId id="282" r:id="rId30"/>
    <p:sldId id="283" r:id="rId31"/>
    <p:sldId id="284" r:id="rId32"/>
    <p:sldId id="320" r:id="rId33"/>
    <p:sldId id="285" r:id="rId34"/>
    <p:sldId id="321" r:id="rId35"/>
    <p:sldId id="365" r:id="rId36"/>
    <p:sldId id="367" r:id="rId37"/>
    <p:sldId id="287" r:id="rId38"/>
    <p:sldId id="289" r:id="rId39"/>
    <p:sldId id="290" r:id="rId40"/>
    <p:sldId id="322" r:id="rId41"/>
    <p:sldId id="291" r:id="rId42"/>
    <p:sldId id="292" r:id="rId43"/>
    <p:sldId id="293" r:id="rId44"/>
    <p:sldId id="36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23" r:id="rId59"/>
    <p:sldId id="307" r:id="rId60"/>
    <p:sldId id="308" r:id="rId61"/>
    <p:sldId id="310" r:id="rId62"/>
    <p:sldId id="324" r:id="rId63"/>
    <p:sldId id="309" r:id="rId64"/>
    <p:sldId id="311" r:id="rId65"/>
    <p:sldId id="313" r:id="rId66"/>
    <p:sldId id="314" r:id="rId67"/>
    <p:sldId id="315" r:id="rId68"/>
    <p:sldId id="317" r:id="rId69"/>
    <p:sldId id="316" r:id="rId70"/>
    <p:sldId id="36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7" r:id="rId103"/>
    <p:sldId id="358" r:id="rId104"/>
    <p:sldId id="359" r:id="rId105"/>
    <p:sldId id="360" r:id="rId106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990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presProps" Target="presProp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11.wmf"/><Relationship Id="rId7" Type="http://schemas.openxmlformats.org/officeDocument/2006/relationships/image" Target="../media/image28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4.wmf"/><Relationship Id="rId4" Type="http://schemas.openxmlformats.org/officeDocument/2006/relationships/image" Target="../media/image10.wmf"/><Relationship Id="rId9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3.wmf"/><Relationship Id="rId7" Type="http://schemas.openxmlformats.org/officeDocument/2006/relationships/image" Target="../media/image9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9.wmf"/><Relationship Id="rId11" Type="http://schemas.openxmlformats.org/officeDocument/2006/relationships/image" Target="../media/image33.wmf"/><Relationship Id="rId5" Type="http://schemas.openxmlformats.org/officeDocument/2006/relationships/image" Target="../media/image31.wmf"/><Relationship Id="rId10" Type="http://schemas.openxmlformats.org/officeDocument/2006/relationships/image" Target="../media/image24.wmf"/><Relationship Id="rId4" Type="http://schemas.openxmlformats.org/officeDocument/2006/relationships/image" Target="../media/image30.wmf"/><Relationship Id="rId9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1.wmf"/><Relationship Id="rId7" Type="http://schemas.openxmlformats.org/officeDocument/2006/relationships/image" Target="../media/image21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20.wmf"/><Relationship Id="rId5" Type="http://schemas.openxmlformats.org/officeDocument/2006/relationships/image" Target="../media/image24.wmf"/><Relationship Id="rId10" Type="http://schemas.openxmlformats.org/officeDocument/2006/relationships/image" Target="../media/image31.wmf"/><Relationship Id="rId4" Type="http://schemas.openxmlformats.org/officeDocument/2006/relationships/image" Target="../media/image10.wmf"/><Relationship Id="rId9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38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5.wmf"/><Relationship Id="rId5" Type="http://schemas.openxmlformats.org/officeDocument/2006/relationships/image" Target="../media/image19.wmf"/><Relationship Id="rId4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5.wmf"/><Relationship Id="rId5" Type="http://schemas.openxmlformats.org/officeDocument/2006/relationships/image" Target="../media/image19.wmf"/><Relationship Id="rId4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9.wmf"/><Relationship Id="rId1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9.wmf"/><Relationship Id="rId7" Type="http://schemas.openxmlformats.org/officeDocument/2006/relationships/image" Target="../media/image38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9.wmf"/><Relationship Id="rId7" Type="http://schemas.openxmlformats.org/officeDocument/2006/relationships/image" Target="../media/image38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9.wmf"/><Relationship Id="rId7" Type="http://schemas.openxmlformats.org/officeDocument/2006/relationships/image" Target="../media/image38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Relationship Id="rId4" Type="http://schemas.openxmlformats.org/officeDocument/2006/relationships/image" Target="../media/image3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.wmf"/><Relationship Id="rId3" Type="http://schemas.openxmlformats.org/officeDocument/2006/relationships/image" Target="../media/image38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35.wmf"/><Relationship Id="rId16" Type="http://schemas.openxmlformats.org/officeDocument/2006/relationships/image" Target="../media/image53.wmf"/><Relationship Id="rId1" Type="http://schemas.openxmlformats.org/officeDocument/2006/relationships/image" Target="../media/image4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30.wmf"/><Relationship Id="rId15" Type="http://schemas.openxmlformats.org/officeDocument/2006/relationships/image" Target="../media/image37.wmf"/><Relationship Id="rId10" Type="http://schemas.openxmlformats.org/officeDocument/2006/relationships/image" Target="../media/image49.wmf"/><Relationship Id="rId4" Type="http://schemas.openxmlformats.org/officeDocument/2006/relationships/image" Target="../media/image26.wmf"/><Relationship Id="rId9" Type="http://schemas.openxmlformats.org/officeDocument/2006/relationships/image" Target="../media/image48.wmf"/><Relationship Id="rId14" Type="http://schemas.openxmlformats.org/officeDocument/2006/relationships/image" Target="../media/image5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9.wmf"/><Relationship Id="rId2" Type="http://schemas.openxmlformats.org/officeDocument/2006/relationships/image" Target="../media/image38.wmf"/><Relationship Id="rId16" Type="http://schemas.openxmlformats.org/officeDocument/2006/relationships/image" Target="../media/image2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9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2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9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2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9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19" Type="http://schemas.openxmlformats.org/officeDocument/2006/relationships/image" Target="../media/image25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9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19" Type="http://schemas.openxmlformats.org/officeDocument/2006/relationships/image" Target="../media/image25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9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19" Type="http://schemas.openxmlformats.org/officeDocument/2006/relationships/image" Target="../media/image25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25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18" Type="http://schemas.openxmlformats.org/officeDocument/2006/relationships/image" Target="../media/image25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wmf"/><Relationship Id="rId3" Type="http://schemas.openxmlformats.org/officeDocument/2006/relationships/image" Target="../media/image26.wmf"/><Relationship Id="rId7" Type="http://schemas.openxmlformats.org/officeDocument/2006/relationships/image" Target="../media/image47.wmf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image" Target="../media/image38.wmf"/><Relationship Id="rId16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9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Relationship Id="rId14" Type="http://schemas.openxmlformats.org/officeDocument/2006/relationships/image" Target="../media/image37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4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5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59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4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Relationship Id="rId6" Type="http://schemas.openxmlformats.org/officeDocument/2006/relationships/image" Target="../media/image61.wmf"/><Relationship Id="rId5" Type="http://schemas.openxmlformats.org/officeDocument/2006/relationships/image" Target="../media/image10.wmf"/><Relationship Id="rId4" Type="http://schemas.openxmlformats.org/officeDocument/2006/relationships/image" Target="../media/image38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4.wmf"/><Relationship Id="rId7" Type="http://schemas.openxmlformats.org/officeDocument/2006/relationships/image" Target="../media/image35.wmf"/><Relationship Id="rId2" Type="http://schemas.openxmlformats.org/officeDocument/2006/relationships/image" Target="../media/image55.wmf"/><Relationship Id="rId1" Type="http://schemas.openxmlformats.org/officeDocument/2006/relationships/image" Target="../media/image19.wmf"/><Relationship Id="rId6" Type="http://schemas.openxmlformats.org/officeDocument/2006/relationships/image" Target="../media/image25.wmf"/><Relationship Id="rId5" Type="http://schemas.openxmlformats.org/officeDocument/2006/relationships/image" Target="../media/image9.wmf"/><Relationship Id="rId4" Type="http://schemas.openxmlformats.org/officeDocument/2006/relationships/image" Target="../media/image26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4.wmf"/><Relationship Id="rId7" Type="http://schemas.openxmlformats.org/officeDocument/2006/relationships/image" Target="../media/image35.wmf"/><Relationship Id="rId2" Type="http://schemas.openxmlformats.org/officeDocument/2006/relationships/image" Target="../media/image55.wmf"/><Relationship Id="rId1" Type="http://schemas.openxmlformats.org/officeDocument/2006/relationships/image" Target="../media/image19.wmf"/><Relationship Id="rId6" Type="http://schemas.openxmlformats.org/officeDocument/2006/relationships/image" Target="../media/image25.wmf"/><Relationship Id="rId5" Type="http://schemas.openxmlformats.org/officeDocument/2006/relationships/image" Target="../media/image9.wmf"/><Relationship Id="rId4" Type="http://schemas.openxmlformats.org/officeDocument/2006/relationships/image" Target="../media/image26.wmf"/><Relationship Id="rId9" Type="http://schemas.openxmlformats.org/officeDocument/2006/relationships/image" Target="../media/image38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67.wmf"/><Relationship Id="rId2" Type="http://schemas.openxmlformats.org/officeDocument/2006/relationships/image" Target="../media/image19.wmf"/><Relationship Id="rId1" Type="http://schemas.openxmlformats.org/officeDocument/2006/relationships/image" Target="../media/image65.wmf"/><Relationship Id="rId6" Type="http://schemas.openxmlformats.org/officeDocument/2006/relationships/image" Target="../media/image9.wmf"/><Relationship Id="rId5" Type="http://schemas.openxmlformats.org/officeDocument/2006/relationships/image" Target="../media/image35.wmf"/><Relationship Id="rId4" Type="http://schemas.openxmlformats.org/officeDocument/2006/relationships/image" Target="../media/image66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5.wmf"/><Relationship Id="rId7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18.wmf"/><Relationship Id="rId6" Type="http://schemas.openxmlformats.org/officeDocument/2006/relationships/image" Target="../media/image80.wmf"/><Relationship Id="rId5" Type="http://schemas.openxmlformats.org/officeDocument/2006/relationships/image" Target="../media/image35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83.wmf"/><Relationship Id="rId5" Type="http://schemas.openxmlformats.org/officeDocument/2006/relationships/image" Target="../media/image75.wmf"/><Relationship Id="rId4" Type="http://schemas.openxmlformats.org/officeDocument/2006/relationships/image" Target="../media/image7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35.wmf"/><Relationship Id="rId7" Type="http://schemas.openxmlformats.org/officeDocument/2006/relationships/image" Target="../media/image91.wmf"/><Relationship Id="rId2" Type="http://schemas.openxmlformats.org/officeDocument/2006/relationships/image" Target="../media/image87.wmf"/><Relationship Id="rId1" Type="http://schemas.openxmlformats.org/officeDocument/2006/relationships/image" Target="../media/image19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35.wmf"/><Relationship Id="rId7" Type="http://schemas.openxmlformats.org/officeDocument/2006/relationships/image" Target="../media/image91.wmf"/><Relationship Id="rId2" Type="http://schemas.openxmlformats.org/officeDocument/2006/relationships/image" Target="../media/image87.wmf"/><Relationship Id="rId1" Type="http://schemas.openxmlformats.org/officeDocument/2006/relationships/image" Target="../media/image19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image" Target="../media/image81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7.wmf"/><Relationship Id="rId1" Type="http://schemas.openxmlformats.org/officeDocument/2006/relationships/image" Target="../media/image19.wmf"/><Relationship Id="rId6" Type="http://schemas.openxmlformats.org/officeDocument/2006/relationships/image" Target="../media/image92.wmf"/><Relationship Id="rId5" Type="http://schemas.openxmlformats.org/officeDocument/2006/relationships/image" Target="../media/image93.wmf"/><Relationship Id="rId4" Type="http://schemas.openxmlformats.org/officeDocument/2006/relationships/image" Target="../media/image8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78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9.wmf"/><Relationship Id="rId7" Type="http://schemas.openxmlformats.org/officeDocument/2006/relationships/image" Target="../media/image89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88.wmf"/><Relationship Id="rId11" Type="http://schemas.openxmlformats.org/officeDocument/2006/relationships/image" Target="../media/image103.wmf"/><Relationship Id="rId5" Type="http://schemas.openxmlformats.org/officeDocument/2006/relationships/image" Target="../media/image35.wmf"/><Relationship Id="rId10" Type="http://schemas.openxmlformats.org/officeDocument/2006/relationships/image" Target="../media/image52.wmf"/><Relationship Id="rId4" Type="http://schemas.openxmlformats.org/officeDocument/2006/relationships/image" Target="../media/image87.wmf"/><Relationship Id="rId9" Type="http://schemas.openxmlformats.org/officeDocument/2006/relationships/image" Target="../media/image102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97.wmf"/><Relationship Id="rId3" Type="http://schemas.openxmlformats.org/officeDocument/2006/relationships/image" Target="../media/image35.wmf"/><Relationship Id="rId7" Type="http://schemas.openxmlformats.org/officeDocument/2006/relationships/image" Target="../media/image26.wmf"/><Relationship Id="rId12" Type="http://schemas.openxmlformats.org/officeDocument/2006/relationships/image" Target="../media/image96.wmf"/><Relationship Id="rId2" Type="http://schemas.openxmlformats.org/officeDocument/2006/relationships/image" Target="../media/image87.wmf"/><Relationship Id="rId1" Type="http://schemas.openxmlformats.org/officeDocument/2006/relationships/image" Target="../media/image19.wmf"/><Relationship Id="rId6" Type="http://schemas.openxmlformats.org/officeDocument/2006/relationships/image" Target="../media/image38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52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37.wmf"/><Relationship Id="rId14" Type="http://schemas.openxmlformats.org/officeDocument/2006/relationships/image" Target="../media/image98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38.wmf"/><Relationship Id="rId7" Type="http://schemas.openxmlformats.org/officeDocument/2006/relationships/image" Target="../media/image94.wmf"/><Relationship Id="rId12" Type="http://schemas.openxmlformats.org/officeDocument/2006/relationships/image" Target="../media/image52.wmf"/><Relationship Id="rId2" Type="http://schemas.openxmlformats.org/officeDocument/2006/relationships/image" Target="../media/image35.wmf"/><Relationship Id="rId1" Type="http://schemas.openxmlformats.org/officeDocument/2006/relationships/image" Target="../media/image19.wmf"/><Relationship Id="rId6" Type="http://schemas.openxmlformats.org/officeDocument/2006/relationships/image" Target="../media/image37.wmf"/><Relationship Id="rId11" Type="http://schemas.openxmlformats.org/officeDocument/2006/relationships/image" Target="../media/image98.wmf"/><Relationship Id="rId5" Type="http://schemas.openxmlformats.org/officeDocument/2006/relationships/image" Target="../media/image30.wmf"/><Relationship Id="rId15" Type="http://schemas.openxmlformats.org/officeDocument/2006/relationships/image" Target="../media/image89.wmf"/><Relationship Id="rId10" Type="http://schemas.openxmlformats.org/officeDocument/2006/relationships/image" Target="../media/image97.wmf"/><Relationship Id="rId4" Type="http://schemas.openxmlformats.org/officeDocument/2006/relationships/image" Target="../media/image26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7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9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3.wmf"/><Relationship Id="rId7" Type="http://schemas.openxmlformats.org/officeDocument/2006/relationships/image" Target="../media/image10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1.wmf"/><Relationship Id="rId5" Type="http://schemas.openxmlformats.org/officeDocument/2006/relationships/image" Target="../media/image9.wmf"/><Relationship Id="rId4" Type="http://schemas.openxmlformats.org/officeDocument/2006/relationships/image" Target="../media/image19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95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94.wmf"/><Relationship Id="rId11" Type="http://schemas.openxmlformats.org/officeDocument/2006/relationships/image" Target="../media/image52.wmf"/><Relationship Id="rId5" Type="http://schemas.openxmlformats.org/officeDocument/2006/relationships/image" Target="../media/image37.wmf"/><Relationship Id="rId15" Type="http://schemas.openxmlformats.org/officeDocument/2006/relationships/image" Target="../media/image8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7.wmf"/><Relationship Id="rId1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1.wmf"/><Relationship Id="rId7" Type="http://schemas.openxmlformats.org/officeDocument/2006/relationships/image" Target="../media/image23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6.wmf"/><Relationship Id="rId4" Type="http://schemas.openxmlformats.org/officeDocument/2006/relationships/image" Target="../media/image10.wmf"/><Relationship Id="rId9" Type="http://schemas.openxmlformats.org/officeDocument/2006/relationships/image" Target="../media/image2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1.wmf"/><Relationship Id="rId1" Type="http://schemas.openxmlformats.org/officeDocument/2006/relationships/image" Target="../media/image104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106.wmf"/><Relationship Id="rId2" Type="http://schemas.openxmlformats.org/officeDocument/2006/relationships/image" Target="../media/image35.wmf"/><Relationship Id="rId1" Type="http://schemas.openxmlformats.org/officeDocument/2006/relationships/image" Target="../media/image19.wmf"/><Relationship Id="rId6" Type="http://schemas.openxmlformats.org/officeDocument/2006/relationships/image" Target="../media/image81.wmf"/><Relationship Id="rId5" Type="http://schemas.openxmlformats.org/officeDocument/2006/relationships/image" Target="../media/image92.wmf"/><Relationship Id="rId4" Type="http://schemas.openxmlformats.org/officeDocument/2006/relationships/image" Target="../media/image90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26.wmf"/><Relationship Id="rId7" Type="http://schemas.openxmlformats.org/officeDocument/2006/relationships/image" Target="../media/image37.wmf"/><Relationship Id="rId12" Type="http://schemas.openxmlformats.org/officeDocument/2006/relationships/image" Target="../media/image104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108.wmf"/><Relationship Id="rId11" Type="http://schemas.openxmlformats.org/officeDocument/2006/relationships/image" Target="../media/image96.wmf"/><Relationship Id="rId5" Type="http://schemas.openxmlformats.org/officeDocument/2006/relationships/image" Target="../media/image10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5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88.wmf"/><Relationship Id="rId3" Type="http://schemas.openxmlformats.org/officeDocument/2006/relationships/image" Target="../media/image26.wmf"/><Relationship Id="rId7" Type="http://schemas.openxmlformats.org/officeDocument/2006/relationships/image" Target="../media/image37.wmf"/><Relationship Id="rId12" Type="http://schemas.openxmlformats.org/officeDocument/2006/relationships/image" Target="../media/image1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108.wmf"/><Relationship Id="rId11" Type="http://schemas.openxmlformats.org/officeDocument/2006/relationships/image" Target="../media/image96.wmf"/><Relationship Id="rId5" Type="http://schemas.openxmlformats.org/officeDocument/2006/relationships/image" Target="../media/image107.wmf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image" Target="../media/image95.wmf"/><Relationship Id="rId14" Type="http://schemas.openxmlformats.org/officeDocument/2006/relationships/image" Target="../media/image89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84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16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6.wmf"/><Relationship Id="rId4" Type="http://schemas.openxmlformats.org/officeDocument/2006/relationships/image" Target="../media/image10.wmf"/><Relationship Id="rId9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62C2D91-64B8-4E49-8381-4BF84A43EDB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0289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7400B4A-F331-4263-A777-A49D95D5999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287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7A5E4-290E-4414-AD83-8D892B94DB3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7489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21CF5-714A-4996-AF36-652472B6EFA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649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A81A6-E703-4FCA-875A-7ED248EA4EA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514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7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51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3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42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19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73897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34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99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E2664-E809-4F68-972C-93A6B0DA92A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92288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415054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093918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407878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0536768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7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51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3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42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19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73897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34E6B-69B3-4894-B871-2437800109C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243609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34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99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415054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093918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407878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0536768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B0F38-AF54-42D1-863C-988A8D8DD58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4021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E7B69-01A0-4943-9729-52F1F52BE54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812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65FA3-1A46-445F-B79B-EB7A852936E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2109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430F3-25D2-470D-A276-F05F9D05587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468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73931-B23C-4B87-BBFC-997A8046523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480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B39C4-7A7A-444C-82E2-EA9AD54A4F4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865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88AD18-90DB-404F-A4ED-A967EE66921F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4D5B6B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Costas Busch - RPI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88AD18-90DB-404F-A4ED-A967EE66921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4D5B6B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Fall 2006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wmf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9.bin"/><Relationship Id="rId13" Type="http://schemas.openxmlformats.org/officeDocument/2006/relationships/image" Target="../media/image116.wmf"/><Relationship Id="rId3" Type="http://schemas.openxmlformats.org/officeDocument/2006/relationships/oleObject" Target="../embeddings/oleObject1246.bin"/><Relationship Id="rId7" Type="http://schemas.openxmlformats.org/officeDocument/2006/relationships/oleObject" Target="../embeddings/oleObject1248.bin"/><Relationship Id="rId12" Type="http://schemas.openxmlformats.org/officeDocument/2006/relationships/oleObject" Target="../embeddings/oleObject1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02.wmf"/><Relationship Id="rId11" Type="http://schemas.openxmlformats.org/officeDocument/2006/relationships/image" Target="../media/image115.wmf"/><Relationship Id="rId5" Type="http://schemas.openxmlformats.org/officeDocument/2006/relationships/oleObject" Target="../embeddings/oleObject1247.bin"/><Relationship Id="rId10" Type="http://schemas.openxmlformats.org/officeDocument/2006/relationships/oleObject" Target="../embeddings/oleObject1251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50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58.bin"/><Relationship Id="rId18" Type="http://schemas.openxmlformats.org/officeDocument/2006/relationships/oleObject" Target="../embeddings/oleObject1262.bin"/><Relationship Id="rId3" Type="http://schemas.openxmlformats.org/officeDocument/2006/relationships/oleObject" Target="../embeddings/oleObject1253.bin"/><Relationship Id="rId7" Type="http://schemas.openxmlformats.org/officeDocument/2006/relationships/oleObject" Target="../embeddings/oleObject1255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0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57.bin"/><Relationship Id="rId5" Type="http://schemas.openxmlformats.org/officeDocument/2006/relationships/oleObject" Target="../embeddings/oleObject1254.bin"/><Relationship Id="rId15" Type="http://schemas.openxmlformats.org/officeDocument/2006/relationships/oleObject" Target="../embeddings/oleObject1259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63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56.bin"/><Relationship Id="rId14" Type="http://schemas.openxmlformats.org/officeDocument/2006/relationships/image" Target="../media/image1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9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9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85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1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78.bin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4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81.bin"/><Relationship Id="rId10" Type="http://schemas.openxmlformats.org/officeDocument/2006/relationships/image" Target="../media/image9.wmf"/><Relationship Id="rId19" Type="http://schemas.openxmlformats.org/officeDocument/2006/relationships/image" Target="../media/image21.wmf"/><Relationship Id="rId31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75.bin"/><Relationship Id="rId27" Type="http://schemas.openxmlformats.org/officeDocument/2006/relationships/oleObject" Target="../embeddings/oleObject80.bin"/><Relationship Id="rId30" Type="http://schemas.openxmlformats.org/officeDocument/2006/relationships/oleObject" Target="../embeddings/oleObject83.bin"/><Relationship Id="rId35" Type="http://schemas.openxmlformats.org/officeDocument/2006/relationships/image" Target="../media/image26.wmf"/><Relationship Id="rId8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6.bin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108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1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101.bin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7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9.bin"/><Relationship Id="rId28" Type="http://schemas.openxmlformats.org/officeDocument/2006/relationships/oleObject" Target="../embeddings/oleObject104.bin"/><Relationship Id="rId10" Type="http://schemas.openxmlformats.org/officeDocument/2006/relationships/image" Target="../media/image9.wmf"/><Relationship Id="rId19" Type="http://schemas.openxmlformats.org/officeDocument/2006/relationships/image" Target="../media/image21.wmf"/><Relationship Id="rId31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98.bin"/><Relationship Id="rId27" Type="http://schemas.openxmlformats.org/officeDocument/2006/relationships/oleObject" Target="../embeddings/oleObject103.bin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26.wmf"/><Relationship Id="rId8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5.bin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28.wmf"/><Relationship Id="rId34" Type="http://schemas.openxmlformats.org/officeDocument/2006/relationships/image" Target="../media/image24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3.bin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6.bin"/><Relationship Id="rId36" Type="http://schemas.openxmlformats.org/officeDocument/2006/relationships/image" Target="../media/image26.wmf"/><Relationship Id="rId10" Type="http://schemas.openxmlformats.org/officeDocument/2006/relationships/image" Target="../media/image9.wmf"/><Relationship Id="rId19" Type="http://schemas.openxmlformats.org/officeDocument/2006/relationships/image" Target="../media/image21.wmf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128.bin"/><Relationship Id="rId35" Type="http://schemas.openxmlformats.org/officeDocument/2006/relationships/oleObject" Target="../embeddings/oleObject131.bin"/><Relationship Id="rId8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9.bin"/><Relationship Id="rId20" Type="http://schemas.openxmlformats.org/officeDocument/2006/relationships/image" Target="../media/image9.wmf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4.bin"/><Relationship Id="rId28" Type="http://schemas.openxmlformats.org/officeDocument/2006/relationships/oleObject" Target="../embeddings/oleObject15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9.wmf"/><Relationship Id="rId22" Type="http://schemas.openxmlformats.org/officeDocument/2006/relationships/image" Target="../media/image11.wmf"/><Relationship Id="rId27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oleObject168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1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9.wmf"/><Relationship Id="rId19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oleObject" Target="../embeddings/oleObject170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1.wmf"/><Relationship Id="rId17" Type="http://schemas.openxmlformats.org/officeDocument/2006/relationships/image" Target="../media/image24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3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8.bin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85.bin"/><Relationship Id="rId10" Type="http://schemas.openxmlformats.org/officeDocument/2006/relationships/image" Target="../media/image9.wmf"/><Relationship Id="rId19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6.bin"/><Relationship Id="rId10" Type="http://schemas.openxmlformats.org/officeDocument/2006/relationships/oleObject" Target="../embeddings/oleObject202.bin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9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0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1.bin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8.bin"/><Relationship Id="rId10" Type="http://schemas.openxmlformats.org/officeDocument/2006/relationships/oleObject" Target="../embeddings/oleObject214.bin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19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1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3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30.bin"/><Relationship Id="rId10" Type="http://schemas.openxmlformats.org/officeDocument/2006/relationships/oleObject" Target="../embeddings/oleObject226.bin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19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5.bin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42.bin"/><Relationship Id="rId10" Type="http://schemas.openxmlformats.org/officeDocument/2006/relationships/oleObject" Target="../embeddings/oleObject238.bin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19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4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oleObject" Target="../embeddings/oleObject252.bin"/><Relationship Id="rId18" Type="http://schemas.openxmlformats.org/officeDocument/2006/relationships/oleObject" Target="../embeddings/oleObject255.bin"/><Relationship Id="rId3" Type="http://schemas.openxmlformats.org/officeDocument/2006/relationships/oleObject" Target="../embeddings/oleObject245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40.wmf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6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37.wmf"/><Relationship Id="rId4" Type="http://schemas.openxmlformats.org/officeDocument/2006/relationships/image" Target="../media/image19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5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62.bin"/><Relationship Id="rId18" Type="http://schemas.openxmlformats.org/officeDocument/2006/relationships/oleObject" Target="../embeddings/oleObject266.bin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19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38.wmf"/><Relationship Id="rId19" Type="http://schemas.openxmlformats.org/officeDocument/2006/relationships/image" Target="../media/image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60.bin"/><Relationship Id="rId14" Type="http://schemas.openxmlformats.org/officeDocument/2006/relationships/oleObject" Target="../embeddings/oleObject2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74.bin"/><Relationship Id="rId18" Type="http://schemas.openxmlformats.org/officeDocument/2006/relationships/oleObject" Target="../embeddings/oleObject278.bin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19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7.bin"/><Relationship Id="rId20" Type="http://schemas.openxmlformats.org/officeDocument/2006/relationships/oleObject" Target="../embeddings/oleObject27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38.wmf"/><Relationship Id="rId19" Type="http://schemas.openxmlformats.org/officeDocument/2006/relationships/image" Target="../media/image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5.bin"/><Relationship Id="rId10" Type="http://schemas.openxmlformats.org/officeDocument/2006/relationships/oleObject" Target="../embeddings/oleObject289.bin"/><Relationship Id="rId4" Type="http://schemas.openxmlformats.org/officeDocument/2006/relationships/image" Target="../media/image19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9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09.bin"/><Relationship Id="rId3" Type="http://schemas.openxmlformats.org/officeDocument/2006/relationships/oleObject" Target="../embeddings/oleObject299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302.bin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7.bin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304.bin"/><Relationship Id="rId19" Type="http://schemas.openxmlformats.org/officeDocument/2006/relationships/image" Target="../media/image37.wmf"/><Relationship Id="rId4" Type="http://schemas.openxmlformats.org/officeDocument/2006/relationships/image" Target="../media/image19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06.bin"/><Relationship Id="rId22" Type="http://schemas.openxmlformats.org/officeDocument/2006/relationships/oleObject" Target="../embeddings/oleObject31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22.bin"/><Relationship Id="rId3" Type="http://schemas.openxmlformats.org/officeDocument/2006/relationships/oleObject" Target="../embeddings/oleObject312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315.bin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20.bin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7.wmf"/><Relationship Id="rId4" Type="http://schemas.openxmlformats.org/officeDocument/2006/relationships/image" Target="../media/image19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35.bin"/><Relationship Id="rId3" Type="http://schemas.openxmlformats.org/officeDocument/2006/relationships/oleObject" Target="../embeddings/oleObject325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328.bin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4.bin"/><Relationship Id="rId20" Type="http://schemas.openxmlformats.org/officeDocument/2006/relationships/oleObject" Target="../embeddings/oleObject33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3.bin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37.wmf"/><Relationship Id="rId4" Type="http://schemas.openxmlformats.org/officeDocument/2006/relationships/image" Target="../media/image19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32.bin"/><Relationship Id="rId22" Type="http://schemas.openxmlformats.org/officeDocument/2006/relationships/oleObject" Target="../embeddings/oleObject337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49.bin"/><Relationship Id="rId26" Type="http://schemas.openxmlformats.org/officeDocument/2006/relationships/oleObject" Target="../embeddings/oleObject357.bin"/><Relationship Id="rId21" Type="http://schemas.openxmlformats.org/officeDocument/2006/relationships/oleObject" Target="../embeddings/oleObject352.bin"/><Relationship Id="rId34" Type="http://schemas.openxmlformats.org/officeDocument/2006/relationships/oleObject" Target="../embeddings/oleObject365.bin"/><Relationship Id="rId7" Type="http://schemas.openxmlformats.org/officeDocument/2006/relationships/oleObject" Target="../embeddings/oleObject341.bin"/><Relationship Id="rId12" Type="http://schemas.openxmlformats.org/officeDocument/2006/relationships/oleObject" Target="../embeddings/oleObject344.bin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6.bin"/><Relationship Id="rId33" Type="http://schemas.openxmlformats.org/officeDocument/2006/relationships/oleObject" Target="../embeddings/oleObject364.bin"/><Relationship Id="rId38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7.bin"/><Relationship Id="rId20" Type="http://schemas.openxmlformats.org/officeDocument/2006/relationships/oleObject" Target="../embeddings/oleObject351.bin"/><Relationship Id="rId29" Type="http://schemas.openxmlformats.org/officeDocument/2006/relationships/oleObject" Target="../embeddings/oleObject36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355.bin"/><Relationship Id="rId32" Type="http://schemas.openxmlformats.org/officeDocument/2006/relationships/oleObject" Target="../embeddings/oleObject363.bin"/><Relationship Id="rId37" Type="http://schemas.openxmlformats.org/officeDocument/2006/relationships/oleObject" Target="../embeddings/oleObject368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4.bin"/><Relationship Id="rId28" Type="http://schemas.openxmlformats.org/officeDocument/2006/relationships/oleObject" Target="../embeddings/oleObject359.bin"/><Relationship Id="rId36" Type="http://schemas.openxmlformats.org/officeDocument/2006/relationships/oleObject" Target="../embeddings/oleObject367.bin"/><Relationship Id="rId10" Type="http://schemas.openxmlformats.org/officeDocument/2006/relationships/oleObject" Target="../embeddings/oleObject343.bin"/><Relationship Id="rId19" Type="http://schemas.openxmlformats.org/officeDocument/2006/relationships/oleObject" Target="../embeddings/oleObject350.bin"/><Relationship Id="rId31" Type="http://schemas.openxmlformats.org/officeDocument/2006/relationships/oleObject" Target="../embeddings/oleObject362.bin"/><Relationship Id="rId4" Type="http://schemas.openxmlformats.org/officeDocument/2006/relationships/image" Target="../media/image19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45.bin"/><Relationship Id="rId22" Type="http://schemas.openxmlformats.org/officeDocument/2006/relationships/oleObject" Target="../embeddings/oleObject353.bin"/><Relationship Id="rId27" Type="http://schemas.openxmlformats.org/officeDocument/2006/relationships/oleObject" Target="../embeddings/oleObject358.bin"/><Relationship Id="rId30" Type="http://schemas.openxmlformats.org/officeDocument/2006/relationships/oleObject" Target="../embeddings/oleObject361.bin"/><Relationship Id="rId35" Type="http://schemas.openxmlformats.org/officeDocument/2006/relationships/oleObject" Target="../embeddings/oleObject366.bin"/><Relationship Id="rId8" Type="http://schemas.openxmlformats.org/officeDocument/2006/relationships/oleObject" Target="../embeddings/oleObject342.bin"/><Relationship Id="rId3" Type="http://schemas.openxmlformats.org/officeDocument/2006/relationships/oleObject" Target="../embeddings/oleObject33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370.bin"/><Relationship Id="rId21" Type="http://schemas.openxmlformats.org/officeDocument/2006/relationships/oleObject" Target="../embeddings/oleObject379.bin"/><Relationship Id="rId34" Type="http://schemas.openxmlformats.org/officeDocument/2006/relationships/image" Target="../media/image37.wmf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77.bin"/><Relationship Id="rId25" Type="http://schemas.openxmlformats.org/officeDocument/2006/relationships/oleObject" Target="../embeddings/oleObject381.bin"/><Relationship Id="rId33" Type="http://schemas.openxmlformats.org/officeDocument/2006/relationships/oleObject" Target="../embeddings/oleObject3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38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4.bin"/><Relationship Id="rId24" Type="http://schemas.openxmlformats.org/officeDocument/2006/relationships/image" Target="../media/image50.wmf"/><Relationship Id="rId32" Type="http://schemas.openxmlformats.org/officeDocument/2006/relationships/image" Target="../media/image52.wmf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23" Type="http://schemas.openxmlformats.org/officeDocument/2006/relationships/oleObject" Target="../embeddings/oleObject380.bin"/><Relationship Id="rId28" Type="http://schemas.openxmlformats.org/officeDocument/2006/relationships/image" Target="../media/image4.wmf"/><Relationship Id="rId36" Type="http://schemas.openxmlformats.org/officeDocument/2006/relationships/image" Target="../media/image53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78.bin"/><Relationship Id="rId31" Type="http://schemas.openxmlformats.org/officeDocument/2006/relationships/oleObject" Target="../embeddings/oleObject38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382.bin"/><Relationship Id="rId30" Type="http://schemas.openxmlformats.org/officeDocument/2006/relationships/oleObject" Target="../embeddings/oleObject384.bin"/><Relationship Id="rId35" Type="http://schemas.openxmlformats.org/officeDocument/2006/relationships/oleObject" Target="../embeddings/oleObject387.bin"/><Relationship Id="rId8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9.wmf"/><Relationship Id="rId21" Type="http://schemas.openxmlformats.org/officeDocument/2006/relationships/oleObject" Target="../embeddings/oleObject397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410.bin"/><Relationship Id="rId7" Type="http://schemas.openxmlformats.org/officeDocument/2006/relationships/oleObject" Target="../embeddings/oleObject3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402.bin"/><Relationship Id="rId41" Type="http://schemas.openxmlformats.org/officeDocument/2006/relationships/oleObject" Target="../embeddings/oleObject40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2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408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23" Type="http://schemas.openxmlformats.org/officeDocument/2006/relationships/oleObject" Target="../embeddings/oleObject398.bin"/><Relationship Id="rId28" Type="http://schemas.openxmlformats.org/officeDocument/2006/relationships/oleObject" Target="../embeddings/oleObject401.bin"/><Relationship Id="rId36" Type="http://schemas.openxmlformats.org/officeDocument/2006/relationships/oleObject" Target="../embeddings/oleObject40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96.bin"/><Relationship Id="rId31" Type="http://schemas.openxmlformats.org/officeDocument/2006/relationships/oleObject" Target="../embeddings/oleObject40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00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405.bin"/><Relationship Id="rId43" Type="http://schemas.openxmlformats.org/officeDocument/2006/relationships/oleObject" Target="../embeddings/oleObject411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38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399.bin"/><Relationship Id="rId33" Type="http://schemas.openxmlformats.org/officeDocument/2006/relationships/oleObject" Target="../embeddings/oleObject404.bin"/><Relationship Id="rId38" Type="http://schemas.openxmlformats.org/officeDocument/2006/relationships/oleObject" Target="../embeddings/oleObject407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7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421.bin"/><Relationship Id="rId34" Type="http://schemas.openxmlformats.org/officeDocument/2006/relationships/image" Target="../media/image19.wmf"/><Relationship Id="rId42" Type="http://schemas.openxmlformats.org/officeDocument/2006/relationships/image" Target="../media/image9.wmf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426.bin"/><Relationship Id="rId41" Type="http://schemas.openxmlformats.org/officeDocument/2006/relationships/oleObject" Target="../embeddings/oleObject433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6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432.bin"/><Relationship Id="rId5" Type="http://schemas.openxmlformats.org/officeDocument/2006/relationships/oleObject" Target="../embeddings/oleObject413.bin"/><Relationship Id="rId15" Type="http://schemas.openxmlformats.org/officeDocument/2006/relationships/oleObject" Target="../embeddings/oleObject418.bin"/><Relationship Id="rId23" Type="http://schemas.openxmlformats.org/officeDocument/2006/relationships/oleObject" Target="../embeddings/oleObject422.bin"/><Relationship Id="rId28" Type="http://schemas.openxmlformats.org/officeDocument/2006/relationships/oleObject" Target="../embeddings/oleObject425.bin"/><Relationship Id="rId36" Type="http://schemas.openxmlformats.org/officeDocument/2006/relationships/oleObject" Target="../embeddings/oleObject430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20.bin"/><Relationship Id="rId31" Type="http://schemas.openxmlformats.org/officeDocument/2006/relationships/oleObject" Target="../embeddings/oleObject427.bin"/><Relationship Id="rId44" Type="http://schemas.openxmlformats.org/officeDocument/2006/relationships/oleObject" Target="../embeddings/oleObject43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24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429.bin"/><Relationship Id="rId43" Type="http://schemas.openxmlformats.org/officeDocument/2006/relationships/oleObject" Target="../embeddings/oleObject434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41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19.bin"/><Relationship Id="rId25" Type="http://schemas.openxmlformats.org/officeDocument/2006/relationships/oleObject" Target="../embeddings/oleObject423.bin"/><Relationship Id="rId33" Type="http://schemas.openxmlformats.org/officeDocument/2006/relationships/oleObject" Target="../embeddings/oleObject428.bin"/><Relationship Id="rId38" Type="http://schemas.openxmlformats.org/officeDocument/2006/relationships/oleObject" Target="../embeddings/oleObject431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445.bin"/><Relationship Id="rId34" Type="http://schemas.openxmlformats.org/officeDocument/2006/relationships/image" Target="../media/image19.wmf"/><Relationship Id="rId42" Type="http://schemas.openxmlformats.org/officeDocument/2006/relationships/image" Target="../media/image9.wmf"/><Relationship Id="rId7" Type="http://schemas.openxmlformats.org/officeDocument/2006/relationships/oleObject" Target="../embeddings/oleObject4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450.bin"/><Relationship Id="rId41" Type="http://schemas.openxmlformats.org/officeDocument/2006/relationships/oleObject" Target="../embeddings/oleObject457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456.bin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28" Type="http://schemas.openxmlformats.org/officeDocument/2006/relationships/oleObject" Target="../embeddings/oleObject449.bin"/><Relationship Id="rId36" Type="http://schemas.openxmlformats.org/officeDocument/2006/relationships/oleObject" Target="../embeddings/oleObject45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44.bin"/><Relationship Id="rId31" Type="http://schemas.openxmlformats.org/officeDocument/2006/relationships/oleObject" Target="../embeddings/oleObject451.bin"/><Relationship Id="rId44" Type="http://schemas.openxmlformats.org/officeDocument/2006/relationships/oleObject" Target="../embeddings/oleObject45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48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453.bin"/><Relationship Id="rId43" Type="http://schemas.openxmlformats.org/officeDocument/2006/relationships/oleObject" Target="../embeddings/oleObject45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43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7.bin"/><Relationship Id="rId33" Type="http://schemas.openxmlformats.org/officeDocument/2006/relationships/oleObject" Target="../embeddings/oleObject452.bin"/><Relationship Id="rId38" Type="http://schemas.openxmlformats.org/officeDocument/2006/relationships/oleObject" Target="../embeddings/oleObject455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5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469.bin"/><Relationship Id="rId34" Type="http://schemas.openxmlformats.org/officeDocument/2006/relationships/image" Target="../media/image19.wmf"/><Relationship Id="rId42" Type="http://schemas.openxmlformats.org/officeDocument/2006/relationships/image" Target="../media/image9.wmf"/><Relationship Id="rId7" Type="http://schemas.openxmlformats.org/officeDocument/2006/relationships/oleObject" Target="../embeddings/oleObject4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9" Type="http://schemas.openxmlformats.org/officeDocument/2006/relationships/oleObject" Target="../embeddings/oleObject47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64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480.bin"/><Relationship Id="rId45" Type="http://schemas.openxmlformats.org/officeDocument/2006/relationships/oleObject" Target="../embeddings/oleObject483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23" Type="http://schemas.openxmlformats.org/officeDocument/2006/relationships/oleObject" Target="../embeddings/oleObject470.bin"/><Relationship Id="rId28" Type="http://schemas.openxmlformats.org/officeDocument/2006/relationships/oleObject" Target="../embeddings/oleObject473.bin"/><Relationship Id="rId36" Type="http://schemas.openxmlformats.org/officeDocument/2006/relationships/oleObject" Target="../embeddings/oleObject47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68.bin"/><Relationship Id="rId31" Type="http://schemas.openxmlformats.org/officeDocument/2006/relationships/oleObject" Target="../embeddings/oleObject475.bin"/><Relationship Id="rId44" Type="http://schemas.openxmlformats.org/officeDocument/2006/relationships/image" Target="../media/image25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72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477.bin"/><Relationship Id="rId43" Type="http://schemas.openxmlformats.org/officeDocument/2006/relationships/oleObject" Target="../embeddings/oleObject482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46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67.bin"/><Relationship Id="rId25" Type="http://schemas.openxmlformats.org/officeDocument/2006/relationships/oleObject" Target="../embeddings/oleObject471.bin"/><Relationship Id="rId33" Type="http://schemas.openxmlformats.org/officeDocument/2006/relationships/oleObject" Target="../embeddings/oleObject476.bin"/><Relationship Id="rId38" Type="http://schemas.openxmlformats.org/officeDocument/2006/relationships/oleObject" Target="../embeddings/oleObject479.bin"/><Relationship Id="rId20" Type="http://schemas.openxmlformats.org/officeDocument/2006/relationships/image" Target="../media/image49.wmf"/><Relationship Id="rId41" Type="http://schemas.openxmlformats.org/officeDocument/2006/relationships/oleObject" Target="../embeddings/oleObject481.bin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493.bin"/><Relationship Id="rId34" Type="http://schemas.openxmlformats.org/officeDocument/2006/relationships/image" Target="../media/image19.wmf"/><Relationship Id="rId42" Type="http://schemas.openxmlformats.org/officeDocument/2006/relationships/image" Target="../media/image9.wmf"/><Relationship Id="rId7" Type="http://schemas.openxmlformats.org/officeDocument/2006/relationships/oleObject" Target="../embeddings/oleObject4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9" Type="http://schemas.openxmlformats.org/officeDocument/2006/relationships/oleObject" Target="../embeddings/oleObject49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88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504.bin"/><Relationship Id="rId45" Type="http://schemas.openxmlformats.org/officeDocument/2006/relationships/oleObject" Target="../embeddings/oleObject507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4.bin"/><Relationship Id="rId28" Type="http://schemas.openxmlformats.org/officeDocument/2006/relationships/oleObject" Target="../embeddings/oleObject497.bin"/><Relationship Id="rId36" Type="http://schemas.openxmlformats.org/officeDocument/2006/relationships/oleObject" Target="../embeddings/oleObject50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92.bin"/><Relationship Id="rId31" Type="http://schemas.openxmlformats.org/officeDocument/2006/relationships/oleObject" Target="../embeddings/oleObject499.bin"/><Relationship Id="rId44" Type="http://schemas.openxmlformats.org/officeDocument/2006/relationships/image" Target="../media/image25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96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01.bin"/><Relationship Id="rId43" Type="http://schemas.openxmlformats.org/officeDocument/2006/relationships/oleObject" Target="../embeddings/oleObject506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48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5.bin"/><Relationship Id="rId33" Type="http://schemas.openxmlformats.org/officeDocument/2006/relationships/oleObject" Target="../embeddings/oleObject500.bin"/><Relationship Id="rId38" Type="http://schemas.openxmlformats.org/officeDocument/2006/relationships/oleObject" Target="../embeddings/oleObject503.bin"/><Relationship Id="rId20" Type="http://schemas.openxmlformats.org/officeDocument/2006/relationships/image" Target="../media/image49.wmf"/><Relationship Id="rId41" Type="http://schemas.openxmlformats.org/officeDocument/2006/relationships/oleObject" Target="../embeddings/oleObject505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3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517.bin"/><Relationship Id="rId34" Type="http://schemas.openxmlformats.org/officeDocument/2006/relationships/image" Target="../media/image19.wmf"/><Relationship Id="rId42" Type="http://schemas.openxmlformats.org/officeDocument/2006/relationships/image" Target="../media/image9.wmf"/><Relationship Id="rId7" Type="http://schemas.openxmlformats.org/officeDocument/2006/relationships/oleObject" Target="../embeddings/oleObject5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9" Type="http://schemas.openxmlformats.org/officeDocument/2006/relationships/oleObject" Target="../embeddings/oleObject522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12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528.bin"/><Relationship Id="rId45" Type="http://schemas.openxmlformats.org/officeDocument/2006/relationships/oleObject" Target="../embeddings/oleObject531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23" Type="http://schemas.openxmlformats.org/officeDocument/2006/relationships/oleObject" Target="../embeddings/oleObject518.bin"/><Relationship Id="rId28" Type="http://schemas.openxmlformats.org/officeDocument/2006/relationships/oleObject" Target="../embeddings/oleObject521.bin"/><Relationship Id="rId36" Type="http://schemas.openxmlformats.org/officeDocument/2006/relationships/oleObject" Target="../embeddings/oleObject52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16.bin"/><Relationship Id="rId31" Type="http://schemas.openxmlformats.org/officeDocument/2006/relationships/oleObject" Target="../embeddings/oleObject523.bin"/><Relationship Id="rId44" Type="http://schemas.openxmlformats.org/officeDocument/2006/relationships/image" Target="../media/image25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20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25.bin"/><Relationship Id="rId43" Type="http://schemas.openxmlformats.org/officeDocument/2006/relationships/oleObject" Target="../embeddings/oleObject530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50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15.bin"/><Relationship Id="rId25" Type="http://schemas.openxmlformats.org/officeDocument/2006/relationships/oleObject" Target="../embeddings/oleObject519.bin"/><Relationship Id="rId33" Type="http://schemas.openxmlformats.org/officeDocument/2006/relationships/oleObject" Target="../embeddings/oleObject524.bin"/><Relationship Id="rId38" Type="http://schemas.openxmlformats.org/officeDocument/2006/relationships/oleObject" Target="../embeddings/oleObject527.bin"/><Relationship Id="rId20" Type="http://schemas.openxmlformats.org/officeDocument/2006/relationships/image" Target="../media/image49.wmf"/><Relationship Id="rId41" Type="http://schemas.openxmlformats.org/officeDocument/2006/relationships/oleObject" Target="../embeddings/oleObject529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7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541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554.bin"/><Relationship Id="rId7" Type="http://schemas.openxmlformats.org/officeDocument/2006/relationships/oleObject" Target="../embeddings/oleObject5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46.bin"/><Relationship Id="rId41" Type="http://schemas.openxmlformats.org/officeDocument/2006/relationships/oleObject" Target="../embeddings/oleObject553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36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552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23" Type="http://schemas.openxmlformats.org/officeDocument/2006/relationships/oleObject" Target="../embeddings/oleObject542.bin"/><Relationship Id="rId28" Type="http://schemas.openxmlformats.org/officeDocument/2006/relationships/oleObject" Target="../embeddings/oleObject545.bin"/><Relationship Id="rId36" Type="http://schemas.openxmlformats.org/officeDocument/2006/relationships/oleObject" Target="../embeddings/oleObject550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40.bin"/><Relationship Id="rId31" Type="http://schemas.openxmlformats.org/officeDocument/2006/relationships/oleObject" Target="../embeddings/oleObject547.bin"/><Relationship Id="rId44" Type="http://schemas.openxmlformats.org/officeDocument/2006/relationships/oleObject" Target="../embeddings/oleObject55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44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49.bin"/><Relationship Id="rId43" Type="http://schemas.openxmlformats.org/officeDocument/2006/relationships/image" Target="../media/image25.wmf"/><Relationship Id="rId8" Type="http://schemas.openxmlformats.org/officeDocument/2006/relationships/image" Target="../media/image26.wmf"/><Relationship Id="rId3" Type="http://schemas.openxmlformats.org/officeDocument/2006/relationships/oleObject" Target="../embeddings/oleObject53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39.bin"/><Relationship Id="rId25" Type="http://schemas.openxmlformats.org/officeDocument/2006/relationships/oleObject" Target="../embeddings/oleObject543.bin"/><Relationship Id="rId33" Type="http://schemas.openxmlformats.org/officeDocument/2006/relationships/oleObject" Target="../embeddings/oleObject548.bin"/><Relationship Id="rId38" Type="http://schemas.openxmlformats.org/officeDocument/2006/relationships/oleObject" Target="../embeddings/oleObject5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1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565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578.bin"/><Relationship Id="rId7" Type="http://schemas.openxmlformats.org/officeDocument/2006/relationships/oleObject" Target="../embeddings/oleObject5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70.bin"/><Relationship Id="rId41" Type="http://schemas.openxmlformats.org/officeDocument/2006/relationships/oleObject" Target="../embeddings/oleObject577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60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576.bin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2.bin"/><Relationship Id="rId23" Type="http://schemas.openxmlformats.org/officeDocument/2006/relationships/oleObject" Target="../embeddings/oleObject566.bin"/><Relationship Id="rId28" Type="http://schemas.openxmlformats.org/officeDocument/2006/relationships/oleObject" Target="../embeddings/oleObject569.bin"/><Relationship Id="rId36" Type="http://schemas.openxmlformats.org/officeDocument/2006/relationships/oleObject" Target="../embeddings/oleObject57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64.bin"/><Relationship Id="rId31" Type="http://schemas.openxmlformats.org/officeDocument/2006/relationships/oleObject" Target="../embeddings/oleObject571.bin"/><Relationship Id="rId44" Type="http://schemas.openxmlformats.org/officeDocument/2006/relationships/oleObject" Target="../embeddings/oleObject57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68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73.bin"/><Relationship Id="rId43" Type="http://schemas.openxmlformats.org/officeDocument/2006/relationships/image" Target="../media/image25.wmf"/><Relationship Id="rId8" Type="http://schemas.openxmlformats.org/officeDocument/2006/relationships/image" Target="../media/image26.wmf"/><Relationship Id="rId3" Type="http://schemas.openxmlformats.org/officeDocument/2006/relationships/oleObject" Target="../embeddings/oleObject55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63.bin"/><Relationship Id="rId25" Type="http://schemas.openxmlformats.org/officeDocument/2006/relationships/oleObject" Target="../embeddings/oleObject567.bin"/><Relationship Id="rId33" Type="http://schemas.openxmlformats.org/officeDocument/2006/relationships/oleObject" Target="../embeddings/oleObject572.bin"/><Relationship Id="rId38" Type="http://schemas.openxmlformats.org/officeDocument/2006/relationships/oleObject" Target="../embeddings/oleObject575.bin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5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589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602.bin"/><Relationship Id="rId7" Type="http://schemas.openxmlformats.org/officeDocument/2006/relationships/oleObject" Target="../embeddings/oleObject5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94.bin"/><Relationship Id="rId41" Type="http://schemas.openxmlformats.org/officeDocument/2006/relationships/oleObject" Target="../embeddings/oleObject601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84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600.bin"/><Relationship Id="rId5" Type="http://schemas.openxmlformats.org/officeDocument/2006/relationships/oleObject" Target="../embeddings/oleObject581.bin"/><Relationship Id="rId15" Type="http://schemas.openxmlformats.org/officeDocument/2006/relationships/oleObject" Target="../embeddings/oleObject586.bin"/><Relationship Id="rId23" Type="http://schemas.openxmlformats.org/officeDocument/2006/relationships/oleObject" Target="../embeddings/oleObject590.bin"/><Relationship Id="rId28" Type="http://schemas.openxmlformats.org/officeDocument/2006/relationships/oleObject" Target="../embeddings/oleObject593.bin"/><Relationship Id="rId36" Type="http://schemas.openxmlformats.org/officeDocument/2006/relationships/oleObject" Target="../embeddings/oleObject59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88.bin"/><Relationship Id="rId31" Type="http://schemas.openxmlformats.org/officeDocument/2006/relationships/oleObject" Target="../embeddings/oleObject59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83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92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97.bin"/><Relationship Id="rId43" Type="http://schemas.openxmlformats.org/officeDocument/2006/relationships/oleObject" Target="../embeddings/oleObject603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58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87.bin"/><Relationship Id="rId25" Type="http://schemas.openxmlformats.org/officeDocument/2006/relationships/oleObject" Target="../embeddings/oleObject591.bin"/><Relationship Id="rId33" Type="http://schemas.openxmlformats.org/officeDocument/2006/relationships/oleObject" Target="../embeddings/oleObject596.bin"/><Relationship Id="rId38" Type="http://schemas.openxmlformats.org/officeDocument/2006/relationships/oleObject" Target="../embeddings/oleObject599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9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613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626.bin"/><Relationship Id="rId7" Type="http://schemas.openxmlformats.org/officeDocument/2006/relationships/oleObject" Target="../embeddings/oleObject6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618.bin"/><Relationship Id="rId41" Type="http://schemas.openxmlformats.org/officeDocument/2006/relationships/oleObject" Target="../embeddings/oleObject625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08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624.bin"/><Relationship Id="rId5" Type="http://schemas.openxmlformats.org/officeDocument/2006/relationships/oleObject" Target="../embeddings/oleObject605.bin"/><Relationship Id="rId15" Type="http://schemas.openxmlformats.org/officeDocument/2006/relationships/oleObject" Target="../embeddings/oleObject610.bin"/><Relationship Id="rId23" Type="http://schemas.openxmlformats.org/officeDocument/2006/relationships/oleObject" Target="../embeddings/oleObject614.bin"/><Relationship Id="rId28" Type="http://schemas.openxmlformats.org/officeDocument/2006/relationships/oleObject" Target="../embeddings/oleObject617.bin"/><Relationship Id="rId36" Type="http://schemas.openxmlformats.org/officeDocument/2006/relationships/oleObject" Target="../embeddings/oleObject62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12.bin"/><Relationship Id="rId31" Type="http://schemas.openxmlformats.org/officeDocument/2006/relationships/oleObject" Target="../embeddings/oleObject61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07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16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621.bin"/><Relationship Id="rId43" Type="http://schemas.openxmlformats.org/officeDocument/2006/relationships/oleObject" Target="../embeddings/oleObject627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60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11.bin"/><Relationship Id="rId25" Type="http://schemas.openxmlformats.org/officeDocument/2006/relationships/oleObject" Target="../embeddings/oleObject615.bin"/><Relationship Id="rId33" Type="http://schemas.openxmlformats.org/officeDocument/2006/relationships/oleObject" Target="../embeddings/oleObject620.bin"/><Relationship Id="rId38" Type="http://schemas.openxmlformats.org/officeDocument/2006/relationships/oleObject" Target="../embeddings/oleObject623.bin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637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650.bin"/><Relationship Id="rId7" Type="http://schemas.openxmlformats.org/officeDocument/2006/relationships/oleObject" Target="../embeddings/oleObject6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642.bin"/><Relationship Id="rId41" Type="http://schemas.openxmlformats.org/officeDocument/2006/relationships/oleObject" Target="../embeddings/oleObject64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32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648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23" Type="http://schemas.openxmlformats.org/officeDocument/2006/relationships/oleObject" Target="../embeddings/oleObject638.bin"/><Relationship Id="rId28" Type="http://schemas.openxmlformats.org/officeDocument/2006/relationships/oleObject" Target="../embeddings/oleObject641.bin"/><Relationship Id="rId36" Type="http://schemas.openxmlformats.org/officeDocument/2006/relationships/oleObject" Target="../embeddings/oleObject64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36.bin"/><Relationship Id="rId31" Type="http://schemas.openxmlformats.org/officeDocument/2006/relationships/oleObject" Target="../embeddings/oleObject6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40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645.bin"/><Relationship Id="rId43" Type="http://schemas.openxmlformats.org/officeDocument/2006/relationships/oleObject" Target="../embeddings/oleObject651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62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35.bin"/><Relationship Id="rId25" Type="http://schemas.openxmlformats.org/officeDocument/2006/relationships/oleObject" Target="../embeddings/oleObject639.bin"/><Relationship Id="rId33" Type="http://schemas.openxmlformats.org/officeDocument/2006/relationships/oleObject" Target="../embeddings/oleObject644.bin"/><Relationship Id="rId38" Type="http://schemas.openxmlformats.org/officeDocument/2006/relationships/oleObject" Target="../embeddings/oleObject647.bin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661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674.bin"/><Relationship Id="rId7" Type="http://schemas.openxmlformats.org/officeDocument/2006/relationships/oleObject" Target="../embeddings/oleObject6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666.bin"/><Relationship Id="rId41" Type="http://schemas.openxmlformats.org/officeDocument/2006/relationships/oleObject" Target="../embeddings/oleObject673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56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672.bin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23" Type="http://schemas.openxmlformats.org/officeDocument/2006/relationships/oleObject" Target="../embeddings/oleObject662.bin"/><Relationship Id="rId28" Type="http://schemas.openxmlformats.org/officeDocument/2006/relationships/oleObject" Target="../embeddings/oleObject665.bin"/><Relationship Id="rId36" Type="http://schemas.openxmlformats.org/officeDocument/2006/relationships/oleObject" Target="../embeddings/oleObject670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60.bin"/><Relationship Id="rId31" Type="http://schemas.openxmlformats.org/officeDocument/2006/relationships/oleObject" Target="../embeddings/oleObject66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64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669.bin"/><Relationship Id="rId43" Type="http://schemas.openxmlformats.org/officeDocument/2006/relationships/oleObject" Target="../embeddings/oleObject675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65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59.bin"/><Relationship Id="rId25" Type="http://schemas.openxmlformats.org/officeDocument/2006/relationships/oleObject" Target="../embeddings/oleObject663.bin"/><Relationship Id="rId33" Type="http://schemas.openxmlformats.org/officeDocument/2006/relationships/oleObject" Target="../embeddings/oleObject668.bin"/><Relationship Id="rId38" Type="http://schemas.openxmlformats.org/officeDocument/2006/relationships/oleObject" Target="../embeddings/oleObject671.bin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1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685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698.bin"/><Relationship Id="rId7" Type="http://schemas.openxmlformats.org/officeDocument/2006/relationships/oleObject" Target="../embeddings/oleObject6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690.bin"/><Relationship Id="rId41" Type="http://schemas.openxmlformats.org/officeDocument/2006/relationships/oleObject" Target="../embeddings/oleObject697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80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696.bin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23" Type="http://schemas.openxmlformats.org/officeDocument/2006/relationships/oleObject" Target="../embeddings/oleObject686.bin"/><Relationship Id="rId28" Type="http://schemas.openxmlformats.org/officeDocument/2006/relationships/oleObject" Target="../embeddings/oleObject689.bin"/><Relationship Id="rId36" Type="http://schemas.openxmlformats.org/officeDocument/2006/relationships/oleObject" Target="../embeddings/oleObject69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84.bin"/><Relationship Id="rId31" Type="http://schemas.openxmlformats.org/officeDocument/2006/relationships/oleObject" Target="../embeddings/oleObject69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88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693.bin"/><Relationship Id="rId43" Type="http://schemas.openxmlformats.org/officeDocument/2006/relationships/oleObject" Target="../embeddings/oleObject699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67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83.bin"/><Relationship Id="rId25" Type="http://schemas.openxmlformats.org/officeDocument/2006/relationships/oleObject" Target="../embeddings/oleObject687.bin"/><Relationship Id="rId33" Type="http://schemas.openxmlformats.org/officeDocument/2006/relationships/oleObject" Target="../embeddings/oleObject692.bin"/><Relationship Id="rId38" Type="http://schemas.openxmlformats.org/officeDocument/2006/relationships/oleObject" Target="../embeddings/oleObject695.bin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5.bin"/><Relationship Id="rId18" Type="http://schemas.openxmlformats.org/officeDocument/2006/relationships/image" Target="../media/image48.wmf"/><Relationship Id="rId26" Type="http://schemas.openxmlformats.org/officeDocument/2006/relationships/image" Target="../media/image4.wmf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709.bin"/><Relationship Id="rId34" Type="http://schemas.openxmlformats.org/officeDocument/2006/relationships/image" Target="../media/image19.wmf"/><Relationship Id="rId42" Type="http://schemas.openxmlformats.org/officeDocument/2006/relationships/oleObject" Target="../embeddings/oleObject722.bin"/><Relationship Id="rId7" Type="http://schemas.openxmlformats.org/officeDocument/2006/relationships/oleObject" Target="../embeddings/oleObject7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714.bin"/><Relationship Id="rId41" Type="http://schemas.openxmlformats.org/officeDocument/2006/relationships/oleObject" Target="../embeddings/oleObject721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04.bin"/><Relationship Id="rId24" Type="http://schemas.openxmlformats.org/officeDocument/2006/relationships/image" Target="../media/image51.wmf"/><Relationship Id="rId32" Type="http://schemas.openxmlformats.org/officeDocument/2006/relationships/image" Target="../media/image37.wmf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720.bin"/><Relationship Id="rId5" Type="http://schemas.openxmlformats.org/officeDocument/2006/relationships/oleObject" Target="../embeddings/oleObject701.bin"/><Relationship Id="rId15" Type="http://schemas.openxmlformats.org/officeDocument/2006/relationships/oleObject" Target="../embeddings/oleObject706.bin"/><Relationship Id="rId23" Type="http://schemas.openxmlformats.org/officeDocument/2006/relationships/oleObject" Target="../embeddings/oleObject710.bin"/><Relationship Id="rId28" Type="http://schemas.openxmlformats.org/officeDocument/2006/relationships/oleObject" Target="../embeddings/oleObject713.bin"/><Relationship Id="rId36" Type="http://schemas.openxmlformats.org/officeDocument/2006/relationships/oleObject" Target="../embeddings/oleObject71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708.bin"/><Relationship Id="rId31" Type="http://schemas.openxmlformats.org/officeDocument/2006/relationships/oleObject" Target="../embeddings/oleObject71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712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717.bin"/><Relationship Id="rId43" Type="http://schemas.openxmlformats.org/officeDocument/2006/relationships/oleObject" Target="../embeddings/oleObject723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70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707.bin"/><Relationship Id="rId25" Type="http://schemas.openxmlformats.org/officeDocument/2006/relationships/oleObject" Target="../embeddings/oleObject711.bin"/><Relationship Id="rId33" Type="http://schemas.openxmlformats.org/officeDocument/2006/relationships/oleObject" Target="../embeddings/oleObject716.bin"/><Relationship Id="rId38" Type="http://schemas.openxmlformats.org/officeDocument/2006/relationships/oleObject" Target="../embeddings/oleObject71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25.bin"/><Relationship Id="rId4" Type="http://schemas.openxmlformats.org/officeDocument/2006/relationships/image" Target="../media/image4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726.bin"/><Relationship Id="rId7" Type="http://schemas.openxmlformats.org/officeDocument/2006/relationships/oleObject" Target="../embeddings/oleObject7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27.bin"/><Relationship Id="rId10" Type="http://schemas.openxmlformats.org/officeDocument/2006/relationships/image" Target="../media/image5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2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730.bin"/><Relationship Id="rId7" Type="http://schemas.openxmlformats.org/officeDocument/2006/relationships/oleObject" Target="../embeddings/oleObject7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31.bin"/><Relationship Id="rId10" Type="http://schemas.openxmlformats.org/officeDocument/2006/relationships/image" Target="../media/image59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3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35.bin"/><Relationship Id="rId4" Type="http://schemas.openxmlformats.org/officeDocument/2006/relationships/image" Target="../media/image6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742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736.bin"/><Relationship Id="rId7" Type="http://schemas.openxmlformats.org/officeDocument/2006/relationships/oleObject" Target="../embeddings/oleObject73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74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44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38.bin"/><Relationship Id="rId11" Type="http://schemas.openxmlformats.org/officeDocument/2006/relationships/oleObject" Target="../embeddings/oleObject741.bin"/><Relationship Id="rId5" Type="http://schemas.openxmlformats.org/officeDocument/2006/relationships/oleObject" Target="../embeddings/oleObject737.bin"/><Relationship Id="rId15" Type="http://schemas.openxmlformats.org/officeDocument/2006/relationships/image" Target="../media/image10.wmf"/><Relationship Id="rId10" Type="http://schemas.openxmlformats.org/officeDocument/2006/relationships/image" Target="../media/image9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40.bin"/><Relationship Id="rId14" Type="http://schemas.openxmlformats.org/officeDocument/2006/relationships/oleObject" Target="../embeddings/oleObject74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9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755.bin"/><Relationship Id="rId26" Type="http://schemas.openxmlformats.org/officeDocument/2006/relationships/oleObject" Target="../embeddings/oleObject762.bin"/><Relationship Id="rId3" Type="http://schemas.openxmlformats.org/officeDocument/2006/relationships/oleObject" Target="../embeddings/oleObject746.bin"/><Relationship Id="rId21" Type="http://schemas.openxmlformats.org/officeDocument/2006/relationships/image" Target="../media/image35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751.bin"/><Relationship Id="rId17" Type="http://schemas.openxmlformats.org/officeDocument/2006/relationships/oleObject" Target="../embeddings/oleObject754.bin"/><Relationship Id="rId25" Type="http://schemas.openxmlformats.org/officeDocument/2006/relationships/oleObject" Target="../embeddings/oleObject7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3.bin"/><Relationship Id="rId20" Type="http://schemas.openxmlformats.org/officeDocument/2006/relationships/oleObject" Target="../embeddings/oleObject757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48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760.bin"/><Relationship Id="rId5" Type="http://schemas.openxmlformats.org/officeDocument/2006/relationships/oleObject" Target="../embeddings/oleObject747.bin"/><Relationship Id="rId15" Type="http://schemas.openxmlformats.org/officeDocument/2006/relationships/image" Target="../media/image25.wmf"/><Relationship Id="rId23" Type="http://schemas.openxmlformats.org/officeDocument/2006/relationships/oleObject" Target="../embeddings/oleObject759.bin"/><Relationship Id="rId10" Type="http://schemas.openxmlformats.org/officeDocument/2006/relationships/oleObject" Target="../embeddings/oleObject750.bin"/><Relationship Id="rId19" Type="http://schemas.openxmlformats.org/officeDocument/2006/relationships/oleObject" Target="../embeddings/oleObject756.bin"/><Relationship Id="rId4" Type="http://schemas.openxmlformats.org/officeDocument/2006/relationships/image" Target="../media/image19.wmf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752.bin"/><Relationship Id="rId22" Type="http://schemas.openxmlformats.org/officeDocument/2006/relationships/oleObject" Target="../embeddings/oleObject758.bin"/><Relationship Id="rId27" Type="http://schemas.openxmlformats.org/officeDocument/2006/relationships/image" Target="../media/image62.wmf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772.bin"/><Relationship Id="rId26" Type="http://schemas.openxmlformats.org/officeDocument/2006/relationships/oleObject" Target="../embeddings/oleObject779.bin"/><Relationship Id="rId39" Type="http://schemas.openxmlformats.org/officeDocument/2006/relationships/oleObject" Target="../embeddings/oleObject790.bin"/><Relationship Id="rId21" Type="http://schemas.openxmlformats.org/officeDocument/2006/relationships/image" Target="../media/image35.wmf"/><Relationship Id="rId34" Type="http://schemas.openxmlformats.org/officeDocument/2006/relationships/oleObject" Target="../embeddings/oleObject785.bin"/><Relationship Id="rId42" Type="http://schemas.openxmlformats.org/officeDocument/2006/relationships/oleObject" Target="../embeddings/oleObject793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0.bin"/><Relationship Id="rId20" Type="http://schemas.openxmlformats.org/officeDocument/2006/relationships/oleObject" Target="../embeddings/oleObject774.bin"/><Relationship Id="rId29" Type="http://schemas.openxmlformats.org/officeDocument/2006/relationships/oleObject" Target="../embeddings/oleObject781.bin"/><Relationship Id="rId41" Type="http://schemas.openxmlformats.org/officeDocument/2006/relationships/oleObject" Target="../embeddings/oleObject792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65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777.bin"/><Relationship Id="rId32" Type="http://schemas.openxmlformats.org/officeDocument/2006/relationships/oleObject" Target="../embeddings/oleObject784.bin"/><Relationship Id="rId37" Type="http://schemas.openxmlformats.org/officeDocument/2006/relationships/oleObject" Target="../embeddings/oleObject788.bin"/><Relationship Id="rId40" Type="http://schemas.openxmlformats.org/officeDocument/2006/relationships/oleObject" Target="../embeddings/oleObject791.bin"/><Relationship Id="rId5" Type="http://schemas.openxmlformats.org/officeDocument/2006/relationships/oleObject" Target="../embeddings/oleObject764.bin"/><Relationship Id="rId15" Type="http://schemas.openxmlformats.org/officeDocument/2006/relationships/image" Target="../media/image25.wmf"/><Relationship Id="rId23" Type="http://schemas.openxmlformats.org/officeDocument/2006/relationships/oleObject" Target="../embeddings/oleObject776.bin"/><Relationship Id="rId28" Type="http://schemas.openxmlformats.org/officeDocument/2006/relationships/oleObject" Target="../embeddings/oleObject780.bin"/><Relationship Id="rId36" Type="http://schemas.openxmlformats.org/officeDocument/2006/relationships/oleObject" Target="../embeddings/oleObject787.bin"/><Relationship Id="rId10" Type="http://schemas.openxmlformats.org/officeDocument/2006/relationships/oleObject" Target="../embeddings/oleObject767.bin"/><Relationship Id="rId19" Type="http://schemas.openxmlformats.org/officeDocument/2006/relationships/oleObject" Target="../embeddings/oleObject773.bin"/><Relationship Id="rId31" Type="http://schemas.openxmlformats.org/officeDocument/2006/relationships/oleObject" Target="../embeddings/oleObject783.bin"/><Relationship Id="rId44" Type="http://schemas.openxmlformats.org/officeDocument/2006/relationships/oleObject" Target="../embeddings/oleObject795.bin"/><Relationship Id="rId4" Type="http://schemas.openxmlformats.org/officeDocument/2006/relationships/image" Target="../media/image19.wmf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769.bin"/><Relationship Id="rId22" Type="http://schemas.openxmlformats.org/officeDocument/2006/relationships/oleObject" Target="../embeddings/oleObject775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782.bin"/><Relationship Id="rId35" Type="http://schemas.openxmlformats.org/officeDocument/2006/relationships/oleObject" Target="../embeddings/oleObject786.bin"/><Relationship Id="rId43" Type="http://schemas.openxmlformats.org/officeDocument/2006/relationships/oleObject" Target="../embeddings/oleObject794.bin"/><Relationship Id="rId8" Type="http://schemas.openxmlformats.org/officeDocument/2006/relationships/oleObject" Target="../embeddings/oleObject766.bin"/><Relationship Id="rId3" Type="http://schemas.openxmlformats.org/officeDocument/2006/relationships/oleObject" Target="../embeddings/oleObject763.bin"/><Relationship Id="rId12" Type="http://schemas.openxmlformats.org/officeDocument/2006/relationships/oleObject" Target="../embeddings/oleObject768.bin"/><Relationship Id="rId17" Type="http://schemas.openxmlformats.org/officeDocument/2006/relationships/oleObject" Target="../embeddings/oleObject771.bin"/><Relationship Id="rId25" Type="http://schemas.openxmlformats.org/officeDocument/2006/relationships/oleObject" Target="../embeddings/oleObject778.bin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78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97.bin"/><Relationship Id="rId4" Type="http://schemas.openxmlformats.org/officeDocument/2006/relationships/image" Target="../media/image6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1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807.bin"/><Relationship Id="rId3" Type="http://schemas.openxmlformats.org/officeDocument/2006/relationships/oleObject" Target="../embeddings/oleObject798.bin"/><Relationship Id="rId7" Type="http://schemas.openxmlformats.org/officeDocument/2006/relationships/oleObject" Target="../embeddings/oleObject800.bin"/><Relationship Id="rId12" Type="http://schemas.openxmlformats.org/officeDocument/2006/relationships/oleObject" Target="../embeddings/oleObject803.bin"/><Relationship Id="rId17" Type="http://schemas.openxmlformats.org/officeDocument/2006/relationships/oleObject" Target="../embeddings/oleObject8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5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9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799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02.bin"/><Relationship Id="rId19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80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09.bin"/><Relationship Id="rId4" Type="http://schemas.openxmlformats.org/officeDocument/2006/relationships/image" Target="../media/image6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10.bin"/><Relationship Id="rId7" Type="http://schemas.openxmlformats.org/officeDocument/2006/relationships/oleObject" Target="../embeddings/oleObject8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11.bin"/><Relationship Id="rId4" Type="http://schemas.openxmlformats.org/officeDocument/2006/relationships/image" Target="../media/image70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18.bin"/><Relationship Id="rId3" Type="http://schemas.openxmlformats.org/officeDocument/2006/relationships/oleObject" Target="../embeddings/oleObject813.bin"/><Relationship Id="rId7" Type="http://schemas.openxmlformats.org/officeDocument/2006/relationships/oleObject" Target="../embeddings/oleObject81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17.bin"/><Relationship Id="rId5" Type="http://schemas.openxmlformats.org/officeDocument/2006/relationships/oleObject" Target="../embeddings/oleObject81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1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7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25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820.bin"/><Relationship Id="rId21" Type="http://schemas.openxmlformats.org/officeDocument/2006/relationships/image" Target="../media/image82.wmf"/><Relationship Id="rId7" Type="http://schemas.openxmlformats.org/officeDocument/2006/relationships/oleObject" Target="../embeddings/oleObject82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8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7.bin"/><Relationship Id="rId20" Type="http://schemas.openxmlformats.org/officeDocument/2006/relationships/oleObject" Target="../embeddings/oleObject830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4.bin"/><Relationship Id="rId5" Type="http://schemas.openxmlformats.org/officeDocument/2006/relationships/oleObject" Target="../embeddings/oleObject821.bin"/><Relationship Id="rId15" Type="http://schemas.openxmlformats.org/officeDocument/2006/relationships/image" Target="../media/image80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82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23.bin"/><Relationship Id="rId14" Type="http://schemas.openxmlformats.org/officeDocument/2006/relationships/oleObject" Target="../embeddings/oleObject82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31.bin"/><Relationship Id="rId7" Type="http://schemas.openxmlformats.org/officeDocument/2006/relationships/oleObject" Target="../embeddings/oleObject83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35.bin"/><Relationship Id="rId5" Type="http://schemas.openxmlformats.org/officeDocument/2006/relationships/oleObject" Target="../embeddings/oleObject832.bin"/><Relationship Id="rId10" Type="http://schemas.openxmlformats.org/officeDocument/2006/relationships/image" Target="../media/image79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34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6.bin"/><Relationship Id="rId7" Type="http://schemas.openxmlformats.org/officeDocument/2006/relationships/oleObject" Target="../embeddings/oleObject8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7.bin"/><Relationship Id="rId10" Type="http://schemas.openxmlformats.org/officeDocument/2006/relationships/image" Target="../media/image8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3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845.bin"/><Relationship Id="rId18" Type="http://schemas.openxmlformats.org/officeDocument/2006/relationships/oleObject" Target="../embeddings/oleObject849.bin"/><Relationship Id="rId3" Type="http://schemas.openxmlformats.org/officeDocument/2006/relationships/oleObject" Target="../embeddings/oleObject840.bin"/><Relationship Id="rId21" Type="http://schemas.openxmlformats.org/officeDocument/2006/relationships/oleObject" Target="../embeddings/oleObject851.bin"/><Relationship Id="rId7" Type="http://schemas.openxmlformats.org/officeDocument/2006/relationships/oleObject" Target="../embeddings/oleObject842.bin"/><Relationship Id="rId12" Type="http://schemas.openxmlformats.org/officeDocument/2006/relationships/image" Target="../media/image89.wmf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8.bin"/><Relationship Id="rId20" Type="http://schemas.openxmlformats.org/officeDocument/2006/relationships/oleObject" Target="../embeddings/oleObject850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44.bin"/><Relationship Id="rId5" Type="http://schemas.openxmlformats.org/officeDocument/2006/relationships/oleObject" Target="../embeddings/oleObject841.bin"/><Relationship Id="rId15" Type="http://schemas.openxmlformats.org/officeDocument/2006/relationships/oleObject" Target="../embeddings/oleObject847.bin"/><Relationship Id="rId23" Type="http://schemas.openxmlformats.org/officeDocument/2006/relationships/oleObject" Target="../embeddings/oleObject852.bin"/><Relationship Id="rId10" Type="http://schemas.openxmlformats.org/officeDocument/2006/relationships/image" Target="../media/image88.wmf"/><Relationship Id="rId19" Type="http://schemas.openxmlformats.org/officeDocument/2006/relationships/image" Target="../media/image9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843.bin"/><Relationship Id="rId14" Type="http://schemas.openxmlformats.org/officeDocument/2006/relationships/oleObject" Target="../embeddings/oleObject846.bin"/><Relationship Id="rId22" Type="http://schemas.openxmlformats.org/officeDocument/2006/relationships/image" Target="../media/image92.wmf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8.bin"/><Relationship Id="rId18" Type="http://schemas.openxmlformats.org/officeDocument/2006/relationships/oleObject" Target="../embeddings/oleObject862.bin"/><Relationship Id="rId26" Type="http://schemas.openxmlformats.org/officeDocument/2006/relationships/oleObject" Target="../embeddings/oleObject868.bin"/><Relationship Id="rId3" Type="http://schemas.openxmlformats.org/officeDocument/2006/relationships/oleObject" Target="../embeddings/oleObject853.bin"/><Relationship Id="rId21" Type="http://schemas.openxmlformats.org/officeDocument/2006/relationships/oleObject" Target="../embeddings/oleObject864.bin"/><Relationship Id="rId34" Type="http://schemas.openxmlformats.org/officeDocument/2006/relationships/oleObject" Target="../embeddings/oleObject874.bin"/><Relationship Id="rId7" Type="http://schemas.openxmlformats.org/officeDocument/2006/relationships/oleObject" Target="../embeddings/oleObject855.bin"/><Relationship Id="rId12" Type="http://schemas.openxmlformats.org/officeDocument/2006/relationships/image" Target="../media/image89.wmf"/><Relationship Id="rId17" Type="http://schemas.openxmlformats.org/officeDocument/2006/relationships/image" Target="../media/image90.wmf"/><Relationship Id="rId25" Type="http://schemas.openxmlformats.org/officeDocument/2006/relationships/oleObject" Target="../embeddings/oleObject867.bin"/><Relationship Id="rId33" Type="http://schemas.openxmlformats.org/officeDocument/2006/relationships/oleObject" Target="../embeddings/oleObject8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1.bin"/><Relationship Id="rId20" Type="http://schemas.openxmlformats.org/officeDocument/2006/relationships/oleObject" Target="../embeddings/oleObject863.bin"/><Relationship Id="rId29" Type="http://schemas.openxmlformats.org/officeDocument/2006/relationships/oleObject" Target="../embeddings/oleObject870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57.bin"/><Relationship Id="rId24" Type="http://schemas.openxmlformats.org/officeDocument/2006/relationships/oleObject" Target="../embeddings/oleObject866.bin"/><Relationship Id="rId32" Type="http://schemas.openxmlformats.org/officeDocument/2006/relationships/image" Target="../media/image93.wmf"/><Relationship Id="rId5" Type="http://schemas.openxmlformats.org/officeDocument/2006/relationships/oleObject" Target="../embeddings/oleObject854.bin"/><Relationship Id="rId15" Type="http://schemas.openxmlformats.org/officeDocument/2006/relationships/oleObject" Target="../embeddings/oleObject860.bin"/><Relationship Id="rId23" Type="http://schemas.openxmlformats.org/officeDocument/2006/relationships/oleObject" Target="../embeddings/oleObject865.bin"/><Relationship Id="rId28" Type="http://schemas.openxmlformats.org/officeDocument/2006/relationships/oleObject" Target="../embeddings/oleObject869.bin"/><Relationship Id="rId10" Type="http://schemas.openxmlformats.org/officeDocument/2006/relationships/image" Target="../media/image88.wmf"/><Relationship Id="rId19" Type="http://schemas.openxmlformats.org/officeDocument/2006/relationships/image" Target="../media/image91.wmf"/><Relationship Id="rId31" Type="http://schemas.openxmlformats.org/officeDocument/2006/relationships/oleObject" Target="../embeddings/oleObject87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856.bin"/><Relationship Id="rId14" Type="http://schemas.openxmlformats.org/officeDocument/2006/relationships/oleObject" Target="../embeddings/oleObject859.bin"/><Relationship Id="rId22" Type="http://schemas.openxmlformats.org/officeDocument/2006/relationships/image" Target="../media/image92.wmf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871.bin"/><Relationship Id="rId35" Type="http://schemas.openxmlformats.org/officeDocument/2006/relationships/oleObject" Target="../embeddings/oleObject875.bin"/><Relationship Id="rId8" Type="http://schemas.openxmlformats.org/officeDocument/2006/relationships/image" Target="../media/image3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82.bin"/><Relationship Id="rId18" Type="http://schemas.openxmlformats.org/officeDocument/2006/relationships/oleObject" Target="../embeddings/oleObject885.bin"/><Relationship Id="rId3" Type="http://schemas.openxmlformats.org/officeDocument/2006/relationships/oleObject" Target="../embeddings/oleObject876.bin"/><Relationship Id="rId7" Type="http://schemas.openxmlformats.org/officeDocument/2006/relationships/oleObject" Target="../embeddings/oleObject878.bin"/><Relationship Id="rId12" Type="http://schemas.openxmlformats.org/officeDocument/2006/relationships/oleObject" Target="../embeddings/oleObject881.bin"/><Relationship Id="rId17" Type="http://schemas.openxmlformats.org/officeDocument/2006/relationships/oleObject" Target="../embeddings/oleObject8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80.bin"/><Relationship Id="rId5" Type="http://schemas.openxmlformats.org/officeDocument/2006/relationships/oleObject" Target="../embeddings/oleObject877.bin"/><Relationship Id="rId15" Type="http://schemas.openxmlformats.org/officeDocument/2006/relationships/oleObject" Target="../embeddings/oleObject883.bin"/><Relationship Id="rId10" Type="http://schemas.openxmlformats.org/officeDocument/2006/relationships/image" Target="../media/image8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879.bin"/><Relationship Id="rId14" Type="http://schemas.openxmlformats.org/officeDocument/2006/relationships/image" Target="../media/image9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891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898.bin"/><Relationship Id="rId3" Type="http://schemas.openxmlformats.org/officeDocument/2006/relationships/oleObject" Target="../embeddings/oleObject886.bin"/><Relationship Id="rId21" Type="http://schemas.openxmlformats.org/officeDocument/2006/relationships/oleObject" Target="../embeddings/oleObject895.bin"/><Relationship Id="rId7" Type="http://schemas.openxmlformats.org/officeDocument/2006/relationships/oleObject" Target="../embeddings/oleObject888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893.bin"/><Relationship Id="rId25" Type="http://schemas.openxmlformats.org/officeDocument/2006/relationships/oleObject" Target="../embeddings/oleObject8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90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887.bin"/><Relationship Id="rId15" Type="http://schemas.openxmlformats.org/officeDocument/2006/relationships/oleObject" Target="../embeddings/oleObject892.bin"/><Relationship Id="rId23" Type="http://schemas.openxmlformats.org/officeDocument/2006/relationships/oleObject" Target="../embeddings/oleObject89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894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89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7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4.bin"/><Relationship Id="rId18" Type="http://schemas.openxmlformats.org/officeDocument/2006/relationships/oleObject" Target="../embeddings/oleObject907.bin"/><Relationship Id="rId26" Type="http://schemas.openxmlformats.org/officeDocument/2006/relationships/oleObject" Target="../embeddings/oleObject913.bin"/><Relationship Id="rId3" Type="http://schemas.openxmlformats.org/officeDocument/2006/relationships/oleObject" Target="../embeddings/oleObject899.bin"/><Relationship Id="rId21" Type="http://schemas.openxmlformats.org/officeDocument/2006/relationships/image" Target="../media/image101.wmf"/><Relationship Id="rId34" Type="http://schemas.openxmlformats.org/officeDocument/2006/relationships/image" Target="../media/image103.wmf"/><Relationship Id="rId7" Type="http://schemas.openxmlformats.org/officeDocument/2006/relationships/oleObject" Target="../embeddings/oleObject90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906.bin"/><Relationship Id="rId25" Type="http://schemas.openxmlformats.org/officeDocument/2006/relationships/oleObject" Target="../embeddings/oleObject912.bin"/><Relationship Id="rId33" Type="http://schemas.openxmlformats.org/officeDocument/2006/relationships/oleObject" Target="../embeddings/oleObject9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oleObject" Target="../embeddings/oleObject909.bin"/><Relationship Id="rId29" Type="http://schemas.openxmlformats.org/officeDocument/2006/relationships/oleObject" Target="../embeddings/oleObject915.bin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03.bin"/><Relationship Id="rId24" Type="http://schemas.openxmlformats.org/officeDocument/2006/relationships/oleObject" Target="../embeddings/oleObject911.bin"/><Relationship Id="rId32" Type="http://schemas.openxmlformats.org/officeDocument/2006/relationships/oleObject" Target="../embeddings/oleObject918.bin"/><Relationship Id="rId5" Type="http://schemas.openxmlformats.org/officeDocument/2006/relationships/oleObject" Target="../embeddings/oleObject900.bin"/><Relationship Id="rId15" Type="http://schemas.openxmlformats.org/officeDocument/2006/relationships/oleObject" Target="../embeddings/oleObject905.bin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914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08.bin"/><Relationship Id="rId31" Type="http://schemas.openxmlformats.org/officeDocument/2006/relationships/oleObject" Target="../embeddings/oleObject917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02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910.bin"/><Relationship Id="rId27" Type="http://schemas.openxmlformats.org/officeDocument/2006/relationships/image" Target="../media/image52.wmf"/><Relationship Id="rId30" Type="http://schemas.openxmlformats.org/officeDocument/2006/relationships/oleObject" Target="../embeddings/oleObject916.bin"/><Relationship Id="rId8" Type="http://schemas.openxmlformats.org/officeDocument/2006/relationships/image" Target="../media/image19.wmf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5.bin"/><Relationship Id="rId18" Type="http://schemas.openxmlformats.org/officeDocument/2006/relationships/image" Target="../media/image26.wmf"/><Relationship Id="rId26" Type="http://schemas.openxmlformats.org/officeDocument/2006/relationships/image" Target="../media/image95.wmf"/><Relationship Id="rId21" Type="http://schemas.openxmlformats.org/officeDocument/2006/relationships/oleObject" Target="../embeddings/oleObject930.bin"/><Relationship Id="rId34" Type="http://schemas.openxmlformats.org/officeDocument/2006/relationships/image" Target="../media/image52.wmf"/><Relationship Id="rId7" Type="http://schemas.openxmlformats.org/officeDocument/2006/relationships/oleObject" Target="../embeddings/oleObject922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8.bin"/><Relationship Id="rId25" Type="http://schemas.openxmlformats.org/officeDocument/2006/relationships/oleObject" Target="../embeddings/oleObject932.bin"/><Relationship Id="rId33" Type="http://schemas.openxmlformats.org/officeDocument/2006/relationships/oleObject" Target="../embeddings/oleObject9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934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24.bin"/><Relationship Id="rId24" Type="http://schemas.openxmlformats.org/officeDocument/2006/relationships/image" Target="../media/image94.wmf"/><Relationship Id="rId32" Type="http://schemas.openxmlformats.org/officeDocument/2006/relationships/image" Target="../media/image98.wmf"/><Relationship Id="rId37" Type="http://schemas.openxmlformats.org/officeDocument/2006/relationships/oleObject" Target="../embeddings/oleObject939.bin"/><Relationship Id="rId5" Type="http://schemas.openxmlformats.org/officeDocument/2006/relationships/oleObject" Target="../embeddings/oleObject921.bin"/><Relationship Id="rId15" Type="http://schemas.openxmlformats.org/officeDocument/2006/relationships/oleObject" Target="../embeddings/oleObject927.bin"/><Relationship Id="rId23" Type="http://schemas.openxmlformats.org/officeDocument/2006/relationships/oleObject" Target="../embeddings/oleObject931.bin"/><Relationship Id="rId28" Type="http://schemas.openxmlformats.org/officeDocument/2006/relationships/image" Target="../media/image96.wmf"/><Relationship Id="rId36" Type="http://schemas.openxmlformats.org/officeDocument/2006/relationships/oleObject" Target="../embeddings/oleObject938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29.bin"/><Relationship Id="rId31" Type="http://schemas.openxmlformats.org/officeDocument/2006/relationships/oleObject" Target="../embeddings/oleObject93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23.bin"/><Relationship Id="rId14" Type="http://schemas.openxmlformats.org/officeDocument/2006/relationships/oleObject" Target="../embeddings/oleObject926.bin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933.bin"/><Relationship Id="rId30" Type="http://schemas.openxmlformats.org/officeDocument/2006/relationships/image" Target="../media/image97.wmf"/><Relationship Id="rId35" Type="http://schemas.openxmlformats.org/officeDocument/2006/relationships/oleObject" Target="../embeddings/oleObject937.bin"/><Relationship Id="rId8" Type="http://schemas.openxmlformats.org/officeDocument/2006/relationships/image" Target="../media/image35.wmf"/><Relationship Id="rId3" Type="http://schemas.openxmlformats.org/officeDocument/2006/relationships/oleObject" Target="../embeddings/oleObject920.bin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6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21" Type="http://schemas.openxmlformats.org/officeDocument/2006/relationships/oleObject" Target="../embeddings/oleObject950.bin"/><Relationship Id="rId34" Type="http://schemas.openxmlformats.org/officeDocument/2006/relationships/oleObject" Target="../embeddings/oleObject957.bin"/><Relationship Id="rId7" Type="http://schemas.openxmlformats.org/officeDocument/2006/relationships/oleObject" Target="../embeddings/oleObject94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948.bin"/><Relationship Id="rId25" Type="http://schemas.openxmlformats.org/officeDocument/2006/relationships/oleObject" Target="../embeddings/oleObject952.bin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54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945.bin"/><Relationship Id="rId24" Type="http://schemas.openxmlformats.org/officeDocument/2006/relationships/image" Target="../media/image97.wmf"/><Relationship Id="rId32" Type="http://schemas.openxmlformats.org/officeDocument/2006/relationships/oleObject" Target="../embeddings/oleObject956.bin"/><Relationship Id="rId37" Type="http://schemas.openxmlformats.org/officeDocument/2006/relationships/oleObject" Target="../embeddings/oleObject959.bin"/><Relationship Id="rId5" Type="http://schemas.openxmlformats.org/officeDocument/2006/relationships/oleObject" Target="../embeddings/oleObject941.bin"/><Relationship Id="rId15" Type="http://schemas.openxmlformats.org/officeDocument/2006/relationships/oleObject" Target="../embeddings/oleObject947.bin"/><Relationship Id="rId23" Type="http://schemas.openxmlformats.org/officeDocument/2006/relationships/oleObject" Target="../embeddings/oleObject951.bin"/><Relationship Id="rId28" Type="http://schemas.openxmlformats.org/officeDocument/2006/relationships/image" Target="../media/image52.wmf"/><Relationship Id="rId36" Type="http://schemas.openxmlformats.org/officeDocument/2006/relationships/oleObject" Target="../embeddings/oleObject958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949.bin"/><Relationship Id="rId31" Type="http://schemas.openxmlformats.org/officeDocument/2006/relationships/image" Target="../media/image8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44.bin"/><Relationship Id="rId14" Type="http://schemas.openxmlformats.org/officeDocument/2006/relationships/image" Target="../media/image30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53.bin"/><Relationship Id="rId30" Type="http://schemas.openxmlformats.org/officeDocument/2006/relationships/oleObject" Target="../embeddings/oleObject955.bin"/><Relationship Id="rId35" Type="http://schemas.openxmlformats.org/officeDocument/2006/relationships/image" Target="../media/image89.wmf"/><Relationship Id="rId8" Type="http://schemas.openxmlformats.org/officeDocument/2006/relationships/oleObject" Target="../embeddings/oleObject943.bin"/><Relationship Id="rId3" Type="http://schemas.openxmlformats.org/officeDocument/2006/relationships/oleObject" Target="../embeddings/oleObject940.bin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972.bin"/><Relationship Id="rId21" Type="http://schemas.openxmlformats.org/officeDocument/2006/relationships/oleObject" Target="../embeddings/oleObject969.bin"/><Relationship Id="rId34" Type="http://schemas.openxmlformats.org/officeDocument/2006/relationships/image" Target="../media/image89.wmf"/><Relationship Id="rId7" Type="http://schemas.openxmlformats.org/officeDocument/2006/relationships/oleObject" Target="../embeddings/oleObject96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967.bin"/><Relationship Id="rId25" Type="http://schemas.openxmlformats.org/officeDocument/2006/relationships/oleObject" Target="../embeddings/oleObject971.bin"/><Relationship Id="rId33" Type="http://schemas.openxmlformats.org/officeDocument/2006/relationships/oleObject" Target="../embeddings/oleObject9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964.bin"/><Relationship Id="rId24" Type="http://schemas.openxmlformats.org/officeDocument/2006/relationships/image" Target="../media/image52.wmf"/><Relationship Id="rId32" Type="http://schemas.openxmlformats.org/officeDocument/2006/relationships/image" Target="../media/image88.wmf"/><Relationship Id="rId37" Type="http://schemas.openxmlformats.org/officeDocument/2006/relationships/oleObject" Target="../embeddings/oleObject979.bin"/><Relationship Id="rId5" Type="http://schemas.openxmlformats.org/officeDocument/2006/relationships/oleObject" Target="../embeddings/oleObject961.bin"/><Relationship Id="rId15" Type="http://schemas.openxmlformats.org/officeDocument/2006/relationships/oleObject" Target="../embeddings/oleObject966.bin"/><Relationship Id="rId23" Type="http://schemas.openxmlformats.org/officeDocument/2006/relationships/oleObject" Target="../embeddings/oleObject970.bin"/><Relationship Id="rId28" Type="http://schemas.openxmlformats.org/officeDocument/2006/relationships/oleObject" Target="../embeddings/oleObject973.bin"/><Relationship Id="rId36" Type="http://schemas.openxmlformats.org/officeDocument/2006/relationships/oleObject" Target="../embeddings/oleObject97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968.bin"/><Relationship Id="rId31" Type="http://schemas.openxmlformats.org/officeDocument/2006/relationships/oleObject" Target="../embeddings/oleObject97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96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974.bin"/><Relationship Id="rId35" Type="http://schemas.openxmlformats.org/officeDocument/2006/relationships/oleObject" Target="../embeddings/oleObject977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960.bin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992.bin"/><Relationship Id="rId3" Type="http://schemas.openxmlformats.org/officeDocument/2006/relationships/oleObject" Target="../embeddings/oleObject980.bin"/><Relationship Id="rId21" Type="http://schemas.openxmlformats.org/officeDocument/2006/relationships/oleObject" Target="../embeddings/oleObject989.bin"/><Relationship Id="rId34" Type="http://schemas.openxmlformats.org/officeDocument/2006/relationships/oleObject" Target="../embeddings/oleObject997.bin"/><Relationship Id="rId7" Type="http://schemas.openxmlformats.org/officeDocument/2006/relationships/oleObject" Target="../embeddings/oleObject98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987.bin"/><Relationship Id="rId25" Type="http://schemas.openxmlformats.org/officeDocument/2006/relationships/oleObject" Target="../embeddings/oleObject991.bin"/><Relationship Id="rId33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994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984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996.bin"/><Relationship Id="rId5" Type="http://schemas.openxmlformats.org/officeDocument/2006/relationships/oleObject" Target="../embeddings/oleObject981.bin"/><Relationship Id="rId15" Type="http://schemas.openxmlformats.org/officeDocument/2006/relationships/oleObject" Target="../embeddings/oleObject986.bin"/><Relationship Id="rId23" Type="http://schemas.openxmlformats.org/officeDocument/2006/relationships/oleObject" Target="../embeddings/oleObject990.bin"/><Relationship Id="rId28" Type="http://schemas.openxmlformats.org/officeDocument/2006/relationships/oleObject" Target="../embeddings/oleObject993.bin"/><Relationship Id="rId36" Type="http://schemas.openxmlformats.org/officeDocument/2006/relationships/oleObject" Target="../embeddings/oleObject99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988.bin"/><Relationship Id="rId31" Type="http://schemas.openxmlformats.org/officeDocument/2006/relationships/image" Target="../media/image8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98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995.bin"/><Relationship Id="rId35" Type="http://schemas.openxmlformats.org/officeDocument/2006/relationships/oleObject" Target="../embeddings/oleObject998.bin"/><Relationship Id="rId8" Type="http://schemas.openxmlformats.org/officeDocument/2006/relationships/image" Target="../media/image26.wmf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012.bin"/><Relationship Id="rId3" Type="http://schemas.openxmlformats.org/officeDocument/2006/relationships/oleObject" Target="../embeddings/oleObject1000.bin"/><Relationship Id="rId21" Type="http://schemas.openxmlformats.org/officeDocument/2006/relationships/oleObject" Target="../embeddings/oleObject1009.bin"/><Relationship Id="rId34" Type="http://schemas.openxmlformats.org/officeDocument/2006/relationships/oleObject" Target="../embeddings/oleObject1017.bin"/><Relationship Id="rId7" Type="http://schemas.openxmlformats.org/officeDocument/2006/relationships/oleObject" Target="../embeddings/oleObject100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007.bin"/><Relationship Id="rId25" Type="http://schemas.openxmlformats.org/officeDocument/2006/relationships/oleObject" Target="../embeddings/oleObject1011.bin"/><Relationship Id="rId33" Type="http://schemas.openxmlformats.org/officeDocument/2006/relationships/oleObject" Target="../embeddings/oleObject10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14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04.bin"/><Relationship Id="rId24" Type="http://schemas.openxmlformats.org/officeDocument/2006/relationships/image" Target="../media/image52.wmf"/><Relationship Id="rId32" Type="http://schemas.openxmlformats.org/officeDocument/2006/relationships/image" Target="../media/image89.wmf"/><Relationship Id="rId5" Type="http://schemas.openxmlformats.org/officeDocument/2006/relationships/oleObject" Target="../embeddings/oleObject1001.bin"/><Relationship Id="rId15" Type="http://schemas.openxmlformats.org/officeDocument/2006/relationships/oleObject" Target="../embeddings/oleObject1006.bin"/><Relationship Id="rId23" Type="http://schemas.openxmlformats.org/officeDocument/2006/relationships/oleObject" Target="../embeddings/oleObject1010.bin"/><Relationship Id="rId28" Type="http://schemas.openxmlformats.org/officeDocument/2006/relationships/oleObject" Target="../embeddings/oleObject1013.bin"/><Relationship Id="rId36" Type="http://schemas.openxmlformats.org/officeDocument/2006/relationships/oleObject" Target="../embeddings/oleObject101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008.bin"/><Relationship Id="rId31" Type="http://schemas.openxmlformats.org/officeDocument/2006/relationships/oleObject" Target="../embeddings/oleObject101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0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018.bin"/><Relationship Id="rId8" Type="http://schemas.openxmlformats.org/officeDocument/2006/relationships/image" Target="../media/image26.wmf"/></Relationships>
</file>

<file path=ppt/slides/_rels/slide8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032.bin"/><Relationship Id="rId3" Type="http://schemas.openxmlformats.org/officeDocument/2006/relationships/oleObject" Target="../embeddings/oleObject1020.bin"/><Relationship Id="rId21" Type="http://schemas.openxmlformats.org/officeDocument/2006/relationships/oleObject" Target="../embeddings/oleObject1029.bin"/><Relationship Id="rId34" Type="http://schemas.openxmlformats.org/officeDocument/2006/relationships/oleObject" Target="../embeddings/oleObject1037.bin"/><Relationship Id="rId7" Type="http://schemas.openxmlformats.org/officeDocument/2006/relationships/oleObject" Target="../embeddings/oleObject102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027.bin"/><Relationship Id="rId25" Type="http://schemas.openxmlformats.org/officeDocument/2006/relationships/oleObject" Target="../embeddings/oleObject1031.bin"/><Relationship Id="rId33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34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24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1036.bin"/><Relationship Id="rId5" Type="http://schemas.openxmlformats.org/officeDocument/2006/relationships/oleObject" Target="../embeddings/oleObject1021.bin"/><Relationship Id="rId15" Type="http://schemas.openxmlformats.org/officeDocument/2006/relationships/oleObject" Target="../embeddings/oleObject1026.bin"/><Relationship Id="rId23" Type="http://schemas.openxmlformats.org/officeDocument/2006/relationships/oleObject" Target="../embeddings/oleObject1030.bin"/><Relationship Id="rId28" Type="http://schemas.openxmlformats.org/officeDocument/2006/relationships/oleObject" Target="../embeddings/oleObject1033.bin"/><Relationship Id="rId36" Type="http://schemas.openxmlformats.org/officeDocument/2006/relationships/oleObject" Target="../embeddings/oleObject103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028.bin"/><Relationship Id="rId31" Type="http://schemas.openxmlformats.org/officeDocument/2006/relationships/image" Target="../media/image8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2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1035.bin"/><Relationship Id="rId35" Type="http://schemas.openxmlformats.org/officeDocument/2006/relationships/oleObject" Target="../embeddings/oleObject1038.bin"/><Relationship Id="rId8" Type="http://schemas.openxmlformats.org/officeDocument/2006/relationships/image" Target="../media/image26.wmf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4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052.bin"/><Relationship Id="rId3" Type="http://schemas.openxmlformats.org/officeDocument/2006/relationships/oleObject" Target="../embeddings/oleObject1040.bin"/><Relationship Id="rId21" Type="http://schemas.openxmlformats.org/officeDocument/2006/relationships/oleObject" Target="../embeddings/oleObject1049.bin"/><Relationship Id="rId34" Type="http://schemas.openxmlformats.org/officeDocument/2006/relationships/oleObject" Target="../embeddings/oleObject1057.bin"/><Relationship Id="rId7" Type="http://schemas.openxmlformats.org/officeDocument/2006/relationships/oleObject" Target="../embeddings/oleObject104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047.bin"/><Relationship Id="rId25" Type="http://schemas.openxmlformats.org/officeDocument/2006/relationships/oleObject" Target="../embeddings/oleObject1051.bin"/><Relationship Id="rId33" Type="http://schemas.openxmlformats.org/officeDocument/2006/relationships/oleObject" Target="../embeddings/oleObject10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54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44.bin"/><Relationship Id="rId24" Type="http://schemas.openxmlformats.org/officeDocument/2006/relationships/image" Target="../media/image52.wmf"/><Relationship Id="rId32" Type="http://schemas.openxmlformats.org/officeDocument/2006/relationships/image" Target="../media/image89.wmf"/><Relationship Id="rId5" Type="http://schemas.openxmlformats.org/officeDocument/2006/relationships/oleObject" Target="../embeddings/oleObject1041.bin"/><Relationship Id="rId15" Type="http://schemas.openxmlformats.org/officeDocument/2006/relationships/oleObject" Target="../embeddings/oleObject1046.bin"/><Relationship Id="rId23" Type="http://schemas.openxmlformats.org/officeDocument/2006/relationships/oleObject" Target="../embeddings/oleObject1050.bin"/><Relationship Id="rId28" Type="http://schemas.openxmlformats.org/officeDocument/2006/relationships/oleObject" Target="../embeddings/oleObject1053.bin"/><Relationship Id="rId36" Type="http://schemas.openxmlformats.org/officeDocument/2006/relationships/oleObject" Target="../embeddings/oleObject105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048.bin"/><Relationship Id="rId31" Type="http://schemas.openxmlformats.org/officeDocument/2006/relationships/oleObject" Target="../embeddings/oleObject105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4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058.bin"/><Relationship Id="rId8" Type="http://schemas.openxmlformats.org/officeDocument/2006/relationships/image" Target="../media/image26.wmf"/></Relationships>
</file>

<file path=ppt/slides/_rels/slide8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072.bin"/><Relationship Id="rId21" Type="http://schemas.openxmlformats.org/officeDocument/2006/relationships/oleObject" Target="../embeddings/oleObject1069.bin"/><Relationship Id="rId34" Type="http://schemas.openxmlformats.org/officeDocument/2006/relationships/oleObject" Target="../embeddings/oleObject1077.bin"/><Relationship Id="rId7" Type="http://schemas.openxmlformats.org/officeDocument/2006/relationships/oleObject" Target="../embeddings/oleObject106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067.bin"/><Relationship Id="rId25" Type="http://schemas.openxmlformats.org/officeDocument/2006/relationships/oleObject" Target="../embeddings/oleObject1071.bin"/><Relationship Id="rId33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74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64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1076.bin"/><Relationship Id="rId37" Type="http://schemas.openxmlformats.org/officeDocument/2006/relationships/oleObject" Target="../embeddings/oleObject1079.bin"/><Relationship Id="rId5" Type="http://schemas.openxmlformats.org/officeDocument/2006/relationships/oleObject" Target="../embeddings/oleObject1061.bin"/><Relationship Id="rId15" Type="http://schemas.openxmlformats.org/officeDocument/2006/relationships/oleObject" Target="../embeddings/oleObject1066.bin"/><Relationship Id="rId23" Type="http://schemas.openxmlformats.org/officeDocument/2006/relationships/oleObject" Target="../embeddings/oleObject1070.bin"/><Relationship Id="rId28" Type="http://schemas.openxmlformats.org/officeDocument/2006/relationships/oleObject" Target="../embeddings/oleObject1073.bin"/><Relationship Id="rId36" Type="http://schemas.openxmlformats.org/officeDocument/2006/relationships/image" Target="../media/image8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068.bin"/><Relationship Id="rId31" Type="http://schemas.openxmlformats.org/officeDocument/2006/relationships/image" Target="../media/image8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6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1075.bin"/><Relationship Id="rId35" Type="http://schemas.openxmlformats.org/officeDocument/2006/relationships/oleObject" Target="../embeddings/oleObject107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060.bin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092.bin"/><Relationship Id="rId21" Type="http://schemas.openxmlformats.org/officeDocument/2006/relationships/oleObject" Target="../embeddings/oleObject1089.bin"/><Relationship Id="rId34" Type="http://schemas.openxmlformats.org/officeDocument/2006/relationships/oleObject" Target="../embeddings/oleObject1097.bin"/><Relationship Id="rId7" Type="http://schemas.openxmlformats.org/officeDocument/2006/relationships/oleObject" Target="../embeddings/oleObject108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087.bin"/><Relationship Id="rId25" Type="http://schemas.openxmlformats.org/officeDocument/2006/relationships/oleObject" Target="../embeddings/oleObject1091.bin"/><Relationship Id="rId33" Type="http://schemas.openxmlformats.org/officeDocument/2006/relationships/oleObject" Target="../embeddings/oleObject10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94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84.bin"/><Relationship Id="rId24" Type="http://schemas.openxmlformats.org/officeDocument/2006/relationships/image" Target="../media/image52.wmf"/><Relationship Id="rId32" Type="http://schemas.openxmlformats.org/officeDocument/2006/relationships/image" Target="../media/image89.wmf"/><Relationship Id="rId37" Type="http://schemas.openxmlformats.org/officeDocument/2006/relationships/oleObject" Target="../embeddings/oleObject1099.bin"/><Relationship Id="rId5" Type="http://schemas.openxmlformats.org/officeDocument/2006/relationships/oleObject" Target="../embeddings/oleObject1081.bin"/><Relationship Id="rId15" Type="http://schemas.openxmlformats.org/officeDocument/2006/relationships/oleObject" Target="../embeddings/oleObject1086.bin"/><Relationship Id="rId23" Type="http://schemas.openxmlformats.org/officeDocument/2006/relationships/oleObject" Target="../embeddings/oleObject1090.bin"/><Relationship Id="rId28" Type="http://schemas.openxmlformats.org/officeDocument/2006/relationships/oleObject" Target="../embeddings/oleObject1093.bin"/><Relationship Id="rId36" Type="http://schemas.openxmlformats.org/officeDocument/2006/relationships/image" Target="../media/image8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088.bin"/><Relationship Id="rId31" Type="http://schemas.openxmlformats.org/officeDocument/2006/relationships/oleObject" Target="../embeddings/oleObject109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8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09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08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2.wmf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9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22.bin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112.bin"/><Relationship Id="rId21" Type="http://schemas.openxmlformats.org/officeDocument/2006/relationships/oleObject" Target="../embeddings/oleObject1109.bin"/><Relationship Id="rId34" Type="http://schemas.openxmlformats.org/officeDocument/2006/relationships/oleObject" Target="../embeddings/oleObject1117.bin"/><Relationship Id="rId7" Type="http://schemas.openxmlformats.org/officeDocument/2006/relationships/oleObject" Target="../embeddings/oleObject110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107.bin"/><Relationship Id="rId25" Type="http://schemas.openxmlformats.org/officeDocument/2006/relationships/oleObject" Target="../embeddings/oleObject1111.bin"/><Relationship Id="rId33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114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04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1116.bin"/><Relationship Id="rId37" Type="http://schemas.openxmlformats.org/officeDocument/2006/relationships/oleObject" Target="../embeddings/oleObject1119.bin"/><Relationship Id="rId5" Type="http://schemas.openxmlformats.org/officeDocument/2006/relationships/oleObject" Target="../embeddings/oleObject1101.bin"/><Relationship Id="rId15" Type="http://schemas.openxmlformats.org/officeDocument/2006/relationships/oleObject" Target="../embeddings/oleObject1106.bin"/><Relationship Id="rId23" Type="http://schemas.openxmlformats.org/officeDocument/2006/relationships/oleObject" Target="../embeddings/oleObject1110.bin"/><Relationship Id="rId28" Type="http://schemas.openxmlformats.org/officeDocument/2006/relationships/oleObject" Target="../embeddings/oleObject1113.bin"/><Relationship Id="rId36" Type="http://schemas.openxmlformats.org/officeDocument/2006/relationships/image" Target="../media/image8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108.bin"/><Relationship Id="rId31" Type="http://schemas.openxmlformats.org/officeDocument/2006/relationships/image" Target="../media/image8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10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1115.bin"/><Relationship Id="rId35" Type="http://schemas.openxmlformats.org/officeDocument/2006/relationships/oleObject" Target="../embeddings/oleObject111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100.bin"/></Relationships>
</file>

<file path=ppt/slides/_rels/slide9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132.bin"/><Relationship Id="rId21" Type="http://schemas.openxmlformats.org/officeDocument/2006/relationships/oleObject" Target="../embeddings/oleObject1129.bin"/><Relationship Id="rId34" Type="http://schemas.openxmlformats.org/officeDocument/2006/relationships/oleObject" Target="../embeddings/oleObject1137.bin"/><Relationship Id="rId7" Type="http://schemas.openxmlformats.org/officeDocument/2006/relationships/oleObject" Target="../embeddings/oleObject112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127.bin"/><Relationship Id="rId25" Type="http://schemas.openxmlformats.org/officeDocument/2006/relationships/oleObject" Target="../embeddings/oleObject1131.bin"/><Relationship Id="rId33" Type="http://schemas.openxmlformats.org/officeDocument/2006/relationships/oleObject" Target="../embeddings/oleObject1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134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24.bin"/><Relationship Id="rId24" Type="http://schemas.openxmlformats.org/officeDocument/2006/relationships/image" Target="../media/image52.wmf"/><Relationship Id="rId32" Type="http://schemas.openxmlformats.org/officeDocument/2006/relationships/image" Target="../media/image89.wmf"/><Relationship Id="rId37" Type="http://schemas.openxmlformats.org/officeDocument/2006/relationships/oleObject" Target="../embeddings/oleObject1139.bin"/><Relationship Id="rId5" Type="http://schemas.openxmlformats.org/officeDocument/2006/relationships/oleObject" Target="../embeddings/oleObject1121.bin"/><Relationship Id="rId15" Type="http://schemas.openxmlformats.org/officeDocument/2006/relationships/oleObject" Target="../embeddings/oleObject1126.bin"/><Relationship Id="rId23" Type="http://schemas.openxmlformats.org/officeDocument/2006/relationships/oleObject" Target="../embeddings/oleObject1130.bin"/><Relationship Id="rId28" Type="http://schemas.openxmlformats.org/officeDocument/2006/relationships/oleObject" Target="../embeddings/oleObject1133.bin"/><Relationship Id="rId36" Type="http://schemas.openxmlformats.org/officeDocument/2006/relationships/image" Target="../media/image8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128.bin"/><Relationship Id="rId31" Type="http://schemas.openxmlformats.org/officeDocument/2006/relationships/oleObject" Target="../embeddings/oleObject113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12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13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120.bin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152.bin"/><Relationship Id="rId21" Type="http://schemas.openxmlformats.org/officeDocument/2006/relationships/oleObject" Target="../embeddings/oleObject1149.bin"/><Relationship Id="rId34" Type="http://schemas.openxmlformats.org/officeDocument/2006/relationships/oleObject" Target="../embeddings/oleObject1157.bin"/><Relationship Id="rId7" Type="http://schemas.openxmlformats.org/officeDocument/2006/relationships/oleObject" Target="../embeddings/oleObject114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147.bin"/><Relationship Id="rId25" Type="http://schemas.openxmlformats.org/officeDocument/2006/relationships/oleObject" Target="../embeddings/oleObject1151.bin"/><Relationship Id="rId33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154.bin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44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1156.bin"/><Relationship Id="rId37" Type="http://schemas.openxmlformats.org/officeDocument/2006/relationships/oleObject" Target="../embeddings/oleObject1159.bin"/><Relationship Id="rId5" Type="http://schemas.openxmlformats.org/officeDocument/2006/relationships/oleObject" Target="../embeddings/oleObject1141.bin"/><Relationship Id="rId15" Type="http://schemas.openxmlformats.org/officeDocument/2006/relationships/oleObject" Target="../embeddings/oleObject1146.bin"/><Relationship Id="rId23" Type="http://schemas.openxmlformats.org/officeDocument/2006/relationships/oleObject" Target="../embeddings/oleObject1150.bin"/><Relationship Id="rId28" Type="http://schemas.openxmlformats.org/officeDocument/2006/relationships/oleObject" Target="../embeddings/oleObject1153.bin"/><Relationship Id="rId36" Type="http://schemas.openxmlformats.org/officeDocument/2006/relationships/image" Target="../media/image8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148.bin"/><Relationship Id="rId31" Type="http://schemas.openxmlformats.org/officeDocument/2006/relationships/image" Target="../media/image8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14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1155.bin"/><Relationship Id="rId35" Type="http://schemas.openxmlformats.org/officeDocument/2006/relationships/oleObject" Target="../embeddings/oleObject115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140.bin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5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1172.bin"/><Relationship Id="rId21" Type="http://schemas.openxmlformats.org/officeDocument/2006/relationships/oleObject" Target="../embeddings/oleObject1169.bin"/><Relationship Id="rId34" Type="http://schemas.openxmlformats.org/officeDocument/2006/relationships/oleObject" Target="../embeddings/oleObject1177.bin"/><Relationship Id="rId7" Type="http://schemas.openxmlformats.org/officeDocument/2006/relationships/oleObject" Target="../embeddings/oleObject116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167.bin"/><Relationship Id="rId25" Type="http://schemas.openxmlformats.org/officeDocument/2006/relationships/oleObject" Target="../embeddings/oleObject1171.bin"/><Relationship Id="rId33" Type="http://schemas.openxmlformats.org/officeDocument/2006/relationships/oleObject" Target="../embeddings/oleObject1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174.bin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64.bin"/><Relationship Id="rId24" Type="http://schemas.openxmlformats.org/officeDocument/2006/relationships/image" Target="../media/image52.wmf"/><Relationship Id="rId32" Type="http://schemas.openxmlformats.org/officeDocument/2006/relationships/image" Target="../media/image89.wmf"/><Relationship Id="rId37" Type="http://schemas.openxmlformats.org/officeDocument/2006/relationships/oleObject" Target="../embeddings/oleObject1179.bin"/><Relationship Id="rId5" Type="http://schemas.openxmlformats.org/officeDocument/2006/relationships/oleObject" Target="../embeddings/oleObject1161.bin"/><Relationship Id="rId15" Type="http://schemas.openxmlformats.org/officeDocument/2006/relationships/oleObject" Target="../embeddings/oleObject1166.bin"/><Relationship Id="rId23" Type="http://schemas.openxmlformats.org/officeDocument/2006/relationships/oleObject" Target="../embeddings/oleObject1170.bin"/><Relationship Id="rId28" Type="http://schemas.openxmlformats.org/officeDocument/2006/relationships/oleObject" Target="../embeddings/oleObject1173.bin"/><Relationship Id="rId36" Type="http://schemas.openxmlformats.org/officeDocument/2006/relationships/image" Target="../media/image8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168.bin"/><Relationship Id="rId31" Type="http://schemas.openxmlformats.org/officeDocument/2006/relationships/oleObject" Target="../embeddings/oleObject117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16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image" Target="../media/image19.wmf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17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160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80.bin"/><Relationship Id="rId7" Type="http://schemas.openxmlformats.org/officeDocument/2006/relationships/oleObject" Target="../embeddings/oleObject11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81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83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90.bin"/><Relationship Id="rId18" Type="http://schemas.openxmlformats.org/officeDocument/2006/relationships/oleObject" Target="../embeddings/oleObject1194.bin"/><Relationship Id="rId26" Type="http://schemas.openxmlformats.org/officeDocument/2006/relationships/oleObject" Target="../embeddings/oleObject1200.bin"/><Relationship Id="rId3" Type="http://schemas.openxmlformats.org/officeDocument/2006/relationships/oleObject" Target="../embeddings/oleObject1184.bin"/><Relationship Id="rId21" Type="http://schemas.openxmlformats.org/officeDocument/2006/relationships/oleObject" Target="../embeddings/oleObject1196.bin"/><Relationship Id="rId7" Type="http://schemas.openxmlformats.org/officeDocument/2006/relationships/oleObject" Target="../embeddings/oleObject118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193.bin"/><Relationship Id="rId25" Type="http://schemas.openxmlformats.org/officeDocument/2006/relationships/oleObject" Target="../embeddings/oleObject11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2.bin"/><Relationship Id="rId20" Type="http://schemas.openxmlformats.org/officeDocument/2006/relationships/oleObject" Target="../embeddings/oleObject1195.bin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89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185.bin"/><Relationship Id="rId15" Type="http://schemas.openxmlformats.org/officeDocument/2006/relationships/image" Target="../media/image92.wmf"/><Relationship Id="rId23" Type="http://schemas.openxmlformats.org/officeDocument/2006/relationships/oleObject" Target="../embeddings/oleObject1198.bin"/><Relationship Id="rId10" Type="http://schemas.openxmlformats.org/officeDocument/2006/relationships/oleObject" Target="../embeddings/oleObject1188.bin"/><Relationship Id="rId19" Type="http://schemas.openxmlformats.org/officeDocument/2006/relationships/image" Target="../media/image8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187.bin"/><Relationship Id="rId14" Type="http://schemas.openxmlformats.org/officeDocument/2006/relationships/oleObject" Target="../embeddings/oleObject1191.bin"/><Relationship Id="rId22" Type="http://schemas.openxmlformats.org/officeDocument/2006/relationships/oleObject" Target="../embeddings/oleObject1197.bin"/><Relationship Id="rId27" Type="http://schemas.openxmlformats.org/officeDocument/2006/relationships/oleObject" Target="../embeddings/oleObject1201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104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208.bin"/><Relationship Id="rId18" Type="http://schemas.openxmlformats.org/officeDocument/2006/relationships/image" Target="../media/image109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1203.bin"/><Relationship Id="rId21" Type="http://schemas.openxmlformats.org/officeDocument/2006/relationships/oleObject" Target="../embeddings/oleObject1212.bin"/><Relationship Id="rId7" Type="http://schemas.openxmlformats.org/officeDocument/2006/relationships/oleObject" Target="../embeddings/oleObject1205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210.bin"/><Relationship Id="rId25" Type="http://schemas.openxmlformats.org/officeDocument/2006/relationships/oleObject" Target="../embeddings/oleObject1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207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1204.bin"/><Relationship Id="rId15" Type="http://schemas.openxmlformats.org/officeDocument/2006/relationships/oleObject" Target="../embeddings/oleObject1209.bin"/><Relationship Id="rId23" Type="http://schemas.openxmlformats.org/officeDocument/2006/relationships/oleObject" Target="../embeddings/oleObject121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21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206.bin"/><Relationship Id="rId14" Type="http://schemas.openxmlformats.org/officeDocument/2006/relationships/image" Target="../media/image108.wmf"/><Relationship Id="rId22" Type="http://schemas.openxmlformats.org/officeDocument/2006/relationships/image" Target="../media/image98.wmf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0.bin"/><Relationship Id="rId18" Type="http://schemas.openxmlformats.org/officeDocument/2006/relationships/image" Target="../media/image109.wmf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1237.bin"/><Relationship Id="rId21" Type="http://schemas.openxmlformats.org/officeDocument/2006/relationships/oleObject" Target="../embeddings/oleObject1224.bin"/><Relationship Id="rId34" Type="http://schemas.openxmlformats.org/officeDocument/2006/relationships/oleObject" Target="../embeddings/oleObject1233.bin"/><Relationship Id="rId7" Type="http://schemas.openxmlformats.org/officeDocument/2006/relationships/oleObject" Target="../embeddings/oleObject121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222.bin"/><Relationship Id="rId25" Type="http://schemas.openxmlformats.org/officeDocument/2006/relationships/oleObject" Target="../embeddings/oleObject1226.bin"/><Relationship Id="rId33" Type="http://schemas.openxmlformats.org/officeDocument/2006/relationships/oleObject" Target="../embeddings/oleObject1232.bin"/><Relationship Id="rId38" Type="http://schemas.openxmlformats.org/officeDocument/2006/relationships/oleObject" Target="../embeddings/oleObject1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95.wmf"/><Relationship Id="rId29" Type="http://schemas.openxmlformats.org/officeDocument/2006/relationships/image" Target="../media/image88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219.bin"/><Relationship Id="rId24" Type="http://schemas.openxmlformats.org/officeDocument/2006/relationships/image" Target="../media/image96.wmf"/><Relationship Id="rId32" Type="http://schemas.openxmlformats.org/officeDocument/2006/relationships/oleObject" Target="../embeddings/oleObject1231.bin"/><Relationship Id="rId37" Type="http://schemas.openxmlformats.org/officeDocument/2006/relationships/image" Target="../media/image89.wmf"/><Relationship Id="rId5" Type="http://schemas.openxmlformats.org/officeDocument/2006/relationships/oleObject" Target="../embeddings/oleObject1216.bin"/><Relationship Id="rId15" Type="http://schemas.openxmlformats.org/officeDocument/2006/relationships/oleObject" Target="../embeddings/oleObject1221.bin"/><Relationship Id="rId23" Type="http://schemas.openxmlformats.org/officeDocument/2006/relationships/oleObject" Target="../embeddings/oleObject1225.bin"/><Relationship Id="rId28" Type="http://schemas.openxmlformats.org/officeDocument/2006/relationships/oleObject" Target="../embeddings/oleObject1228.bin"/><Relationship Id="rId36" Type="http://schemas.openxmlformats.org/officeDocument/2006/relationships/oleObject" Target="../embeddings/oleObject1235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223.bin"/><Relationship Id="rId31" Type="http://schemas.openxmlformats.org/officeDocument/2006/relationships/oleObject" Target="../embeddings/oleObject123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218.bin"/><Relationship Id="rId14" Type="http://schemas.openxmlformats.org/officeDocument/2006/relationships/image" Target="../media/image108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227.bin"/><Relationship Id="rId30" Type="http://schemas.openxmlformats.org/officeDocument/2006/relationships/oleObject" Target="../embeddings/oleObject1229.bin"/><Relationship Id="rId35" Type="http://schemas.openxmlformats.org/officeDocument/2006/relationships/oleObject" Target="../embeddings/oleObject1234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215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43.bin"/><Relationship Id="rId3" Type="http://schemas.openxmlformats.org/officeDocument/2006/relationships/oleObject" Target="../embeddings/oleObject1238.bin"/><Relationship Id="rId7" Type="http://schemas.openxmlformats.org/officeDocument/2006/relationships/oleObject" Target="../embeddings/oleObject1240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45.bin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42.bin"/><Relationship Id="rId5" Type="http://schemas.openxmlformats.org/officeDocument/2006/relationships/oleObject" Target="../embeddings/oleObject1239.bin"/><Relationship Id="rId15" Type="http://schemas.openxmlformats.org/officeDocument/2006/relationships/oleObject" Target="../embeddings/oleObject1244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41.bin"/><Relationship Id="rId14" Type="http://schemas.openxmlformats.org/officeDocument/2006/relationships/image" Target="../media/image8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235981" cy="4483969"/>
          </a:xfrm>
        </p:spPr>
        <p:txBody>
          <a:bodyPr/>
          <a:lstStyle/>
          <a:p>
            <a:r>
              <a:rPr lang="tr-TR" sz="9600" dirty="0" smtClean="0"/>
              <a:t>BLM2502</a:t>
            </a:r>
            <a:br>
              <a:rPr lang="tr-TR" sz="9600" dirty="0" smtClean="0"/>
            </a:br>
            <a:r>
              <a:rPr lang="tr-TR" sz="9600" dirty="0" err="1" smtClean="0"/>
              <a:t>Theory</a:t>
            </a:r>
            <a:r>
              <a:rPr lang="tr-TR" sz="9600" dirty="0" smtClean="0"/>
              <a:t> of </a:t>
            </a:r>
            <a:r>
              <a:rPr lang="tr-TR" sz="9600" dirty="0" err="1" smtClean="0"/>
              <a:t>Computation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189583" cy="949569"/>
          </a:xfrm>
        </p:spPr>
        <p:txBody>
          <a:bodyPr/>
          <a:lstStyle/>
          <a:p>
            <a:pPr algn="ctr"/>
            <a:r>
              <a:rPr lang="tr-TR" dirty="0" smtClean="0"/>
              <a:t>Spring </a:t>
            </a:r>
            <a:r>
              <a:rPr lang="tr-TR" dirty="0" smtClean="0"/>
              <a:t>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908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4BB21C5-E56F-4A14-AE87-830F177D278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4754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55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58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59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0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3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4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5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476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7" imgW="266469" imgH="393359" progId="Equation.3">
                  <p:embed/>
                </p:oleObj>
              </mc:Choice>
              <mc:Fallback>
                <p:oleObj name="Equation" r:id="rId7" imgW="266469" imgH="39335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9" imgW="241195" imgH="279279" progId="Equation.3">
                  <p:embed/>
                </p:oleObj>
              </mc:Choice>
              <mc:Fallback>
                <p:oleObj name="Equation" r:id="rId9" imgW="241195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79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1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2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3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4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5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4788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2" imgW="266469" imgH="393359" progId="Equation.3">
                  <p:embed/>
                </p:oleObj>
              </mc:Choice>
              <mc:Fallback>
                <p:oleObj name="Equation" r:id="rId12" imgW="266469" imgH="39335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5" imgW="355446" imgH="482391" progId="Equation.3">
                  <p:embed/>
                </p:oleObj>
              </mc:Choice>
              <mc:Fallback>
                <p:oleObj name="Equation" r:id="rId15" imgW="355446" imgH="48239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1.</a:t>
            </a:r>
            <a:r>
              <a:rPr lang="en-US">
                <a:latin typeface="Comic Sans MS" charset="0"/>
                <a:ea typeface="ＭＳ Ｐゴシック" charset="0"/>
              </a:rPr>
              <a:t> Reads</a:t>
            </a:r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2.</a:t>
            </a:r>
            <a:r>
              <a:rPr lang="en-US">
                <a:latin typeface="Comic Sans MS" charset="0"/>
                <a:ea typeface="ＭＳ Ｐゴシック" charset="0"/>
              </a:rPr>
              <a:t> Writes </a:t>
            </a: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245745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19" imgW="380835" imgH="533169" progId="Equation.3">
                  <p:embed/>
                </p:oleObj>
              </mc:Choice>
              <mc:Fallback>
                <p:oleObj name="Equation" r:id="rId19" imgW="380835" imgH="53316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8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3.</a:t>
            </a:r>
            <a:r>
              <a:rPr lang="en-US">
                <a:latin typeface="Comic Sans MS" charset="0"/>
                <a:ea typeface="ＭＳ Ｐゴシック" charset="0"/>
              </a:rPr>
              <a:t> Moves Right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F46DEDC-0A0C-490A-9506-832A79DA238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100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6130" name="Text Box 2"/>
          <p:cNvSpPr txBox="1">
            <a:spLocks noChangeArrowheads="1"/>
          </p:cNvSpPr>
          <p:nvPr/>
        </p:nvSpPr>
        <p:spPr bwMode="auto">
          <a:xfrm>
            <a:off x="0" y="152400"/>
            <a:ext cx="5516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 Machine Pseudocode:</a:t>
            </a:r>
          </a:p>
        </p:txBody>
      </p:sp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1752600" y="2133600"/>
            <a:ext cx="644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Match a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  <a:r>
              <a:rPr lang="en-US">
                <a:latin typeface="Comic Sans MS" charset="0"/>
                <a:ea typeface="ＭＳ Ｐゴシック" charset="0"/>
              </a:rPr>
              <a:t> from     with a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  <a:r>
              <a:rPr lang="en-US">
                <a:latin typeface="Comic Sans MS" charset="0"/>
                <a:ea typeface="ＭＳ Ｐゴシック" charset="0"/>
              </a:rPr>
              <a:t> from  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9403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7988300" y="2266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Equation" r:id="rId5" imgW="317225" imgH="406048" progId="Equation.3">
                  <p:embed/>
                </p:oleObj>
              </mc:Choice>
              <mc:Fallback>
                <p:oleObj name="Equation" r:id="rId5" imgW="317225" imgH="406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266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34" name="Text Box 6"/>
          <p:cNvSpPr txBox="1">
            <a:spLocks noChangeArrowheads="1"/>
          </p:cNvSpPr>
          <p:nvPr/>
        </p:nvSpPr>
        <p:spPr bwMode="auto">
          <a:xfrm>
            <a:off x="990600" y="10668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 Repeat</a:t>
            </a:r>
          </a:p>
        </p:txBody>
      </p:sp>
      <p:sp>
        <p:nvSpPr>
          <p:cNvPr id="816135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699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Until </a:t>
            </a:r>
            <a:r>
              <a:rPr lang="en-US">
                <a:latin typeface="Comic Sans MS" charset="0"/>
                <a:ea typeface="ＭＳ Ｐゴシック" charset="0"/>
              </a:rPr>
              <a:t>all  of       or       is matched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3733800" y="3276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6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5105400" y="32766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Equation" r:id="rId8" imgW="317225" imgH="406048" progId="Equation.3">
                  <p:embed/>
                </p:oleObj>
              </mc:Choice>
              <mc:Fallback>
                <p:oleObj name="Equation" r:id="rId8" imgW="317225" imgH="40604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766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38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6111875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If</a:t>
            </a:r>
            <a:r>
              <a:rPr lang="en-US">
                <a:latin typeface="Comic Sans MS" charset="0"/>
                <a:ea typeface="ＭＳ Ｐゴシック" charset="0"/>
              </a:rPr>
              <a:t> a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  <a:r>
              <a:rPr lang="en-US">
                <a:latin typeface="Comic Sans MS" charset="0"/>
                <a:ea typeface="ＭＳ Ｐゴシック" charset="0"/>
              </a:rPr>
              <a:t> from      is not matched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 erase tape, write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</a:t>
            </a: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else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 erase tape, write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3581400" y="4495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7067550" y="5048250"/>
          <a:ext cx="143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Equation" r:id="rId10" imgW="1435100" imgH="533400" progId="Equation.3">
                  <p:embed/>
                </p:oleObj>
              </mc:Choice>
              <mc:Fallback>
                <p:oleObj name="Equation" r:id="rId10" imgW="1435100" imgH="533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5048250"/>
                        <a:ext cx="1435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7061200" y="6146800"/>
          <a:ext cx="1435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tion" r:id="rId12" imgW="1435100" imgH="533400" progId="Equation.3">
                  <p:embed/>
                </p:oleObj>
              </mc:Choice>
              <mc:Fallback>
                <p:oleObj name="Equation" r:id="rId12" imgW="14351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6146800"/>
                        <a:ext cx="1435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31D9780-8808-41C9-8128-4694FDFCB43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101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smtClean="0">
                <a:ea typeface="+mj-ea"/>
              </a:rPr>
              <a:t>Combining Turing Machines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</a:rPr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3DCD41F-CB88-4409-B982-D97B6865B57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102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8178" name="Text Box 2"/>
          <p:cNvSpPr txBox="1">
            <a:spLocks noChangeArrowheads="1"/>
          </p:cNvSpPr>
          <p:nvPr/>
        </p:nvSpPr>
        <p:spPr bwMode="auto">
          <a:xfrm>
            <a:off x="2895600" y="1371600"/>
            <a:ext cx="295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Block Diagram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2895600" y="3048000"/>
            <a:ext cx="2971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8180" name="Line 4"/>
          <p:cNvSpPr>
            <a:spLocks noChangeShapeType="1"/>
          </p:cNvSpPr>
          <p:nvPr/>
        </p:nvSpPr>
        <p:spPr bwMode="auto">
          <a:xfrm>
            <a:off x="205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8181" name="Text Box 5"/>
          <p:cNvSpPr txBox="1">
            <a:spLocks noChangeArrowheads="1"/>
          </p:cNvSpPr>
          <p:nvPr/>
        </p:nvSpPr>
        <p:spPr bwMode="auto">
          <a:xfrm>
            <a:off x="3505200" y="3276600"/>
            <a:ext cx="1744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Machine</a:t>
            </a:r>
          </a:p>
        </p:txBody>
      </p:sp>
      <p:sp>
        <p:nvSpPr>
          <p:cNvPr id="818182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input</a:t>
            </a: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6934200" y="3581400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output</a:t>
            </a:r>
          </a:p>
        </p:txBody>
      </p:sp>
      <p:sp>
        <p:nvSpPr>
          <p:cNvPr id="818184" name="Line 8"/>
          <p:cNvSpPr>
            <a:spLocks noChangeShapeType="1"/>
          </p:cNvSpPr>
          <p:nvPr/>
        </p:nvSpPr>
        <p:spPr bwMode="auto">
          <a:xfrm>
            <a:off x="586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53F2CCB-6FD2-4A55-BBC2-DF58A0EF2AB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103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02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2209800" y="1143000"/>
          <a:ext cx="1676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9" name="Equation" r:id="rId3" imgW="1676400" imgH="482600" progId="Equation.3">
                  <p:embed/>
                </p:oleObj>
              </mc:Choice>
              <mc:Fallback>
                <p:oleObj name="Equation" r:id="rId3" imgW="16764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1676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4" name="AutoShape 4"/>
          <p:cNvSpPr>
            <a:spLocks/>
          </p:cNvSpPr>
          <p:nvPr/>
        </p:nvSpPr>
        <p:spPr bwMode="auto">
          <a:xfrm>
            <a:off x="4038600" y="4572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4724400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4413250" y="522288"/>
          <a:ext cx="93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22288"/>
                        <a:ext cx="939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6324600" y="6096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Equation" r:id="rId9" imgW="977900" imgH="381000" progId="Equation.3">
                  <p:embed/>
                </p:oleObj>
              </mc:Choice>
              <mc:Fallback>
                <p:oleObj name="Equation" r:id="rId9" imgW="9779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6324600" y="17526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3" name="Equation" r:id="rId11" imgW="965200" imgH="431800" progId="Equation.3">
                  <p:embed/>
                </p:oleObj>
              </mc:Choice>
              <mc:Fallback>
                <p:oleObj name="Equation" r:id="rId11" imgW="965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2600"/>
                        <a:ext cx="96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5638800" y="3810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819210" name="Text Box 10"/>
          <p:cNvSpPr txBox="1">
            <a:spLocks noChangeArrowheads="1"/>
          </p:cNvSpPr>
          <p:nvPr/>
        </p:nvSpPr>
        <p:spPr bwMode="auto">
          <a:xfrm>
            <a:off x="5562600" y="16764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819211" name="Rectangle 11"/>
          <p:cNvSpPr>
            <a:spLocks noChangeArrowheads="1"/>
          </p:cNvSpPr>
          <p:nvPr/>
        </p:nvSpPr>
        <p:spPr bwMode="auto">
          <a:xfrm>
            <a:off x="1676400" y="4191000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12" name="Text Box 12"/>
          <p:cNvSpPr txBox="1">
            <a:spLocks noChangeArrowheads="1"/>
          </p:cNvSpPr>
          <p:nvPr/>
        </p:nvSpPr>
        <p:spPr bwMode="auto">
          <a:xfrm>
            <a:off x="1752600" y="4467225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Comparator</a:t>
            </a:r>
          </a:p>
        </p:txBody>
      </p:sp>
      <p:sp>
        <p:nvSpPr>
          <p:cNvPr id="819213" name="Rectangle 13"/>
          <p:cNvSpPr>
            <a:spLocks noChangeArrowheads="1"/>
          </p:cNvSpPr>
          <p:nvPr/>
        </p:nvSpPr>
        <p:spPr bwMode="auto">
          <a:xfrm>
            <a:off x="5257800" y="3276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14" name="Text Box 14"/>
          <p:cNvSpPr txBox="1">
            <a:spLocks noChangeArrowheads="1"/>
          </p:cNvSpPr>
          <p:nvPr/>
        </p:nvSpPr>
        <p:spPr bwMode="auto">
          <a:xfrm>
            <a:off x="5470525" y="3530600"/>
            <a:ext cx="137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Adder</a:t>
            </a:r>
          </a:p>
        </p:txBody>
      </p:sp>
      <p:sp>
        <p:nvSpPr>
          <p:cNvPr id="819215" name="Rectangle 15"/>
          <p:cNvSpPr>
            <a:spLocks noChangeArrowheads="1"/>
          </p:cNvSpPr>
          <p:nvPr/>
        </p:nvSpPr>
        <p:spPr bwMode="auto">
          <a:xfrm>
            <a:off x="5257800" y="5181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16" name="Text Box 16"/>
          <p:cNvSpPr txBox="1">
            <a:spLocks noChangeArrowheads="1"/>
          </p:cNvSpPr>
          <p:nvPr/>
        </p:nvSpPr>
        <p:spPr bwMode="auto">
          <a:xfrm>
            <a:off x="5470525" y="5435600"/>
            <a:ext cx="145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Eraser</a:t>
            </a:r>
          </a:p>
        </p:txBody>
      </p:sp>
      <p:sp>
        <p:nvSpPr>
          <p:cNvPr id="819217" name="Line 17"/>
          <p:cNvSpPr>
            <a:spLocks noChangeShapeType="1"/>
          </p:cNvSpPr>
          <p:nvPr/>
        </p:nvSpPr>
        <p:spPr bwMode="auto">
          <a:xfrm flipV="1">
            <a:off x="38100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18" name="Line 18"/>
          <p:cNvSpPr>
            <a:spLocks noChangeShapeType="1"/>
          </p:cNvSpPr>
          <p:nvPr/>
        </p:nvSpPr>
        <p:spPr bwMode="auto">
          <a:xfrm>
            <a:off x="38100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19" name="Line 19"/>
          <p:cNvSpPr>
            <a:spLocks noChangeShapeType="1"/>
          </p:cNvSpPr>
          <p:nvPr/>
        </p:nvSpPr>
        <p:spPr bwMode="auto">
          <a:xfrm>
            <a:off x="7162800" y="38100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20" name="Line 20"/>
          <p:cNvSpPr>
            <a:spLocks noChangeShapeType="1"/>
          </p:cNvSpPr>
          <p:nvPr/>
        </p:nvSpPr>
        <p:spPr bwMode="auto">
          <a:xfrm flipV="1">
            <a:off x="7162800" y="4800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21" name="Line 21"/>
          <p:cNvSpPr>
            <a:spLocks noChangeShapeType="1"/>
          </p:cNvSpPr>
          <p:nvPr/>
        </p:nvSpPr>
        <p:spPr bwMode="auto">
          <a:xfrm>
            <a:off x="1066800" y="3657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22" name="Line 22"/>
          <p:cNvSpPr>
            <a:spLocks noChangeShapeType="1"/>
          </p:cNvSpPr>
          <p:nvPr/>
        </p:nvSpPr>
        <p:spPr bwMode="auto">
          <a:xfrm>
            <a:off x="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223" name="Line 23"/>
          <p:cNvSpPr>
            <a:spLocks noChangeShapeType="1"/>
          </p:cNvSpPr>
          <p:nvPr/>
        </p:nvSpPr>
        <p:spPr bwMode="auto">
          <a:xfrm flipV="1">
            <a:off x="1066800" y="3657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6520" name="Object 24"/>
          <p:cNvGraphicFramePr>
            <a:graphicFrameLocks noChangeAspect="1"/>
          </p:cNvGraphicFramePr>
          <p:nvPr/>
        </p:nvGraphicFramePr>
        <p:xfrm>
          <a:off x="152400" y="44196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13" imgW="685800" imgH="368300" progId="Equation.3">
                  <p:embed/>
                </p:oleObj>
              </mc:Choice>
              <mc:Fallback>
                <p:oleObj name="Equation" r:id="rId13" imgW="6858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1" name="Object 25"/>
          <p:cNvGraphicFramePr>
            <a:graphicFrameLocks noChangeAspect="1"/>
          </p:cNvGraphicFramePr>
          <p:nvPr/>
        </p:nvGraphicFramePr>
        <p:xfrm>
          <a:off x="4114800" y="32004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15" imgW="685800" imgH="368300" progId="Equation.3">
                  <p:embed/>
                </p:oleObj>
              </mc:Choice>
              <mc:Fallback>
                <p:oleObj name="Equation" r:id="rId15" imgW="685800" imgH="368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2" name="Object 26"/>
          <p:cNvGraphicFramePr>
            <a:graphicFrameLocks noChangeAspect="1"/>
          </p:cNvGraphicFramePr>
          <p:nvPr/>
        </p:nvGraphicFramePr>
        <p:xfrm>
          <a:off x="4038600" y="43434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6" name="Equation" r:id="rId16" imgW="977900" imgH="381000" progId="Equation.3">
                  <p:embed/>
                </p:oleObj>
              </mc:Choice>
              <mc:Fallback>
                <p:oleObj name="Equation" r:id="rId16" imgW="977900" imgH="38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3" name="Object 27"/>
          <p:cNvGraphicFramePr>
            <a:graphicFrameLocks noChangeAspect="1"/>
          </p:cNvGraphicFramePr>
          <p:nvPr/>
        </p:nvGraphicFramePr>
        <p:xfrm>
          <a:off x="4038600" y="54864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7" name="Equation" r:id="rId17" imgW="965200" imgH="431800" progId="Equation.3">
                  <p:embed/>
                </p:oleObj>
              </mc:Choice>
              <mc:Fallback>
                <p:oleObj name="Equation" r:id="rId17" imgW="965200" imgH="431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96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4" name="Object 28"/>
          <p:cNvGraphicFramePr>
            <a:graphicFrameLocks noChangeAspect="1"/>
          </p:cNvGraphicFramePr>
          <p:nvPr/>
        </p:nvGraphicFramePr>
        <p:xfrm>
          <a:off x="7696200" y="3733800"/>
          <a:ext cx="93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8" name="Equation" r:id="rId18" imgW="939392" imgH="393529" progId="Equation.3">
                  <p:embed/>
                </p:oleObj>
              </mc:Choice>
              <mc:Fallback>
                <p:oleObj name="Equation" r:id="rId18" imgW="939392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33800"/>
                        <a:ext cx="93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5" name="Object 29"/>
          <p:cNvGraphicFramePr>
            <a:graphicFrameLocks noChangeAspect="1"/>
          </p:cNvGraphicFramePr>
          <p:nvPr/>
        </p:nvGraphicFramePr>
        <p:xfrm>
          <a:off x="7772400" y="5486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Equation" r:id="rId19" imgW="253890" imgH="380835" progId="Equation.3">
                  <p:embed/>
                </p:oleObj>
              </mc:Choice>
              <mc:Fallback>
                <p:oleObj name="Equation" r:id="rId19" imgW="253890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86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0" name="Line 30"/>
          <p:cNvSpPr>
            <a:spLocks noChangeShapeType="1"/>
          </p:cNvSpPr>
          <p:nvPr/>
        </p:nvSpPr>
        <p:spPr bwMode="auto">
          <a:xfrm>
            <a:off x="8458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0C4ACE4-E437-4EA2-A1B4-532FD6608EE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The Input String</a:t>
            </a:r>
          </a:p>
        </p:txBody>
      </p:sp>
      <p:sp>
        <p:nvSpPr>
          <p:cNvPr id="715779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0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1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3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7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8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89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791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5793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2306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9" name="Line 23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Blank symbol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head</a:t>
            </a:r>
          </a:p>
        </p:txBody>
      </p:sp>
      <p:graphicFrame>
        <p:nvGraphicFramePr>
          <p:cNvPr id="12313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365125" y="5054600"/>
            <a:ext cx="71405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Head starts at the leftmost position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of the input string</a:t>
            </a:r>
          </a:p>
        </p:txBody>
      </p:sp>
      <p:sp>
        <p:nvSpPr>
          <p:cNvPr id="715809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5810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Input string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264CD38-90BB-49A3-8B7B-5B2FB65B0B3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States &amp; Transitions</a:t>
            </a:r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04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05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7" imgW="1562100" imgH="469900" progId="Equation.3">
                  <p:embed/>
                </p:oleObj>
              </mc:Choice>
              <mc:Fallback>
                <p:oleObj name="Equation" r:id="rId7" imgW="15621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5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Read</a:t>
            </a:r>
          </a:p>
        </p:txBody>
      </p:sp>
      <p:sp>
        <p:nvSpPr>
          <p:cNvPr id="716818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Write</a:t>
            </a:r>
          </a:p>
        </p:txBody>
      </p:sp>
      <p:sp>
        <p:nvSpPr>
          <p:cNvPr id="716819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Move Left</a:t>
            </a:r>
          </a:p>
        </p:txBody>
      </p:sp>
      <p:sp>
        <p:nvSpPr>
          <p:cNvPr id="716821" name="Oval 21"/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22" name="Oval 22"/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23" name="Line 23"/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30" name="Object 24"/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25"/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6"/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1" imgW="1587500" imgH="469900" progId="Equation.3">
                  <p:embed/>
                </p:oleObj>
              </mc:Choice>
              <mc:Fallback>
                <p:oleObj name="Equation" r:id="rId11" imgW="15875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7" name="Line 27"/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6829" name="Text Box 29"/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Move Right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9C4D4DE-03C1-41CC-BE94-5E608D625DBC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717854" name="Oval 30"/>
          <p:cNvSpPr>
            <a:spLocks noChangeArrowheads="1"/>
          </p:cNvSpPr>
          <p:nvPr/>
        </p:nvSpPr>
        <p:spPr bwMode="auto">
          <a:xfrm>
            <a:off x="10668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55" name="Oval 31"/>
          <p:cNvSpPr>
            <a:spLocks noChangeArrowheads="1"/>
          </p:cNvSpPr>
          <p:nvPr/>
        </p:nvSpPr>
        <p:spPr bwMode="auto">
          <a:xfrm>
            <a:off x="42672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56" name="Line 32"/>
          <p:cNvSpPr>
            <a:spLocks noChangeShapeType="1"/>
          </p:cNvSpPr>
          <p:nvPr/>
        </p:nvSpPr>
        <p:spPr bwMode="auto">
          <a:xfrm>
            <a:off x="1905000" y="5791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4342" name="Object 33"/>
          <p:cNvGraphicFramePr>
            <a:graphicFrameLocks noChangeAspect="1"/>
          </p:cNvGraphicFramePr>
          <p:nvPr/>
        </p:nvGraphicFramePr>
        <p:xfrm>
          <a:off x="1325563" y="549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49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34"/>
          <p:cNvGraphicFramePr>
            <a:graphicFrameLocks noChangeAspect="1"/>
          </p:cNvGraphicFramePr>
          <p:nvPr/>
        </p:nvGraphicFramePr>
        <p:xfrm>
          <a:off x="4495800" y="548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35"/>
          <p:cNvGraphicFramePr>
            <a:graphicFrameLocks noChangeAspect="1"/>
          </p:cNvGraphicFramePr>
          <p:nvPr/>
        </p:nvGraphicFramePr>
        <p:xfrm>
          <a:off x="2286000" y="5334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88" name="Line 64"/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89" name="Line 65"/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0" name="Line 66"/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1" name="Line 67"/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2" name="Line 68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3" name="Line 69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4" name="Line 70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5" name="Line 71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6" name="Line 72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7" name="Line 73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8" name="Line 74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99" name="Line 75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900" name="Text Box 76"/>
          <p:cNvSpPr txBox="1">
            <a:spLocks noChangeArrowheads="1"/>
          </p:cNvSpPr>
          <p:nvPr/>
        </p:nvSpPr>
        <p:spPr bwMode="auto">
          <a:xfrm>
            <a:off x="77724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7901" name="Text Box 77"/>
          <p:cNvSpPr txBox="1">
            <a:spLocks noChangeArrowheads="1"/>
          </p:cNvSpPr>
          <p:nvPr/>
        </p:nvSpPr>
        <p:spPr bwMode="auto">
          <a:xfrm>
            <a:off x="6858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7902" name="Line 78"/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4360" name="Object 79"/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80"/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81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82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86"/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87"/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88"/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89"/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9" imgW="241195" imgH="279279" progId="Equation.3">
                  <p:embed/>
                </p:oleObj>
              </mc:Choice>
              <mc:Fallback>
                <p:oleObj name="Equation" r:id="rId19" imgW="241195" imgH="279279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90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49" name="Text Box 125"/>
          <p:cNvSpPr txBox="1">
            <a:spLocks noChangeArrowheads="1"/>
          </p:cNvSpPr>
          <p:nvPr/>
        </p:nvSpPr>
        <p:spPr bwMode="auto">
          <a:xfrm>
            <a:off x="38862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graphicFrame>
        <p:nvGraphicFramePr>
          <p:cNvPr id="14370" name="Object 126"/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22" imgW="380835" imgH="520474" progId="Equation.3">
                  <p:embed/>
                </p:oleObj>
              </mc:Choice>
              <mc:Fallback>
                <p:oleObj name="Equation" r:id="rId22" imgW="380835" imgH="520474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51" name="Text Box 127"/>
          <p:cNvSpPr txBox="1">
            <a:spLocks noChangeArrowheads="1"/>
          </p:cNvSpPr>
          <p:nvPr/>
        </p:nvSpPr>
        <p:spPr bwMode="auto">
          <a:xfrm>
            <a:off x="3200400" y="3124200"/>
            <a:ext cx="2757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current state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417582F-E854-4CF8-A974-24E67B792C7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8856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57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6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377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1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2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sp>
        <p:nvSpPr>
          <p:cNvPr id="718883" name="Oval 35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84" name="Oval 36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85" name="Line 37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390" name="Object 38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9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40"/>
          <p:cNvGraphicFramePr>
            <a:graphicFrameLocks noChangeAspect="1"/>
          </p:cNvGraphicFramePr>
          <p:nvPr/>
        </p:nvGraphicFramePr>
        <p:xfrm>
          <a:off x="1676400" y="5638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20" imgW="1587500" imgH="469900" progId="Equation.3">
                  <p:embed/>
                </p:oleObj>
              </mc:Choice>
              <mc:Fallback>
                <p:oleObj name="Equation" r:id="rId20" imgW="15875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9" name="Line 41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1" name="Line 43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6" name="Line 48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7" name="Line 49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8" name="Line 50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899" name="Line 51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900" name="Line 52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901" name="Text Box 53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8902" name="Text Box 54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8903" name="Line 55"/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408" name="Object 56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9" name="Object 57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58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9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60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61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62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63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64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0" imgW="253890" imgH="393529" progId="Equation.3">
                  <p:embed/>
                </p:oleObj>
              </mc:Choice>
              <mc:Fallback>
                <p:oleObj name="Equation" r:id="rId30" imgW="253890" imgH="39352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14" name="Text Box 66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15418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Object 68"/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34" imgW="444307" imgH="520474" progId="Equation.3">
                  <p:embed/>
                </p:oleObj>
              </mc:Choice>
              <mc:Fallback>
                <p:oleObj name="Equation" r:id="rId34" imgW="444307" imgH="52047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93F5D5D-2C0B-4651-AE07-B3FE399159F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3970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1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2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3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4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5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6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7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8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79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81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3984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94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sp>
        <p:nvSpPr>
          <p:cNvPr id="723995" name="Oval 27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96" name="Oval 28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3997" name="Line 29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20" imgW="1562100" imgH="469900" progId="Equation.3">
                  <p:embed/>
                </p:oleObj>
              </mc:Choice>
              <mc:Fallback>
                <p:oleObj name="Equation" r:id="rId20" imgW="15621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01" name="Line 33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2" name="Line 34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3" name="Line 35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4" name="Line 36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5" name="Line 37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6" name="Line 38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7" name="Line 39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8" name="Line 40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09" name="Line 41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10" name="Line 42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11" name="Line 43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12" name="Line 44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013" name="Text Box 45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4014" name="Text Box 46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4015" name="Line 47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432" name="Object 48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4" name="Object 50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" name="Object 51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52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7" name="Object 53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9" name="Object 55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0" name="Object 56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30" imgW="253890" imgH="393529" progId="Equation.3">
                  <p:embed/>
                </p:oleObj>
              </mc:Choice>
              <mc:Fallback>
                <p:oleObj name="Equation" r:id="rId30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25" name="Text Box 57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16442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34" imgW="444307" imgH="520474" progId="Equation.3">
                  <p:embed/>
                </p:oleObj>
              </mc:Choice>
              <mc:Fallback>
                <p:oleObj name="Equation" r:id="rId34" imgW="444307" imgH="5204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28" name="Text Box 60"/>
          <p:cNvSpPr txBox="1">
            <a:spLocks noChangeArrowheads="1"/>
          </p:cNvSpPr>
          <p:nvPr/>
        </p:nvSpPr>
        <p:spPr bwMode="auto">
          <a:xfrm>
            <a:off x="1365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52BC2A0-515B-4274-BF21-8A4E5064A3A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4994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995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0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2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8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sp>
        <p:nvSpPr>
          <p:cNvPr id="725019" name="Oval 27"/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20" name="Oval 28"/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21" name="Line 29"/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20" imgW="1638300" imgH="469900" progId="Equation.3">
                  <p:embed/>
                </p:oleObj>
              </mc:Choice>
              <mc:Fallback>
                <p:oleObj name="Equation" r:id="rId20" imgW="16383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25" name="Line 33"/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26" name="Line 34"/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27" name="Line 35"/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28" name="Line 36"/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29" name="Line 37"/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0" name="Line 38"/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1" name="Line 39"/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2" name="Line 40"/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3" name="Line 41"/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4" name="Line 42"/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5" name="Line 43"/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6" name="Line 44"/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5037" name="Text Box 45"/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5038" name="Text Box 46"/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5039" name="Line 47"/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56" name="Object 48"/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7" name="Object 49"/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8" name="Object 50"/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9" name="Object 51"/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0" name="Object 52"/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26" imgW="317362" imgH="368140" progId="Equation.3">
                  <p:embed/>
                </p:oleObj>
              </mc:Choice>
              <mc:Fallback>
                <p:oleObj name="Equation" r:id="rId26" imgW="317362" imgH="3681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53"/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2" name="Object 54"/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9" imgW="253890" imgH="393529" progId="Equation.3">
                  <p:embed/>
                </p:oleObj>
              </mc:Choice>
              <mc:Fallback>
                <p:oleObj name="Equation" r:id="rId29" imgW="253890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3" name="Object 55"/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0" imgW="241195" imgH="279279" progId="Equation.3">
                  <p:embed/>
                </p:oleObj>
              </mc:Choice>
              <mc:Fallback>
                <p:oleObj name="Equation" r:id="rId30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4" name="Object 56"/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49" name="Text Box 57"/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17466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33" imgW="380835" imgH="520474" progId="Equation.3">
                  <p:embed/>
                </p:oleObj>
              </mc:Choice>
              <mc:Fallback>
                <p:oleObj name="Equation" r:id="rId33" imgW="380835" imgH="5204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35" imgW="444307" imgH="520474" progId="Equation.3">
                  <p:embed/>
                </p:oleObj>
              </mc:Choice>
              <mc:Fallback>
                <p:oleObj name="Equation" r:id="rId35" imgW="444307" imgH="5204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52" name="Text Box 60"/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0403EA9-0B80-4597-8462-7D5B15464D6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60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Determinism</a:t>
            </a:r>
          </a:p>
        </p:txBody>
      </p:sp>
      <p:sp>
        <p:nvSpPr>
          <p:cNvPr id="726028" name="Oval 12"/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6029" name="Oval 13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6030" name="Line 14"/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/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Allowed</a:t>
            </a:r>
          </a:p>
        </p:txBody>
      </p:sp>
      <p:sp>
        <p:nvSpPr>
          <p:cNvPr id="726047" name="Text Box 31"/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u="sng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Not</a:t>
            </a:r>
            <a:r>
              <a:rPr lang="en-US" u="sng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Allowed</a:t>
            </a:r>
          </a:p>
        </p:txBody>
      </p:sp>
      <p:sp>
        <p:nvSpPr>
          <p:cNvPr id="726048" name="Oval 32"/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44" name="Object 33"/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0" name="Line 34"/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46" name="Object 35"/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1" imgW="1600200" imgH="469900" progId="Equation.3">
                  <p:embed/>
                </p:oleObj>
              </mc:Choice>
              <mc:Fallback>
                <p:oleObj name="Equation" r:id="rId11" imgW="16002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2" name="Oval 36"/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6053" name="Oval 37"/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6054" name="Line 38"/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50" name="Object 39"/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3" imgW="380835" imgH="520474" progId="Equation.3">
                  <p:embed/>
                </p:oleObj>
              </mc:Choice>
              <mc:Fallback>
                <p:oleObj name="Equation" r:id="rId13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40"/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41"/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5" imgW="1587500" imgH="469900" progId="Equation.3">
                  <p:embed/>
                </p:oleObj>
              </mc:Choice>
              <mc:Fallback>
                <p:oleObj name="Equation" r:id="rId15" imgW="15875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8" name="Oval 42"/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54" name="Object 43"/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6" imgW="431613" imgH="533169" progId="Equation.3">
                  <p:embed/>
                </p:oleObj>
              </mc:Choice>
              <mc:Fallback>
                <p:oleObj name="Equation" r:id="rId16" imgW="431613" imgH="5331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60" name="Line 44"/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56" name="Object 45"/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62" name="Text Box 46"/>
          <p:cNvSpPr txBox="1">
            <a:spLocks noChangeArrowheads="1"/>
          </p:cNvSpPr>
          <p:nvPr/>
        </p:nvSpPr>
        <p:spPr bwMode="auto">
          <a:xfrm>
            <a:off x="1524000" y="5867400"/>
            <a:ext cx="5870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No </a:t>
            </a:r>
            <a:r>
              <a:rPr lang="tr-TR" dirty="0" smtClean="0">
                <a:latin typeface="Comic Sans MS" charset="0"/>
                <a:ea typeface="ＭＳ Ｐゴシック" charset="0"/>
              </a:rPr>
              <a:t>epsilon </a:t>
            </a:r>
            <a:r>
              <a:rPr lang="en-US" dirty="0" smtClean="0">
                <a:latin typeface="Comic Sans MS" charset="0"/>
                <a:ea typeface="ＭＳ Ｐゴシック" charset="0"/>
              </a:rPr>
              <a:t>transitions </a:t>
            </a:r>
            <a:r>
              <a:rPr lang="en-US" dirty="0">
                <a:latin typeface="Comic Sans MS" charset="0"/>
                <a:ea typeface="ＭＳ Ｐゴシック" charset="0"/>
              </a:rPr>
              <a:t>allowed</a:t>
            </a:r>
          </a:p>
        </p:txBody>
      </p:sp>
      <p:sp>
        <p:nvSpPr>
          <p:cNvPr id="726063" name="Text Box 47"/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Turing Machines are deterministic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B07E818-0616-47FE-859E-4D194BB7B209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Partial Transition Function</a:t>
            </a:r>
          </a:p>
        </p:txBody>
      </p:sp>
      <p:sp>
        <p:nvSpPr>
          <p:cNvPr id="728067" name="Oval 3"/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68" name="Oval 4"/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4" name="Oval 10"/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6" name="Line 12"/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68" name="Object 13"/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1" imgW="1600200" imgH="469900" progId="Equation.3">
                  <p:embed/>
                </p:oleObj>
              </mc:Choice>
              <mc:Fallback>
                <p:oleObj name="Equation" r:id="rId11" imgW="16002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0" name="Line 16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1" name="Line 17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6" name="Line 22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7" name="Line 23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28092" name="Line 28"/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84" name="Object 29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30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31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32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33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4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5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36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23" imgW="241195" imgH="279279" progId="Equation.3">
                  <p:embed/>
                </p:oleObj>
              </mc:Choice>
              <mc:Fallback>
                <p:oleObj name="Equation" r:id="rId23" imgW="241195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37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Object 39"/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26" imgW="380835" imgH="520474" progId="Equation.3">
                  <p:embed/>
                </p:oleObj>
              </mc:Choice>
              <mc:Fallback>
                <p:oleObj name="Equation" r:id="rId26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0" y="838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728105" name="Text Box 41"/>
          <p:cNvSpPr txBox="1">
            <a:spLocks noChangeArrowheads="1"/>
          </p:cNvSpPr>
          <p:nvPr/>
        </p:nvSpPr>
        <p:spPr bwMode="auto">
          <a:xfrm>
            <a:off x="5029200" y="4876800"/>
            <a:ext cx="3406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transition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 input symbol </a:t>
            </a:r>
          </a:p>
        </p:txBody>
      </p:sp>
      <p:graphicFrame>
        <p:nvGraphicFramePr>
          <p:cNvPr id="19496" name="Object 42"/>
          <p:cNvGraphicFramePr>
            <a:graphicFrameLocks noChangeAspect="1"/>
          </p:cNvGraphicFramePr>
          <p:nvPr/>
        </p:nvGraphicFramePr>
        <p:xfrm>
          <a:off x="8382000" y="56388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28" imgW="253780" imgH="304536" progId="Equation.3">
                  <p:embed/>
                </p:oleObj>
              </mc:Choice>
              <mc:Fallback>
                <p:oleObj name="Equation" r:id="rId28" imgW="253780" imgH="3045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6388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5013325" y="3987800"/>
            <a:ext cx="177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Allowed: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D69A9E6-D7F7-491B-8E79-5FDC19BBC76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Halting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9117" name="Text Box 29"/>
          <p:cNvSpPr txBox="1">
            <a:spLocks noChangeArrowheads="1"/>
          </p:cNvSpPr>
          <p:nvPr/>
        </p:nvSpPr>
        <p:spPr bwMode="auto">
          <a:xfrm>
            <a:off x="1219200" y="2514600"/>
            <a:ext cx="7623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machine </a:t>
            </a:r>
            <a:r>
              <a:rPr lang="en-US" b="1" i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halts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>
                <a:latin typeface="Comic Sans MS" charset="0"/>
                <a:ea typeface="ＭＳ Ｐゴシック" charset="0"/>
              </a:rPr>
              <a:t>in a state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>
                <a:latin typeface="Comic Sans MS" charset="0"/>
                <a:ea typeface="ＭＳ Ｐゴシック" charset="0"/>
              </a:rPr>
              <a:t>if there is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transition to follow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 smtClean="0"/>
              <a:t>BLM2502 </a:t>
            </a:r>
            <a:r>
              <a:rPr lang="tr-TR" sz="4000" dirty="0" err="1" smtClean="0"/>
              <a:t>Theory</a:t>
            </a:r>
            <a:r>
              <a:rPr lang="tr-TR" sz="4000" dirty="0" smtClean="0"/>
              <a:t> of </a:t>
            </a:r>
            <a:r>
              <a:rPr lang="tr-TR" sz="4000" dirty="0" err="1" smtClean="0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 smtClean="0"/>
              <a:t>Course Outline</a:t>
            </a:r>
          </a:p>
          <a:p>
            <a:r>
              <a:rPr lang="en-US" sz="3300" dirty="0" smtClean="0"/>
              <a:t>Week 		Content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		Introduction to  Course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2		Computability Theory, Complexity Theory, Automata Theory</a:t>
            </a:r>
            <a:r>
              <a:rPr lang="tr-TR" sz="3400" dirty="0"/>
              <a:t>, </a:t>
            </a:r>
            <a:r>
              <a:rPr lang="en-US" sz="3400" dirty="0"/>
              <a:t>Set </a:t>
            </a:r>
            <a:r>
              <a:rPr lang="tr-TR" sz="3400" dirty="0"/>
              <a:t>	</a:t>
            </a:r>
            <a:r>
              <a:rPr lang="en-US" sz="3400" dirty="0"/>
              <a:t>Theory, Relations</a:t>
            </a:r>
            <a:r>
              <a:rPr lang="tr-TR" sz="3400" dirty="0"/>
              <a:t>, </a:t>
            </a:r>
            <a:r>
              <a:rPr lang="en-US" sz="3400" dirty="0"/>
              <a:t>Proofs, Pigeonhole Principle</a:t>
            </a:r>
            <a:r>
              <a:rPr lang="tr-TR" sz="3400" dirty="0"/>
              <a:t> 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3</a:t>
            </a:r>
            <a:r>
              <a:rPr lang="en-US" sz="3400" dirty="0"/>
              <a:t>		Regular Expressions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4</a:t>
            </a:r>
            <a:r>
              <a:rPr lang="en-US" sz="3400" dirty="0"/>
              <a:t>		Finite Automata</a:t>
            </a:r>
            <a:r>
              <a:rPr lang="en-US" sz="3300" dirty="0" smtClean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5</a:t>
            </a:r>
            <a:r>
              <a:rPr lang="en-US" sz="3400" dirty="0"/>
              <a:t>		Deterministic and Nondeterministic Finite Automata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6		</a:t>
            </a:r>
            <a:r>
              <a:rPr lang="en-US" sz="3400" dirty="0"/>
              <a:t>Epsilon Transition, Equivalence of Automata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7	</a:t>
            </a:r>
            <a:r>
              <a:rPr lang="en-US" sz="3300" dirty="0" smtClean="0"/>
              <a:t>Pumping </a:t>
            </a:r>
            <a:r>
              <a:rPr lang="en-US" sz="3300" dirty="0"/>
              <a:t>Theorem </a:t>
            </a:r>
            <a:endParaRPr lang="en-US" sz="3300" dirty="0" smtClean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 smtClean="0"/>
              <a:t>8		</a:t>
            </a:r>
            <a:r>
              <a:rPr lang="en-US" sz="3300" dirty="0" smtClean="0">
                <a:solidFill>
                  <a:srgbClr val="FF0000"/>
                </a:solidFill>
              </a:rPr>
              <a:t>April 10 - 14 week is the first midterm week</a:t>
            </a:r>
            <a:r>
              <a:rPr lang="en-US" sz="3300" dirty="0" smtClean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9	Context Free Grammar</a:t>
            </a:r>
            <a:r>
              <a:rPr lang="tr-TR" sz="3400" dirty="0" smtClean="0"/>
              <a:t>s, </a:t>
            </a:r>
            <a:r>
              <a:rPr lang="en-US" sz="3400" dirty="0" smtClean="0"/>
              <a:t>Parse </a:t>
            </a:r>
            <a:r>
              <a:rPr lang="en-US" sz="3400" dirty="0"/>
              <a:t>Tree, Ambiguity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10	Pumping Theorem</a:t>
            </a:r>
            <a:r>
              <a:rPr lang="tr-TR" sz="3400" dirty="0"/>
              <a:t>, Normal Forms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11		</a:t>
            </a:r>
            <a:r>
              <a:rPr lang="tr-TR" sz="3400" dirty="0" err="1"/>
              <a:t>Pushdown</a:t>
            </a:r>
            <a:r>
              <a:rPr lang="tr-TR" sz="3400" dirty="0"/>
              <a:t> </a:t>
            </a:r>
            <a:r>
              <a:rPr lang="tr-TR" sz="3400" dirty="0" err="1"/>
              <a:t>Automata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800" b="1" dirty="0" smtClean="0"/>
              <a:t>12	</a:t>
            </a:r>
            <a:r>
              <a:rPr lang="en-US" sz="3800" b="1" dirty="0"/>
              <a:t>	Turing Machines, Recognition and Computation, Church-Turing Hypothesis</a:t>
            </a:r>
            <a:endParaRPr lang="en-US" sz="3800" b="1" dirty="0" smtClean="0">
              <a:solidFill>
                <a:srgbClr val="FF0000"/>
              </a:solidFill>
            </a:endParaRP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 smtClean="0"/>
              <a:t>1</a:t>
            </a:r>
            <a:r>
              <a:rPr lang="tr-TR" sz="3300" dirty="0" smtClean="0"/>
              <a:t>3</a:t>
            </a:r>
            <a:r>
              <a:rPr lang="en-US" sz="3300" dirty="0" smtClean="0"/>
              <a:t>	</a:t>
            </a:r>
            <a:r>
              <a:rPr lang="en-US" sz="3300" dirty="0"/>
              <a:t>	Turing Machines, Recognition and Computation, Church-Turing Hypothesis</a:t>
            </a:r>
            <a:endParaRPr lang="en-US" sz="3300" dirty="0" smtClean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14	</a:t>
            </a:r>
            <a:r>
              <a:rPr lang="en-US" sz="3300" dirty="0">
                <a:solidFill>
                  <a:srgbClr val="FF0000"/>
                </a:solidFill>
              </a:rPr>
              <a:t>May  </a:t>
            </a:r>
            <a:r>
              <a:rPr lang="tr-TR" sz="3300" dirty="0" smtClean="0">
                <a:solidFill>
                  <a:srgbClr val="FF0000"/>
                </a:solidFill>
              </a:rPr>
              <a:t>22</a:t>
            </a:r>
            <a:r>
              <a:rPr lang="en-US" sz="3300" dirty="0" smtClean="0">
                <a:solidFill>
                  <a:srgbClr val="FF0000"/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– </a:t>
            </a:r>
            <a:r>
              <a:rPr lang="tr-TR" sz="3300" dirty="0" smtClean="0">
                <a:solidFill>
                  <a:srgbClr val="FF0000"/>
                </a:solidFill>
              </a:rPr>
              <a:t>27</a:t>
            </a:r>
            <a:r>
              <a:rPr lang="en-US" sz="3300" dirty="0" smtClean="0">
                <a:solidFill>
                  <a:srgbClr val="FF0000"/>
                </a:solidFill>
              </a:rPr>
              <a:t>  </a:t>
            </a:r>
            <a:r>
              <a:rPr lang="en-US" sz="3300" dirty="0">
                <a:solidFill>
                  <a:srgbClr val="FF0000"/>
                </a:solidFill>
              </a:rPr>
              <a:t>week is the second midterm week </a:t>
            </a:r>
            <a:endParaRPr lang="tr-TR" sz="3300" dirty="0" smtClean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 smtClean="0"/>
              <a:t>15</a:t>
            </a:r>
            <a:r>
              <a:rPr lang="tr-TR" sz="3300" dirty="0" smtClean="0"/>
              <a:t>		</a:t>
            </a:r>
            <a:r>
              <a:rPr lang="en-US" sz="3300" dirty="0" smtClean="0"/>
              <a:t>Review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1</a:t>
            </a:r>
            <a:r>
              <a:rPr lang="en-US" sz="3300" dirty="0" smtClean="0"/>
              <a:t>6		Final Exam date will be announced</a:t>
            </a:r>
            <a:endParaRPr lang="en-US" sz="33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889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310F5D7-11F4-4741-8612-0D7127F2380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Halting Example 1:</a:t>
            </a:r>
          </a:p>
        </p:txBody>
      </p:sp>
      <p:sp>
        <p:nvSpPr>
          <p:cNvPr id="730115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17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18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2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4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5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6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30128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30129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40" name="Oval 28"/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33" name="Object 31"/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0" name="Text Box 38"/>
          <p:cNvSpPr txBox="1">
            <a:spLocks noChangeArrowheads="1"/>
          </p:cNvSpPr>
          <p:nvPr/>
        </p:nvSpPr>
        <p:spPr bwMode="auto">
          <a:xfrm>
            <a:off x="4648200" y="45720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transition from     </a:t>
            </a:r>
          </a:p>
        </p:txBody>
      </p:sp>
      <p:sp>
        <p:nvSpPr>
          <p:cNvPr id="730151" name="Text Box 39"/>
          <p:cNvSpPr txBox="1">
            <a:spLocks noChangeArrowheads="1"/>
          </p:cNvSpPr>
          <p:nvPr/>
        </p:nvSpPr>
        <p:spPr bwMode="auto">
          <a:xfrm>
            <a:off x="5791200" y="53340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HALT!!!</a:t>
            </a:r>
          </a:p>
        </p:txBody>
      </p:sp>
      <p:graphicFrame>
        <p:nvGraphicFramePr>
          <p:cNvPr id="21536" name="Object 40"/>
          <p:cNvGraphicFramePr>
            <a:graphicFrameLocks noChangeAspect="1"/>
          </p:cNvGraphicFramePr>
          <p:nvPr/>
        </p:nvGraphicFramePr>
        <p:xfrm>
          <a:off x="83820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4" name="Line 42"/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55" name="Line 43"/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0156" name="Line 44"/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87C7144-D30D-4A82-83CF-8B7A66D531D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27394" name="Text Box 1026"/>
          <p:cNvSpPr txBox="1">
            <a:spLocks noChangeArrowheads="1"/>
          </p:cNvSpPr>
          <p:nvPr/>
        </p:nvSpPr>
        <p:spPr bwMode="auto">
          <a:xfrm>
            <a:off x="136525" y="1016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Halting Example 2:</a:t>
            </a:r>
          </a:p>
        </p:txBody>
      </p:sp>
      <p:sp>
        <p:nvSpPr>
          <p:cNvPr id="827395" name="Line 1027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396" name="Line 1028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397" name="Line 1029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398" name="Line 1030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399" name="Line 1031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0" name="Line 1032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1" name="Line 1033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2" name="Line 1034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3" name="Line 1035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4" name="Line 1036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5" name="Line 1037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6" name="Line 1038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07" name="Text Box 1039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827408" name="Text Box 1040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827409" name="Line 1041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46" name="Object 1042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043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044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1045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046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1047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1048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1049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1050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1051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0" name="Oval 1052"/>
          <p:cNvSpPr>
            <a:spLocks noChangeArrowheads="1"/>
          </p:cNvSpPr>
          <p:nvPr/>
        </p:nvSpPr>
        <p:spPr bwMode="auto">
          <a:xfrm>
            <a:off x="685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21" name="Oval 1053"/>
          <p:cNvSpPr>
            <a:spLocks noChangeArrowheads="1"/>
          </p:cNvSpPr>
          <p:nvPr/>
        </p:nvSpPr>
        <p:spPr bwMode="auto">
          <a:xfrm>
            <a:off x="3505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22" name="Line 1054"/>
          <p:cNvSpPr>
            <a:spLocks noChangeShapeType="1"/>
          </p:cNvSpPr>
          <p:nvPr/>
        </p:nvSpPr>
        <p:spPr bwMode="auto">
          <a:xfrm flipV="1">
            <a:off x="1447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59" name="Object 1055"/>
          <p:cNvGraphicFramePr>
            <a:graphicFrameLocks noChangeAspect="1"/>
          </p:cNvGraphicFramePr>
          <p:nvPr/>
        </p:nvGraphicFramePr>
        <p:xfrm>
          <a:off x="944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1056"/>
          <p:cNvGraphicFramePr>
            <a:graphicFrameLocks noChangeAspect="1"/>
          </p:cNvGraphicFramePr>
          <p:nvPr/>
        </p:nvGraphicFramePr>
        <p:xfrm>
          <a:off x="3733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20" imgW="444307" imgH="520474" progId="Equation.3">
                  <p:embed/>
                </p:oleObj>
              </mc:Choice>
              <mc:Fallback>
                <p:oleObj name="Equation" r:id="rId20" imgW="444307" imgH="520474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1057"/>
          <p:cNvGraphicFramePr>
            <a:graphicFrameLocks noChangeAspect="1"/>
          </p:cNvGraphicFramePr>
          <p:nvPr/>
        </p:nvGraphicFramePr>
        <p:xfrm>
          <a:off x="1447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22" imgW="1587500" imgH="469900" progId="Equation.3">
                  <p:embed/>
                </p:oleObj>
              </mc:Choice>
              <mc:Fallback>
                <p:oleObj name="Equation" r:id="rId22" imgW="1587500" imgH="4699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6" name="Oval 1058"/>
          <p:cNvSpPr>
            <a:spLocks noChangeArrowheads="1"/>
          </p:cNvSpPr>
          <p:nvPr/>
        </p:nvSpPr>
        <p:spPr bwMode="auto">
          <a:xfrm>
            <a:off x="3505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63" name="Object 1059"/>
          <p:cNvGraphicFramePr>
            <a:graphicFrameLocks noChangeAspect="1"/>
          </p:cNvGraphicFramePr>
          <p:nvPr/>
        </p:nvGraphicFramePr>
        <p:xfrm>
          <a:off x="3740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24" imgW="431613" imgH="533169" progId="Equation.3">
                  <p:embed/>
                </p:oleObj>
              </mc:Choice>
              <mc:Fallback>
                <p:oleObj name="Equation" r:id="rId24" imgW="431613" imgH="533169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8" name="Line 1060"/>
          <p:cNvSpPr>
            <a:spLocks noChangeShapeType="1"/>
          </p:cNvSpPr>
          <p:nvPr/>
        </p:nvSpPr>
        <p:spPr bwMode="auto">
          <a:xfrm>
            <a:off x="1447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65" name="Object 1061"/>
          <p:cNvGraphicFramePr>
            <a:graphicFrameLocks noChangeAspect="1"/>
          </p:cNvGraphicFramePr>
          <p:nvPr/>
        </p:nvGraphicFramePr>
        <p:xfrm>
          <a:off x="1365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26" imgW="1600200" imgH="469900" progId="Equation.3">
                  <p:embed/>
                </p:oleObj>
              </mc:Choice>
              <mc:Fallback>
                <p:oleObj name="Equation" r:id="rId26" imgW="1600200" imgH="46990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30" name="Text Box 1062"/>
          <p:cNvSpPr txBox="1">
            <a:spLocks noChangeArrowheads="1"/>
          </p:cNvSpPr>
          <p:nvPr/>
        </p:nvSpPr>
        <p:spPr bwMode="auto">
          <a:xfrm>
            <a:off x="4648200" y="4572000"/>
            <a:ext cx="433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possible transition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from      and symbol</a:t>
            </a:r>
          </a:p>
        </p:txBody>
      </p:sp>
      <p:sp>
        <p:nvSpPr>
          <p:cNvPr id="827431" name="Text Box 1063"/>
          <p:cNvSpPr txBox="1">
            <a:spLocks noChangeArrowheads="1"/>
          </p:cNvSpPr>
          <p:nvPr/>
        </p:nvSpPr>
        <p:spPr bwMode="auto">
          <a:xfrm>
            <a:off x="5867400" y="58674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HALT!!!</a:t>
            </a:r>
          </a:p>
        </p:txBody>
      </p:sp>
      <p:graphicFrame>
        <p:nvGraphicFramePr>
          <p:cNvPr id="22568" name="Object 1064"/>
          <p:cNvGraphicFramePr>
            <a:graphicFrameLocks noChangeAspect="1"/>
          </p:cNvGraphicFramePr>
          <p:nvPr/>
        </p:nvGraphicFramePr>
        <p:xfrm>
          <a:off x="57912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1065"/>
          <p:cNvGraphicFramePr>
            <a:graphicFrameLocks noChangeAspect="1"/>
          </p:cNvGraphicFramePr>
          <p:nvPr/>
        </p:nvGraphicFramePr>
        <p:xfrm>
          <a:off x="8610600" y="5334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334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34" name="Line 1066"/>
          <p:cNvSpPr>
            <a:spLocks noChangeShapeType="1"/>
          </p:cNvSpPr>
          <p:nvPr/>
        </p:nvSpPr>
        <p:spPr bwMode="auto">
          <a:xfrm>
            <a:off x="3810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7435" name="Line 1067"/>
          <p:cNvSpPr>
            <a:spLocks noChangeShapeType="1"/>
          </p:cNvSpPr>
          <p:nvPr/>
        </p:nvSpPr>
        <p:spPr bwMode="auto">
          <a:xfrm flipV="1">
            <a:off x="381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F6267C8-2F67-4BE7-B2DE-B73F326C53D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Accepting States</a:t>
            </a:r>
          </a:p>
        </p:txBody>
      </p:sp>
      <p:sp>
        <p:nvSpPr>
          <p:cNvPr id="732163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2164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2165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9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Allowed</a:t>
            </a:r>
          </a:p>
        </p:txBody>
      </p:sp>
      <p:sp>
        <p:nvSpPr>
          <p:cNvPr id="732183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2184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2185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65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88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2189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Not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Allowed</a:t>
            </a:r>
          </a:p>
        </p:txBody>
      </p:sp>
      <p:sp>
        <p:nvSpPr>
          <p:cNvPr id="732190" name="Text Box 30"/>
          <p:cNvSpPr txBox="1">
            <a:spLocks noChangeArrowheads="1"/>
          </p:cNvSpPr>
          <p:nvPr/>
        </p:nvSpPr>
        <p:spPr bwMode="auto">
          <a:xfrm>
            <a:off x="152400" y="4876800"/>
            <a:ext cx="8988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Accepting states have no outgoing transitions</a:t>
            </a:r>
          </a:p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machine halts and accepts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817779A-4BA0-4E53-A805-7AF04BBCA67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Acceptance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 Input</a:t>
            </a:r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3702050" cy="117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machine halts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an accept state </a:t>
            </a:r>
          </a:p>
        </p:txBody>
      </p:sp>
      <p:sp>
        <p:nvSpPr>
          <p:cNvPr id="734218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Reject Input</a:t>
            </a:r>
          </a:p>
        </p:txBody>
      </p:sp>
      <p:sp>
        <p:nvSpPr>
          <p:cNvPr id="734220" name="AutoShape 12"/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648200" y="3429000"/>
            <a:ext cx="42989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If machine  halts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in a non-accept state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or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If machine enters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an </a:t>
            </a:r>
            <a:r>
              <a:rPr lang="en-US" i="1">
                <a:latin typeface="Comic Sans MS" charset="0"/>
                <a:ea typeface="ＭＳ Ｐゴシック" charset="0"/>
              </a:rPr>
              <a:t>infinite loop</a:t>
            </a:r>
            <a:r>
              <a:rPr lang="en-US"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734223" name="Text Box 15"/>
          <p:cNvSpPr txBox="1">
            <a:spLocks noChangeArrowheads="1"/>
          </p:cNvSpPr>
          <p:nvPr/>
        </p:nvSpPr>
        <p:spPr bwMode="auto">
          <a:xfrm>
            <a:off x="1676400" y="1905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</a:t>
            </a:r>
          </a:p>
        </p:txBody>
      </p:sp>
      <p:sp>
        <p:nvSpPr>
          <p:cNvPr id="734224" name="Text Box 16"/>
          <p:cNvSpPr txBox="1">
            <a:spLocks noChangeArrowheads="1"/>
          </p:cNvSpPr>
          <p:nvPr/>
        </p:nvSpPr>
        <p:spPr bwMode="auto">
          <a:xfrm>
            <a:off x="1676400" y="4953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CF3D1F1-360B-4740-93A0-B71374EB2B68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517525" y="482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Observation:</a:t>
            </a:r>
          </a:p>
        </p:txBody>
      </p:sp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order to accept an input string,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it is not necessary to scan all the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symbols in the string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90AEA17-DDF4-43D1-B11D-2D9E3D715C3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Turing Machine Example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Accepts the language: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" imgW="469696" imgH="355446" progId="Equation.3">
                  <p:embed/>
                </p:oleObj>
              </mc:Choice>
              <mc:Fallback>
                <p:oleObj name="Equation" r:id="rId3" imgW="469696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37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1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35242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5243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5244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5245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36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9" imgW="1549400" imgH="457200" progId="Equation.3">
                  <p:embed/>
                </p:oleObj>
              </mc:Choice>
              <mc:Fallback>
                <p:oleObj name="Equation" r:id="rId9" imgW="15494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11" imgW="380835" imgH="520474" progId="Equation.3">
                  <p:embed/>
                </p:oleObj>
              </mc:Choice>
              <mc:Fallback>
                <p:oleObj name="Equation" r:id="rId11" imgW="38083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9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alphabet</a:t>
            </a:r>
          </a:p>
        </p:txBody>
      </p:sp>
      <p:graphicFrame>
        <p:nvGraphicFramePr>
          <p:cNvPr id="26640" name="Object 18"/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3" imgW="672808" imgH="215806" progId="Equation.3">
                  <p:embed/>
                </p:oleObj>
              </mc:Choice>
              <mc:Fallback>
                <p:oleObj name="Equation" r:id="rId13" imgW="672808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20E90F1-C275-49FD-A638-BD3BEEBC77B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4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5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6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7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8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299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00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61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09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27668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2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71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4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37335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36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37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38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77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2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51F4FA2-1E89-4610-A27D-A6FFA3C2AF9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836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17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18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19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0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1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2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3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4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5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26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686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3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graphicFrame>
        <p:nvGraphicFramePr>
          <p:cNvPr id="28693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58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38359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60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61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8362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701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66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C673831-34A0-4E0E-8E3F-06C46A9C612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0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1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2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3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4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5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6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7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8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49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50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10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29717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82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39383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84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9386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25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90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5A85502-1268-4CE2-AA20-5601AF39FF3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0417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64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65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67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71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72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73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374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34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81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3</a:t>
            </a:r>
          </a:p>
        </p:txBody>
      </p:sp>
      <p:graphicFrame>
        <p:nvGraphicFramePr>
          <p:cNvPr id="30741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40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4040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41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41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041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49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416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smtClean="0">
                <a:ea typeface="+mj-ea"/>
              </a:rPr>
              <a:t>Turing Machines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5BC6318-98F1-4C17-876C-A245393B65D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8242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4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6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51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0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4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11" imgW="418918" imgH="571252" progId="Equation.3">
                  <p:embed/>
                </p:oleObj>
              </mc:Choice>
              <mc:Fallback>
                <p:oleObj name="Equation" r:id="rId11" imgW="418918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4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78265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66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67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68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3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 &amp; Accept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32849C9-0F96-4F9C-80EC-47DCF7E3F44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68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Rejection Example</a:t>
            </a:r>
          </a:p>
        </p:txBody>
      </p:sp>
      <p:sp>
        <p:nvSpPr>
          <p:cNvPr id="741379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1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41382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84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85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9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0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1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4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7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6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9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A7B768F3-C983-4D96-B72C-A744F880F8F2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9297" name="Oval 3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69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79270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71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72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73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01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77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78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79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0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1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2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3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4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5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6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9287" name="Line 23"/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15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9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graphicFrame>
        <p:nvGraphicFramePr>
          <p:cNvPr id="33822" name="Object 31"/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98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possible Transition</a:t>
            </a:r>
          </a:p>
        </p:txBody>
      </p:sp>
      <p:sp>
        <p:nvSpPr>
          <p:cNvPr id="779299" name="Text Box 35"/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 &amp; Reject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0325687-2D8A-4DF5-9B72-D789C3C9C20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1491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Accepts the language: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3" imgW="469696" imgH="355446" progId="Equation.3">
                  <p:embed/>
                </p:oleObj>
              </mc:Choice>
              <mc:Fallback>
                <p:oleObj name="Equation" r:id="rId3" imgW="469696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6" name="Line 8"/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1498" name="Oval 10"/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1499" name="Oval 11"/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1503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439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but for input alphabet</a:t>
            </a:r>
          </a:p>
        </p:txBody>
      </p:sp>
      <p:graphicFrame>
        <p:nvGraphicFramePr>
          <p:cNvPr id="34825" name="Object 16"/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7" imgW="532937" imgH="215713" progId="Equation.3">
                  <p:embed/>
                </p:oleObj>
              </mc:Choice>
              <mc:Fallback>
                <p:oleObj name="Equation" r:id="rId7" imgW="532937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506" name="Text Box 18"/>
          <p:cNvSpPr txBox="1">
            <a:spLocks noChangeArrowheads="1"/>
          </p:cNvSpPr>
          <p:nvPr/>
        </p:nvSpPr>
        <p:spPr bwMode="auto">
          <a:xfrm>
            <a:off x="593725" y="25400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simpler machine for same language 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85BC13D-D661-44BD-B1B5-7E93558C0BD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64" name="Oval 28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0" name="Line 4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1" name="Line 5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2" name="Line 6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4" name="Line 8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5" name="Line 9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6" name="Line 10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7" name="Line 11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8" name="Line 12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49" name="Line 13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50" name="Line 14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5854" name="Object 15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6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7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8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9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20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35861" name="Object 22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3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4"/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61" name="Line 25"/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65" name="Oval 29"/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3505200" y="3124200"/>
            <a:ext cx="286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 &amp; Accept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1676400" y="5486400"/>
            <a:ext cx="546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Not necessary to scan input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FB9AEFF-4702-4047-8698-0CD04DC19B5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Infinite Loop Example</a:t>
            </a:r>
          </a:p>
        </p:txBody>
      </p:sp>
      <p:sp>
        <p:nvSpPr>
          <p:cNvPr id="743427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29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43430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3431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11" imgW="1536700" imgH="469900" progId="Equation.3">
                  <p:embed/>
                </p:oleObj>
              </mc:Choice>
              <mc:Fallback>
                <p:oleObj name="Equation" r:id="rId11" imgW="15367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38" name="Text Box 14"/>
          <p:cNvSpPr txBox="1">
            <a:spLocks noChangeArrowheads="1"/>
          </p:cNvSpPr>
          <p:nvPr/>
        </p:nvSpPr>
        <p:spPr bwMode="auto">
          <a:xfrm>
            <a:off x="1127125" y="1016000"/>
            <a:ext cx="35909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Turing machine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 language</a:t>
            </a:r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13" imgW="2260600" imgH="431800" progId="Equation.3">
                  <p:embed/>
                </p:oleObj>
              </mc:Choice>
              <mc:Fallback>
                <p:oleObj name="Equation" r:id="rId13" imgW="2260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5023B34-0155-42CB-BB1A-185788C1700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5484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85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86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87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88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89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90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92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93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494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7901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37908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26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7911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2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53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53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553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7917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0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37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5727247-71B9-4EAA-834E-0FEAB644673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6571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0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0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18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8926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graphicFrame>
        <p:nvGraphicFramePr>
          <p:cNvPr id="38933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51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46552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53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54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6555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8941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72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8865C0A-2DA2-4E67-9B35-66AE2C70F50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0352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0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1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2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4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5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6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7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8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09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10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9950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17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39957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43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80344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45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46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0347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9965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53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220A59F-1A0C-472F-B1C0-286BFAFE60D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39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22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4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5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6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7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29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5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6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7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8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49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51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52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93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4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5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6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9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3</a:t>
            </a:r>
          </a:p>
        </p:txBody>
      </p:sp>
      <p:graphicFrame>
        <p:nvGraphicFramePr>
          <p:cNvPr id="41000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21" imgW="444307" imgH="533169" progId="Equation.3">
                  <p:embed/>
                </p:oleObj>
              </mc:Choice>
              <mc:Fallback>
                <p:oleObj name="Equation" r:id="rId21" imgW="444307" imgH="5331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1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2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3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4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5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013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4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5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6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7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8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4</a:t>
            </a:r>
          </a:p>
        </p:txBody>
      </p:sp>
      <p:graphicFrame>
        <p:nvGraphicFramePr>
          <p:cNvPr id="41020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" name="Equation" r:id="rId29" imgW="444307" imgH="533169" progId="Equation.3">
                  <p:embed/>
                </p:oleObj>
              </mc:Choice>
              <mc:Fallback>
                <p:oleObj name="Equation" r:id="rId29" imgW="444307" imgH="53316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1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2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3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4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5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6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7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8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09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10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11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7612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033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9"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4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0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5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6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7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8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36" imgW="266584" imgH="279279" progId="Equation.3">
                  <p:embed/>
                </p:oleObj>
              </mc:Choice>
              <mc:Fallback>
                <p:oleObj name="Equation" r:id="rId36" imgW="266584" imgH="279279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9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5</a:t>
            </a:r>
          </a:p>
        </p:txBody>
      </p:sp>
      <p:graphicFrame>
        <p:nvGraphicFramePr>
          <p:cNvPr id="41040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37" imgW="444307" imgH="533169" progId="Equation.3">
                  <p:embed/>
                </p:oleObj>
              </mc:Choice>
              <mc:Fallback>
                <p:oleObj name="Equation" r:id="rId37" imgW="444307" imgH="533169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1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3" name="Text Box 103"/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Comic Sans MS" charset="0"/>
                <a:ea typeface="ＭＳ Ｐゴシック" charset="0"/>
              </a:rPr>
              <a:t>Infinite loop</a:t>
            </a:r>
          </a:p>
        </p:txBody>
      </p:sp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B2C5FBF-194E-477F-A9C1-F3BC8015416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The Language Hierarchy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 Languages</a:t>
            </a:r>
          </a:p>
        </p:txBody>
      </p:sp>
      <p:sp>
        <p:nvSpPr>
          <p:cNvPr id="704521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 Languages</a:t>
            </a:r>
          </a:p>
        </p:txBody>
      </p:sp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016000" imgH="609600" progId="Equation.3">
                  <p:embed/>
                </p:oleObj>
              </mc:Choice>
              <mc:Fallback>
                <p:oleObj name="Equation" r:id="rId5" imgW="10160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1002865" imgH="609336" progId="Equation.3">
                  <p:embed/>
                </p:oleObj>
              </mc:Choice>
              <mc:Fallback>
                <p:oleObj name="Equation" r:id="rId9" imgW="1002865" imgH="609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1" imgW="1498600" imgH="609600" progId="Equation.3">
                  <p:embed/>
                </p:oleObj>
              </mc:Choice>
              <mc:Fallback>
                <p:oleObj name="Equation" r:id="rId11" imgW="1498600" imgH="60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6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3" imgW="710891" imgH="304668" progId="Equation.3">
                  <p:embed/>
                </p:oleObj>
              </mc:Choice>
              <mc:Fallback>
                <p:oleObj name="Equation" r:id="rId13" imgW="710891" imgH="3046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?</a:t>
            </a:r>
          </a:p>
        </p:txBody>
      </p:sp>
      <p:graphicFrame>
        <p:nvGraphicFramePr>
          <p:cNvPr id="5134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5" imgW="1180588" imgH="431613" progId="Equation.3">
                  <p:embed/>
                </p:oleObj>
              </mc:Choice>
              <mc:Fallback>
                <p:oleObj name="Equation" r:id="rId15" imgW="118058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31" name="Text Box 19"/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?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8D3ADD3-2F2B-4CC6-9E16-B022C65AD2B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201025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Because of the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infinite loop</a:t>
            </a:r>
            <a:r>
              <a:rPr lang="en-US">
                <a:latin typeface="Comic Sans MS" charset="0"/>
                <a:ea typeface="ＭＳ Ｐゴシック" charset="0"/>
              </a:rPr>
              <a:t>:</a:t>
            </a:r>
          </a:p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 lvl="1"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accepting state cannot be reached</a:t>
            </a:r>
          </a:p>
          <a:p>
            <a:pPr lvl="1">
              <a:buFontTx/>
              <a:buChar char="•"/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 lvl="1"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machine never halts </a:t>
            </a:r>
          </a:p>
          <a:p>
            <a:pPr lvl="1"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 lvl="1"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input string is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rejected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C0791F56-E2A7-41B3-BB3A-C1C8ED41EAF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Another Turing Machine Example</a:t>
            </a:r>
          </a:p>
        </p:txBody>
      </p:sp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Turing machine for the language</a:t>
            </a:r>
          </a:p>
        </p:txBody>
      </p:sp>
      <p:graphicFrame>
        <p:nvGraphicFramePr>
          <p:cNvPr id="43012" name="Object 15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3" imgW="1435100" imgH="711200" progId="Equation.3">
                  <p:embed/>
                </p:oleObj>
              </mc:Choice>
              <mc:Fallback>
                <p:oleObj name="Equation" r:id="rId3" imgW="14351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4" name="Oval 46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14" name="Object 47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6" name="Line 48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9617" name="Oval 49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17" name="Object 50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9" name="Oval 51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19" name="Object 5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21" name="Oval 53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21" name="Object 54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23" name="Line 55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9624" name="Freeform 56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49625" name="Freeform 57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3025" name="Object 58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13" imgW="1600200" imgH="457200" progId="Equation.3">
                  <p:embed/>
                </p:oleObj>
              </mc:Choice>
              <mc:Fallback>
                <p:oleObj name="Equation" r:id="rId13" imgW="1600200" imgH="457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59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60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17" imgW="1651000" imgH="469900" progId="Equation.3">
                  <p:embed/>
                </p:oleObj>
              </mc:Choice>
              <mc:Fallback>
                <p:oleObj name="Equation" r:id="rId17" imgW="1651000" imgH="469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61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19" imgW="1586811" imgH="482391" progId="Equation.3">
                  <p:embed/>
                </p:oleObj>
              </mc:Choice>
              <mc:Fallback>
                <p:oleObj name="Equation" r:id="rId19" imgW="1586811" imgH="482391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0" name="Freeform 62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3030" name="Object 63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21" imgW="1587500" imgH="457200" progId="Equation.3">
                  <p:embed/>
                </p:oleObj>
              </mc:Choice>
              <mc:Fallback>
                <p:oleObj name="Equation" r:id="rId21" imgW="1587500" imgH="457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64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23" imgW="1625600" imgH="469900" progId="Equation.3">
                  <p:embed/>
                </p:oleObj>
              </mc:Choice>
              <mc:Fallback>
                <p:oleObj name="Equation" r:id="rId23" imgW="16256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65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25" imgW="1600200" imgH="457200" progId="Equation.3">
                  <p:embed/>
                </p:oleObj>
              </mc:Choice>
              <mc:Fallback>
                <p:oleObj name="Equation" r:id="rId25" imgW="1600200" imgH="457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66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27" imgW="228600" imgH="520700" progId="Equation.3">
                  <p:embed/>
                </p:oleObj>
              </mc:Choice>
              <mc:Fallback>
                <p:oleObj name="Equation" r:id="rId27" imgW="228600" imgH="5207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5" name="Line 67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9636" name="Line 68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36" name="Object 69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29" imgW="1651000" imgH="469900" progId="Equation.3">
                  <p:embed/>
                </p:oleObj>
              </mc:Choice>
              <mc:Fallback>
                <p:oleObj name="Equation" r:id="rId29" imgW="1651000" imgH="4699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8" name="Freeform 70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3038" name="Object 71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30" imgW="1651000" imgH="469900" progId="Equation.3">
                  <p:embed/>
                </p:oleObj>
              </mc:Choice>
              <mc:Fallback>
                <p:oleObj name="Equation" r:id="rId30" imgW="1651000" imgH="4699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72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31" imgW="444307" imgH="520474" progId="Equation.3">
                  <p:embed/>
                </p:oleObj>
              </mc:Choice>
              <mc:Fallback>
                <p:oleObj name="Equation" r:id="rId31" imgW="444307" imgH="520474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41" name="Oval 73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9642" name="Line 74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49643" name="Oval 75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43" name="Object 76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33" imgW="1549400" imgH="457200" progId="Equation.3">
                  <p:embed/>
                </p:oleObj>
              </mc:Choice>
              <mc:Fallback>
                <p:oleObj name="Equation" r:id="rId33" imgW="154940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4" name="Object 7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35" imgW="761669" imgH="342751" progId="Equation.3">
                  <p:embed/>
                </p:oleObj>
              </mc:Choice>
              <mc:Fallback>
                <p:oleObj name="Equation" r:id="rId35" imgW="761669" imgH="342751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C7FBD5F-78DE-4B76-A749-C006BA8EE4C9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28418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820025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/>
              <a:t>Match </a:t>
            </a:r>
            <a:r>
              <a:rPr lang="en-US" altLang="tr-TR">
                <a:solidFill>
                  <a:srgbClr val="FF0000"/>
                </a:solidFill>
              </a:rPr>
              <a:t>a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s with </a:t>
            </a:r>
            <a:r>
              <a:rPr lang="en-US" altLang="ja-JP">
                <a:solidFill>
                  <a:srgbClr val="FF0000"/>
                </a:solidFill>
              </a:rPr>
              <a:t>b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s:</a:t>
            </a:r>
          </a:p>
          <a:p>
            <a:r>
              <a:rPr lang="en-US" altLang="tr-TR">
                <a:solidFill>
                  <a:schemeClr val="tx1"/>
                </a:solidFill>
              </a:rPr>
              <a:t>Repeat:</a:t>
            </a:r>
          </a:p>
          <a:p>
            <a:r>
              <a:rPr lang="en-US" altLang="tr-TR"/>
              <a:t>      replace leftmost </a:t>
            </a:r>
            <a:r>
              <a:rPr lang="en-US" altLang="tr-TR">
                <a:solidFill>
                  <a:srgbClr val="FF0000"/>
                </a:solidFill>
              </a:rPr>
              <a:t>a</a:t>
            </a:r>
            <a:r>
              <a:rPr lang="en-US" altLang="tr-TR"/>
              <a:t> with </a:t>
            </a:r>
            <a:r>
              <a:rPr lang="en-US" altLang="tr-TR">
                <a:solidFill>
                  <a:srgbClr val="FF0000"/>
                </a:solidFill>
              </a:rPr>
              <a:t>x</a:t>
            </a:r>
          </a:p>
          <a:p>
            <a:r>
              <a:rPr lang="en-US" altLang="tr-TR"/>
              <a:t>      find leftmost </a:t>
            </a:r>
            <a:r>
              <a:rPr lang="en-US" altLang="tr-TR">
                <a:solidFill>
                  <a:srgbClr val="FF0000"/>
                </a:solidFill>
              </a:rPr>
              <a:t>b</a:t>
            </a:r>
            <a:r>
              <a:rPr lang="en-US" altLang="tr-TR"/>
              <a:t> and replace it with </a:t>
            </a:r>
            <a:r>
              <a:rPr lang="en-US" altLang="tr-TR">
                <a:solidFill>
                  <a:srgbClr val="FF0000"/>
                </a:solidFill>
              </a:rPr>
              <a:t>y</a:t>
            </a:r>
          </a:p>
          <a:p>
            <a:r>
              <a:rPr lang="en-US" altLang="tr-TR">
                <a:solidFill>
                  <a:schemeClr val="tx1"/>
                </a:solidFill>
              </a:rPr>
              <a:t>Until</a:t>
            </a:r>
            <a:r>
              <a:rPr lang="en-US" altLang="tr-TR"/>
              <a:t> there are no more </a:t>
            </a:r>
            <a:r>
              <a:rPr lang="en-US" altLang="tr-TR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s</a:t>
            </a:r>
            <a:r>
              <a:rPr lang="en-US" altLang="ja-JP"/>
              <a:t> or </a:t>
            </a:r>
            <a:r>
              <a:rPr lang="en-US" altLang="ja-JP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s</a:t>
            </a:r>
          </a:p>
          <a:p>
            <a:endParaRPr lang="en-US" altLang="tr-TR">
              <a:solidFill>
                <a:srgbClr val="FF0000"/>
              </a:solidFill>
            </a:endParaRPr>
          </a:p>
          <a:p>
            <a:r>
              <a:rPr lang="en-US" altLang="tr-TR"/>
              <a:t>If there is a remaining </a:t>
            </a:r>
            <a:r>
              <a:rPr lang="en-US" altLang="tr-TR">
                <a:solidFill>
                  <a:srgbClr val="FF0000"/>
                </a:solidFill>
              </a:rPr>
              <a:t>a</a:t>
            </a:r>
            <a:r>
              <a:rPr lang="en-US" altLang="tr-TR"/>
              <a:t> or </a:t>
            </a:r>
            <a:r>
              <a:rPr lang="en-US" altLang="tr-TR">
                <a:solidFill>
                  <a:srgbClr val="FF0000"/>
                </a:solidFill>
              </a:rPr>
              <a:t>b</a:t>
            </a:r>
            <a:r>
              <a:rPr lang="en-US" altLang="tr-TR"/>
              <a:t> reject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Basic Idea: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37FEB10-DE40-4702-B68F-EB37A6061AF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0594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59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0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060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1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2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2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3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3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3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3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0635" name="Line 43"/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99" name="Object 45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6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51"/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40" imgW="444307" imgH="533169" progId="Equation.3">
                  <p:embed/>
                </p:oleObj>
              </mc:Choice>
              <mc:Fallback>
                <p:oleObj name="Equation" r:id="rId40" imgW="444307" imgH="53316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4" name="Object 52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5" name="Object 53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46" name="Text Box 54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45107" name="Object 7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68" name="Oval 76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A9A14207-36B7-4104-ABC5-E36190B96FE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1688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1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2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162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3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3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4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610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4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1658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2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5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7" name="Object 47"/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8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sp>
        <p:nvSpPr>
          <p:cNvPr id="751689" name="Oval 73"/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25C887B-BD1C-464B-AD8A-71579CA8BE4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2714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4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9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5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265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6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3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7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7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8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8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2682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4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9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1" name="Object 47"/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3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4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71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sp>
        <p:nvSpPr>
          <p:cNvPr id="752715" name="Oval 75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99E66A9-5D81-4B88-A8D8-9044433529A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3736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6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68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69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7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367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8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3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95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6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9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3706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71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2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3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4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5" name="Object 47"/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6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7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8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73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3</a:t>
            </a:r>
          </a:p>
        </p:txBody>
      </p:sp>
      <p:sp>
        <p:nvSpPr>
          <p:cNvPr id="753737" name="Oval 73"/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6F1DD6C-DFFD-4B29-8F2B-15316464CBE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4760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690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69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59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7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0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470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0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1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4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18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19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2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4730" name="Line 42"/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95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6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7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8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9" name="Object 47"/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0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5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4</a:t>
            </a:r>
          </a:p>
        </p:txBody>
      </p:sp>
      <p:sp>
        <p:nvSpPr>
          <p:cNvPr id="754761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234E18A-26AF-4507-A9DF-A283FFC51ACF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5784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1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2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2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2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572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3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020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4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4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20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4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4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4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4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5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5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5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5754" name="Line 42"/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21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1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47"/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40" imgW="444307" imgH="533169" progId="Equation.3">
                  <p:embed/>
                </p:oleObj>
              </mc:Choice>
              <mc:Fallback>
                <p:oleObj name="Equation" r:id="rId40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5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8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5</a:t>
            </a:r>
          </a:p>
        </p:txBody>
      </p:sp>
      <p:sp>
        <p:nvSpPr>
          <p:cNvPr id="755785" name="Oval 73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163ADBA-89DE-4174-A779-0B3447784EA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49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6810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3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4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4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674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5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6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6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3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6778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5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47"/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9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80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6</a:t>
            </a:r>
          </a:p>
        </p:txBody>
      </p:sp>
      <p:sp>
        <p:nvSpPr>
          <p:cNvPr id="756811" name="Oval 75"/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7FB4558-55AA-4C3B-A329-9CA63B3E7BCA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38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 Languages</a:t>
            </a:r>
          </a:p>
        </p:txBody>
      </p:sp>
      <p:sp>
        <p:nvSpPr>
          <p:cNvPr id="705541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 Languages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1016000" imgH="609600" progId="Equation.3">
                  <p:embed/>
                </p:oleObj>
              </mc:Choice>
              <mc:Fallback>
                <p:oleObj name="Equation" r:id="rId5" imgW="10160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9" imgW="1002865" imgH="609336" progId="Equation.3">
                  <p:embed/>
                </p:oleObj>
              </mc:Choice>
              <mc:Fallback>
                <p:oleObj name="Equation" r:id="rId9" imgW="1002865" imgH="6093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1" imgW="1498600" imgH="609600" progId="Equation.3">
                  <p:embed/>
                </p:oleObj>
              </mc:Choice>
              <mc:Fallback>
                <p:oleObj name="Equation" r:id="rId11" imgW="1498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3" imgW="710891" imgH="304668" progId="Equation.3">
                  <p:embed/>
                </p:oleObj>
              </mc:Choice>
              <mc:Fallback>
                <p:oleObj name="Equation" r:id="rId13" imgW="710891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5" imgW="1180588" imgH="431613" progId="Equation.3">
                  <p:embed/>
                </p:oleObj>
              </mc:Choice>
              <mc:Fallback>
                <p:oleObj name="Equation" r:id="rId15" imgW="1180588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1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 accepted by</a:t>
            </a:r>
          </a:p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Turing Machines</a:t>
            </a:r>
            <a:endParaRPr lang="en-US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86D1F21-CE44-40D1-AEF8-6E227B1E802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832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6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2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9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7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777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4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0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0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02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6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9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1" name="Object 47"/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3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4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7</a:t>
            </a:r>
          </a:p>
        </p:txBody>
      </p:sp>
      <p:sp>
        <p:nvSpPr>
          <p:cNvPr id="757833" name="Oval 73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29777E8-2407-4338-AC54-20A0AF146D5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8856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78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789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5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79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879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3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14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15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1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1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826" name="Line 42"/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91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3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4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6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65"/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42" imgW="444307" imgH="520474" progId="Equation.3">
                  <p:embed/>
                </p:oleObj>
              </mc:Choice>
              <mc:Fallback>
                <p:oleObj name="Equation" r:id="rId42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8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5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8</a:t>
            </a:r>
          </a:p>
        </p:txBody>
      </p:sp>
      <p:sp>
        <p:nvSpPr>
          <p:cNvPr id="758857" name="Oval 73"/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7AC6817-ADA8-49D5-84F3-AB6BA3B53D6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9880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10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1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79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7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2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5982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2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3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4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38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39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4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4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9850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315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6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7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8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9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0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1" name="Object 65"/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42" imgW="444307" imgH="520474" progId="Equation.3">
                  <p:embed/>
                </p:oleObj>
              </mc:Choice>
              <mc:Fallback>
                <p:oleObj name="Equation" r:id="rId42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7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9</a:t>
            </a:r>
          </a:p>
        </p:txBody>
      </p:sp>
      <p:sp>
        <p:nvSpPr>
          <p:cNvPr id="759881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90768C7-23C9-4103-B969-EBBB2FF3572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0904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3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4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6084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5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532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6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6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6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6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6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6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6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6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7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7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7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7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0874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3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1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7"/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40" imgW="444307" imgH="533169" progId="Equation.3">
                  <p:embed/>
                </p:oleObj>
              </mc:Choice>
              <mc:Fallback>
                <p:oleObj name="Equation" r:id="rId40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5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6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90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10</a:t>
            </a:r>
          </a:p>
        </p:txBody>
      </p:sp>
      <p:sp>
        <p:nvSpPr>
          <p:cNvPr id="760905" name="Oval 73"/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22DA913-3DAB-4F3E-8E84-0689560A9CF2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1928" name="Oval 72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5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24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6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6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6186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7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7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8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8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8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1898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Equation" r:id="rId40" imgW="431613" imgH="533169" progId="Equation.3">
                  <p:embed/>
                </p:oleObj>
              </mc:Choice>
              <mc:Fallback>
                <p:oleObj name="Equation" r:id="rId40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92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11</a:t>
            </a:r>
          </a:p>
        </p:txBody>
      </p:sp>
      <p:sp>
        <p:nvSpPr>
          <p:cNvPr id="761929" name="Oval 73"/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D396016-08F7-484A-BABB-705FC7C5C54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2953" name="Oval 73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88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885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5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9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89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6289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9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1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1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2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2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2922" name="Line 42"/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8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9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1" name="Object 47"/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40" imgW="431613" imgH="533169" progId="Equation.3">
                  <p:embed/>
                </p:oleObj>
              </mc:Choice>
              <mc:Fallback>
                <p:oleObj name="Equation" r:id="rId40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4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52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12</a:t>
            </a:r>
          </a:p>
        </p:txBody>
      </p:sp>
      <p:sp>
        <p:nvSpPr>
          <p:cNvPr id="762954" name="Oval 74"/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E65D5B4-F5AC-43C9-991C-407D635922C6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134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14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1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5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7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9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2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78132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8383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8388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3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94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8396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4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40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63" name="Line 51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64" name="Line 52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65" name="Line 53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66" name="Line 54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67" name="Line 55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68" name="Line 56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69" name="Line 57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70" name="Line 58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71" name="Line 59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1372" name="Line 60"/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411" name="Object 61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2" name="Object 62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3" name="Object 63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4" name="Object 64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5" name="Object 65"/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6" name="Object 66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7" name="Object 67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8" name="Object 70"/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83" name="Text Box 71"/>
          <p:cNvSpPr txBox="1">
            <a:spLocks noChangeArrowheads="1"/>
          </p:cNvSpPr>
          <p:nvPr/>
        </p:nvSpPr>
        <p:spPr bwMode="auto">
          <a:xfrm>
            <a:off x="1600200" y="25146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 &amp; Accept</a:t>
            </a:r>
          </a:p>
        </p:txBody>
      </p:sp>
      <p:sp>
        <p:nvSpPr>
          <p:cNvPr id="781384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13</a:t>
            </a: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8A602D7-8ECE-4EF7-A1DC-A64B1E06931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930275" y="1879600"/>
            <a:ext cx="506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we modify the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machine for the language 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6210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1435100" imgH="711200" progId="Equation.3">
                  <p:embed/>
                </p:oleObj>
              </mc:Choice>
              <mc:Fallback>
                <p:oleObj name="Equation" r:id="rId3" imgW="1435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946150" y="4521200"/>
            <a:ext cx="5268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can easily construct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machine for the language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508750" y="49022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5" imgW="1917700" imgH="711200" progId="Equation.3">
                  <p:embed/>
                </p:oleObj>
              </mc:Choice>
              <mc:Fallback>
                <p:oleObj name="Equation" r:id="rId5" imgW="19177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49022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270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Observation: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1579A22-FA75-46E0-BA2C-ECAB98AC179C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smtClean="0">
                <a:ea typeface="+mj-ea"/>
              </a:rPr>
              <a:t>Formal Definitions</a:t>
            </a:r>
            <a:br>
              <a:rPr lang="en-US" sz="4400" smtClean="0">
                <a:ea typeface="+mj-ea"/>
              </a:rPr>
            </a:br>
            <a:r>
              <a:rPr lang="en-US" sz="4400" smtClean="0">
                <a:ea typeface="+mj-ea"/>
              </a:rPr>
              <a:t>for </a:t>
            </a:r>
            <a:br>
              <a:rPr lang="en-US" sz="4400" smtClean="0">
                <a:ea typeface="+mj-ea"/>
              </a:rPr>
            </a:br>
            <a:r>
              <a:rPr lang="en-US" sz="4400" smtClean="0">
                <a:ea typeface="+mj-ea"/>
              </a:rPr>
              <a:t>Turing Machines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</a:rPr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B0E5F1A-52B9-4606-AA80-E273D5E53F4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Transition Function</a:t>
            </a:r>
          </a:p>
        </p:txBody>
      </p:sp>
      <p:sp>
        <p:nvSpPr>
          <p:cNvPr id="766990" name="Oval 14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6991" name="Oval 15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6992" name="Line 16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46" name="Object 17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18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19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20"/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9" imgW="3886200" imgH="571500" progId="Equation.3">
                  <p:embed/>
                </p:oleObj>
              </mc:Choice>
              <mc:Fallback>
                <p:oleObj name="Equation" r:id="rId9" imgW="3886200" imgH="571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D491262-0F77-47E2-8131-0980A27FA65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 Turing Machine</a:t>
            </a: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64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65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66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67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68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69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0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1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2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3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6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77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1066800 w 1536"/>
              <a:gd name="T3" fmla="*/ 304800 h 208"/>
              <a:gd name="T4" fmla="*/ 2438400 w 1536"/>
              <a:gd name="T5" fmla="*/ 1524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06578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83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86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87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88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89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0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3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4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06597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Tape</a:t>
            </a:r>
          </a:p>
        </p:txBody>
      </p:sp>
      <p:sp>
        <p:nvSpPr>
          <p:cNvPr id="706600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01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Read-Write head</a:t>
            </a:r>
          </a:p>
        </p:txBody>
      </p:sp>
      <p:sp>
        <p:nvSpPr>
          <p:cNvPr id="706602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Control Unit</a:t>
            </a:r>
            <a:r>
              <a:rPr lang="en-US"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27D89DC-957E-49E0-8242-D0A26E4D13C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2346" name="Oval 10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2347" name="Oval 11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2348" name="Line 12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69" name="Object 13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4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5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6"/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9" imgW="3873500" imgH="571500" progId="Equation.3">
                  <p:embed/>
                </p:oleObj>
              </mc:Choice>
              <mc:Fallback>
                <p:oleObj name="Equation" r:id="rId9" imgW="38735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2353" name="Text Box 17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Transition Function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6817AF6-A672-40D6-93F3-59E22DD76182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0" y="0"/>
            <a:ext cx="3351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Turing Machine:</a:t>
            </a:r>
          </a:p>
        </p:txBody>
      </p:sp>
      <p:graphicFrame>
        <p:nvGraphicFramePr>
          <p:cNvPr id="63492" name="Object 6"/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3" imgW="5219700" imgH="584200" progId="Equation.3">
                  <p:embed/>
                </p:oleObj>
              </mc:Choice>
              <mc:Fallback>
                <p:oleObj name="Equation" r:id="rId3" imgW="52197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838200" y="1905000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States</a:t>
            </a: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3429000" y="9906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alphabet</a:t>
            </a: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6553200" y="10668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Tape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alphabet</a:t>
            </a:r>
          </a:p>
        </p:txBody>
      </p:sp>
      <p:graphicFrame>
        <p:nvGraphicFramePr>
          <p:cNvPr id="63496" name="Object 12"/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381000" y="4419600"/>
            <a:ext cx="212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Transition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function</a:t>
            </a:r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2879725" y="5588000"/>
            <a:ext cx="1358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Initial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765967" name="Oval 15"/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68" name="Oval 16"/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69" name="Oval 17"/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0" name="Oval 18"/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1" name="Oval 19"/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2" name="Text Box 20"/>
          <p:cNvSpPr txBox="1">
            <a:spLocks noChangeArrowheads="1"/>
          </p:cNvSpPr>
          <p:nvPr/>
        </p:nvSpPr>
        <p:spPr bwMode="auto">
          <a:xfrm>
            <a:off x="5089525" y="5740400"/>
            <a:ext cx="117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blank</a:t>
            </a:r>
          </a:p>
        </p:txBody>
      </p:sp>
      <p:sp>
        <p:nvSpPr>
          <p:cNvPr id="765973" name="Oval 21"/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4" name="Oval 22"/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5" name="Text Box 23"/>
          <p:cNvSpPr txBox="1">
            <a:spLocks noChangeArrowheads="1"/>
          </p:cNvSpPr>
          <p:nvPr/>
        </p:nvSpPr>
        <p:spPr bwMode="auto">
          <a:xfrm>
            <a:off x="7239000" y="44958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states</a:t>
            </a:r>
          </a:p>
        </p:txBody>
      </p:sp>
      <p:sp>
        <p:nvSpPr>
          <p:cNvPr id="765976" name="Line 24"/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7" name="Line 25"/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79" name="Line 27"/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80" name="Line 28"/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81" name="Line 29"/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5982" name="Line 30"/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4B1F73D-BBD5-45E9-8D9B-09B40F8B7F49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Configuration</a:t>
            </a:r>
          </a:p>
        </p:txBody>
      </p:sp>
      <p:sp>
        <p:nvSpPr>
          <p:cNvPr id="769037" name="Line 13"/>
          <p:cNvSpPr>
            <a:spLocks noChangeShapeType="1"/>
          </p:cNvSpPr>
          <p:nvPr/>
        </p:nvSpPr>
        <p:spPr bwMode="auto">
          <a:xfrm>
            <a:off x="1752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38" name="Line 14"/>
          <p:cNvSpPr>
            <a:spLocks noChangeShapeType="1"/>
          </p:cNvSpPr>
          <p:nvPr/>
        </p:nvSpPr>
        <p:spPr bwMode="auto">
          <a:xfrm>
            <a:off x="1752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39" name="Line 15"/>
          <p:cNvSpPr>
            <a:spLocks noChangeShapeType="1"/>
          </p:cNvSpPr>
          <p:nvPr/>
        </p:nvSpPr>
        <p:spPr bwMode="auto">
          <a:xfrm>
            <a:off x="2667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0" name="Line 16"/>
          <p:cNvSpPr>
            <a:spLocks noChangeShapeType="1"/>
          </p:cNvSpPr>
          <p:nvPr/>
        </p:nvSpPr>
        <p:spPr bwMode="auto">
          <a:xfrm>
            <a:off x="3276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1" name="Line 17"/>
          <p:cNvSpPr>
            <a:spLocks noChangeShapeType="1"/>
          </p:cNvSpPr>
          <p:nvPr/>
        </p:nvSpPr>
        <p:spPr bwMode="auto">
          <a:xfrm>
            <a:off x="3886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2" name="Line 18"/>
          <p:cNvSpPr>
            <a:spLocks noChangeShapeType="1"/>
          </p:cNvSpPr>
          <p:nvPr/>
        </p:nvSpPr>
        <p:spPr bwMode="auto">
          <a:xfrm>
            <a:off x="4495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3" name="Line 19"/>
          <p:cNvSpPr>
            <a:spLocks noChangeShapeType="1"/>
          </p:cNvSpPr>
          <p:nvPr/>
        </p:nvSpPr>
        <p:spPr bwMode="auto">
          <a:xfrm>
            <a:off x="5105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4" name="Line 20"/>
          <p:cNvSpPr>
            <a:spLocks noChangeShapeType="1"/>
          </p:cNvSpPr>
          <p:nvPr/>
        </p:nvSpPr>
        <p:spPr bwMode="auto">
          <a:xfrm>
            <a:off x="5715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5" name="Line 21"/>
          <p:cNvSpPr>
            <a:spLocks noChangeShapeType="1"/>
          </p:cNvSpPr>
          <p:nvPr/>
        </p:nvSpPr>
        <p:spPr bwMode="auto">
          <a:xfrm>
            <a:off x="6324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6" name="Line 22"/>
          <p:cNvSpPr>
            <a:spLocks noChangeShapeType="1"/>
          </p:cNvSpPr>
          <p:nvPr/>
        </p:nvSpPr>
        <p:spPr bwMode="auto">
          <a:xfrm>
            <a:off x="6934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9047" name="Line 23"/>
          <p:cNvSpPr>
            <a:spLocks noChangeShapeType="1"/>
          </p:cNvSpPr>
          <p:nvPr/>
        </p:nvSpPr>
        <p:spPr bwMode="auto">
          <a:xfrm flipV="1">
            <a:off x="4800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4526" name="Object 24"/>
          <p:cNvGraphicFramePr>
            <a:graphicFrameLocks noChangeAspect="1"/>
          </p:cNvGraphicFramePr>
          <p:nvPr/>
        </p:nvGraphicFramePr>
        <p:xfrm>
          <a:off x="28956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26"/>
          <p:cNvGraphicFramePr>
            <a:graphicFrameLocks noChangeAspect="1"/>
          </p:cNvGraphicFramePr>
          <p:nvPr/>
        </p:nvGraphicFramePr>
        <p:xfrm>
          <a:off x="58420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27"/>
          <p:cNvGraphicFramePr>
            <a:graphicFrameLocks noChangeAspect="1"/>
          </p:cNvGraphicFramePr>
          <p:nvPr/>
        </p:nvGraphicFramePr>
        <p:xfrm>
          <a:off x="64516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28"/>
          <p:cNvGraphicFramePr>
            <a:graphicFrameLocks noChangeAspect="1"/>
          </p:cNvGraphicFramePr>
          <p:nvPr/>
        </p:nvGraphicFramePr>
        <p:xfrm>
          <a:off x="47307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9"/>
          <p:cNvGraphicFramePr>
            <a:graphicFrameLocks noChangeAspect="1"/>
          </p:cNvGraphicFramePr>
          <p:nvPr/>
        </p:nvGraphicFramePr>
        <p:xfrm>
          <a:off x="4114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30"/>
          <p:cNvGraphicFramePr>
            <a:graphicFrameLocks noChangeAspect="1"/>
          </p:cNvGraphicFramePr>
          <p:nvPr/>
        </p:nvGraphicFramePr>
        <p:xfrm>
          <a:off x="4602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11" imgW="380835" imgH="520474" progId="Equation.3">
                  <p:embed/>
                </p:oleObj>
              </mc:Choice>
              <mc:Fallback>
                <p:oleObj name="Equation" r:id="rId11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31"/>
          <p:cNvGraphicFramePr>
            <a:graphicFrameLocks noChangeAspect="1"/>
          </p:cNvGraphicFramePr>
          <p:nvPr/>
        </p:nvGraphicFramePr>
        <p:xfrm>
          <a:off x="53340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56" name="Text Box 32"/>
          <p:cNvSpPr txBox="1">
            <a:spLocks noChangeArrowheads="1"/>
          </p:cNvSpPr>
          <p:nvPr/>
        </p:nvSpPr>
        <p:spPr bwMode="auto">
          <a:xfrm>
            <a:off x="228600" y="4572000"/>
            <a:ext cx="526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Instantaneous description:</a:t>
            </a:r>
          </a:p>
        </p:txBody>
      </p:sp>
      <p:graphicFrame>
        <p:nvGraphicFramePr>
          <p:cNvPr id="64534" name="Object 33"/>
          <p:cNvGraphicFramePr>
            <a:graphicFrameLocks noChangeAspect="1"/>
          </p:cNvGraphicFramePr>
          <p:nvPr/>
        </p:nvGraphicFramePr>
        <p:xfrm>
          <a:off x="35052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34"/>
          <p:cNvGraphicFramePr>
            <a:graphicFrameLocks noChangeAspect="1"/>
          </p:cNvGraphicFramePr>
          <p:nvPr/>
        </p:nvGraphicFramePr>
        <p:xfrm>
          <a:off x="2286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59" name="Line 35"/>
          <p:cNvSpPr>
            <a:spLocks noChangeShapeType="1"/>
          </p:cNvSpPr>
          <p:nvPr/>
        </p:nvSpPr>
        <p:spPr bwMode="auto">
          <a:xfrm>
            <a:off x="2057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4537" name="Object 36"/>
          <p:cNvGraphicFramePr>
            <a:graphicFrameLocks noChangeAspect="1"/>
          </p:cNvGraphicFramePr>
          <p:nvPr/>
        </p:nvGraphicFramePr>
        <p:xfrm>
          <a:off x="6172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17" imgW="1676400" imgH="571500" progId="Equation.3">
                  <p:embed/>
                </p:oleObj>
              </mc:Choice>
              <mc:Fallback>
                <p:oleObj name="Equation" r:id="rId17" imgW="16764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79CF597-9DD2-44CB-B2A2-57BE3E00544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1074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75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76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77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79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80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81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82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83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Equation" r:id="rId6" imgW="291973" imgH="368140" progId="Equation.3">
                  <p:embed/>
                </p:oleObj>
              </mc:Choice>
              <mc:Fallback>
                <p:oleObj name="Equation" r:id="rId6" imgW="291973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91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4</a:t>
            </a:r>
          </a:p>
        </p:txBody>
      </p:sp>
      <p:sp>
        <p:nvSpPr>
          <p:cNvPr id="771092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3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4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5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6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7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8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099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100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1101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2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Equation" r:id="rId18" imgW="291973" imgH="368140" progId="Equation.3">
                  <p:embed/>
                </p:oleObj>
              </mc:Choice>
              <mc:Fallback>
                <p:oleObj name="Equation" r:id="rId18" imgW="291973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33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34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36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4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109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5</a:t>
            </a:r>
          </a:p>
        </p:txBody>
      </p:sp>
      <p:graphicFrame>
        <p:nvGraphicFramePr>
          <p:cNvPr id="65574" name="Object 38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5" name="Object 39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112" name="Text Box 40"/>
          <p:cNvSpPr txBox="1">
            <a:spLocks noChangeArrowheads="1"/>
          </p:cNvSpPr>
          <p:nvPr/>
        </p:nvSpPr>
        <p:spPr bwMode="auto">
          <a:xfrm>
            <a:off x="212725" y="3683000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 Move:</a:t>
            </a:r>
          </a:p>
        </p:txBody>
      </p:sp>
      <p:graphicFrame>
        <p:nvGraphicFramePr>
          <p:cNvPr id="65577" name="Object 41"/>
          <p:cNvGraphicFramePr>
            <a:graphicFrameLocks noChangeAspect="1"/>
          </p:cNvGraphicFramePr>
          <p:nvPr/>
        </p:nvGraphicFramePr>
        <p:xfrm>
          <a:off x="2819400" y="3657600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26" imgW="4038600" imgH="584200" progId="Equation.3">
                  <p:embed/>
                </p:oleObj>
              </mc:Choice>
              <mc:Fallback>
                <p:oleObj name="Equation" r:id="rId26" imgW="4038600" imgH="584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03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114" name="Text Box 42"/>
          <p:cNvSpPr txBox="1">
            <a:spLocks noChangeArrowheads="1"/>
          </p:cNvSpPr>
          <p:nvPr/>
        </p:nvSpPr>
        <p:spPr bwMode="auto">
          <a:xfrm>
            <a:off x="2895600" y="4495800"/>
            <a:ext cx="391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(yields in one mode)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675952A-F80B-4EE5-B3B2-F7CCBA8610C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2098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099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0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1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2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4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5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6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07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6" imgW="291973" imgH="368140" progId="Equation.3">
                  <p:embed/>
                </p:oleObj>
              </mc:Choice>
              <mc:Fallback>
                <p:oleObj name="Equation" r:id="rId6" imgW="291973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15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4</a:t>
            </a:r>
          </a:p>
        </p:txBody>
      </p:sp>
      <p:sp>
        <p:nvSpPr>
          <p:cNvPr id="772116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17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18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19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20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21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22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23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24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25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6590" name="Object 30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Equation" r:id="rId18" imgW="291973" imgH="368140" progId="Equation.3">
                  <p:embed/>
                </p:oleObj>
              </mc:Choice>
              <mc:Fallback>
                <p:oleObj name="Equation" r:id="rId18" imgW="291973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2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3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35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36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5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33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5</a:t>
            </a:r>
          </a:p>
        </p:txBody>
      </p:sp>
      <p:graphicFrame>
        <p:nvGraphicFramePr>
          <p:cNvPr id="66598" name="Object 38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6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39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0" name="Object 41"/>
          <p:cNvGraphicFramePr>
            <a:graphicFrameLocks noChangeAspect="1"/>
          </p:cNvGraphicFramePr>
          <p:nvPr/>
        </p:nvGraphicFramePr>
        <p:xfrm>
          <a:off x="0" y="5562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26" imgW="9105900" imgH="584200" progId="Equation.3">
                  <p:embed/>
                </p:oleObj>
              </mc:Choice>
              <mc:Fallback>
                <p:oleObj name="Equation" r:id="rId26" imgW="9105900" imgH="584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76" name="Line 80"/>
          <p:cNvSpPr>
            <a:spLocks noChangeShapeType="1"/>
          </p:cNvSpPr>
          <p:nvPr/>
        </p:nvSpPr>
        <p:spPr bwMode="auto">
          <a:xfrm>
            <a:off x="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77" name="Line 81"/>
          <p:cNvSpPr>
            <a:spLocks noChangeShapeType="1"/>
          </p:cNvSpPr>
          <p:nvPr/>
        </p:nvSpPr>
        <p:spPr bwMode="auto">
          <a:xfrm>
            <a:off x="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78" name="Line 82"/>
          <p:cNvSpPr>
            <a:spLocks noChangeShapeType="1"/>
          </p:cNvSpPr>
          <p:nvPr/>
        </p:nvSpPr>
        <p:spPr bwMode="auto">
          <a:xfrm>
            <a:off x="38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79" name="Line 83"/>
          <p:cNvSpPr>
            <a:spLocks noChangeShapeType="1"/>
          </p:cNvSpPr>
          <p:nvPr/>
        </p:nvSpPr>
        <p:spPr bwMode="auto">
          <a:xfrm>
            <a:off x="914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80" name="Line 84"/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81" name="Line 85"/>
          <p:cNvSpPr>
            <a:spLocks noChangeShapeType="1"/>
          </p:cNvSpPr>
          <p:nvPr/>
        </p:nvSpPr>
        <p:spPr bwMode="auto">
          <a:xfrm>
            <a:off x="198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82" name="Line 86"/>
          <p:cNvSpPr>
            <a:spLocks noChangeShapeType="1"/>
          </p:cNvSpPr>
          <p:nvPr/>
        </p:nvSpPr>
        <p:spPr bwMode="auto">
          <a:xfrm>
            <a:off x="2514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83" name="Line 87"/>
          <p:cNvSpPr>
            <a:spLocks noChangeShapeType="1"/>
          </p:cNvSpPr>
          <p:nvPr/>
        </p:nvSpPr>
        <p:spPr bwMode="auto">
          <a:xfrm>
            <a:off x="3048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84" name="Line 88"/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85" name="Line 89"/>
          <p:cNvSpPr>
            <a:spLocks noChangeShapeType="1"/>
          </p:cNvSpPr>
          <p:nvPr/>
        </p:nvSpPr>
        <p:spPr bwMode="auto">
          <a:xfrm flipV="1">
            <a:off x="220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6611" name="Object 90"/>
          <p:cNvGraphicFramePr>
            <a:graphicFrameLocks noChangeAspect="1"/>
          </p:cNvGraphicFramePr>
          <p:nvPr/>
        </p:nvGraphicFramePr>
        <p:xfrm>
          <a:off x="533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9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2" name="Object 91"/>
          <p:cNvGraphicFramePr>
            <a:graphicFrameLocks noChangeAspect="1"/>
          </p:cNvGraphicFramePr>
          <p:nvPr/>
        </p:nvGraphicFramePr>
        <p:xfrm>
          <a:off x="3200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0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3" name="Object 92"/>
          <p:cNvGraphicFramePr>
            <a:graphicFrameLocks noChangeAspect="1"/>
          </p:cNvGraphicFramePr>
          <p:nvPr/>
        </p:nvGraphicFramePr>
        <p:xfrm>
          <a:off x="21336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1" name="Equation" r:id="rId30" imgW="291973" imgH="368140" progId="Equation.3">
                  <p:embed/>
                </p:oleObj>
              </mc:Choice>
              <mc:Fallback>
                <p:oleObj name="Equation" r:id="rId30" imgW="291973" imgH="3681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4" name="Object 93"/>
          <p:cNvGraphicFramePr>
            <a:graphicFrameLocks noChangeAspect="1"/>
          </p:cNvGraphicFramePr>
          <p:nvPr/>
        </p:nvGraphicFramePr>
        <p:xfrm>
          <a:off x="1066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" name="Equation" r:id="rId31" imgW="266584" imgH="279279" progId="Equation.3">
                  <p:embed/>
                </p:oleObj>
              </mc:Choice>
              <mc:Fallback>
                <p:oleObj name="Equation" r:id="rId31" imgW="266584" imgH="27927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5" name="Object 94"/>
          <p:cNvGraphicFramePr>
            <a:graphicFrameLocks noChangeAspect="1"/>
          </p:cNvGraphicFramePr>
          <p:nvPr/>
        </p:nvGraphicFramePr>
        <p:xfrm>
          <a:off x="2011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"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6" name="Object 95"/>
          <p:cNvGraphicFramePr>
            <a:graphicFrameLocks noChangeAspect="1"/>
          </p:cNvGraphicFramePr>
          <p:nvPr/>
        </p:nvGraphicFramePr>
        <p:xfrm>
          <a:off x="1600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" name="Equation" r:id="rId34" imgW="266584" imgH="279279" progId="Equation.3">
                  <p:embed/>
                </p:oleObj>
              </mc:Choice>
              <mc:Fallback>
                <p:oleObj name="Equation" r:id="rId34" imgW="266584" imgH="279279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7" name="Object 96"/>
          <p:cNvGraphicFramePr>
            <a:graphicFrameLocks noChangeAspect="1"/>
          </p:cNvGraphicFramePr>
          <p:nvPr/>
        </p:nvGraphicFramePr>
        <p:xfrm>
          <a:off x="2667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"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93" name="Text Box 97"/>
          <p:cNvSpPr txBox="1">
            <a:spLocks noChangeArrowheads="1"/>
          </p:cNvSpPr>
          <p:nvPr/>
        </p:nvSpPr>
        <p:spPr bwMode="auto">
          <a:xfrm>
            <a:off x="9906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6</a:t>
            </a:r>
          </a:p>
        </p:txBody>
      </p:sp>
      <p:sp>
        <p:nvSpPr>
          <p:cNvPr id="772194" name="Line 98"/>
          <p:cNvSpPr>
            <a:spLocks noChangeShapeType="1"/>
          </p:cNvSpPr>
          <p:nvPr/>
        </p:nvSpPr>
        <p:spPr bwMode="auto">
          <a:xfrm>
            <a:off x="4800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95" name="Line 99"/>
          <p:cNvSpPr>
            <a:spLocks noChangeShapeType="1"/>
          </p:cNvSpPr>
          <p:nvPr/>
        </p:nvSpPr>
        <p:spPr bwMode="auto">
          <a:xfrm>
            <a:off x="4800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96" name="Line 100"/>
          <p:cNvSpPr>
            <a:spLocks noChangeShapeType="1"/>
          </p:cNvSpPr>
          <p:nvPr/>
        </p:nvSpPr>
        <p:spPr bwMode="auto">
          <a:xfrm>
            <a:off x="5181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97" name="Line 101"/>
          <p:cNvSpPr>
            <a:spLocks noChangeShapeType="1"/>
          </p:cNvSpPr>
          <p:nvPr/>
        </p:nvSpPr>
        <p:spPr bwMode="auto">
          <a:xfrm>
            <a:off x="571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98" name="Line 102"/>
          <p:cNvSpPr>
            <a:spLocks noChangeShapeType="1"/>
          </p:cNvSpPr>
          <p:nvPr/>
        </p:nvSpPr>
        <p:spPr bwMode="auto">
          <a:xfrm>
            <a:off x="624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199" name="Line 103"/>
          <p:cNvSpPr>
            <a:spLocks noChangeShapeType="1"/>
          </p:cNvSpPr>
          <p:nvPr/>
        </p:nvSpPr>
        <p:spPr bwMode="auto">
          <a:xfrm>
            <a:off x="678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200" name="Line 104"/>
          <p:cNvSpPr>
            <a:spLocks noChangeShapeType="1"/>
          </p:cNvSpPr>
          <p:nvPr/>
        </p:nvSpPr>
        <p:spPr bwMode="auto">
          <a:xfrm>
            <a:off x="731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201" name="Line 105"/>
          <p:cNvSpPr>
            <a:spLocks noChangeShapeType="1"/>
          </p:cNvSpPr>
          <p:nvPr/>
        </p:nvSpPr>
        <p:spPr bwMode="auto">
          <a:xfrm>
            <a:off x="784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202" name="Line 106"/>
          <p:cNvSpPr>
            <a:spLocks noChangeShapeType="1"/>
          </p:cNvSpPr>
          <p:nvPr/>
        </p:nvSpPr>
        <p:spPr bwMode="auto">
          <a:xfrm>
            <a:off x="838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2203" name="Line 107"/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6629" name="Object 108"/>
          <p:cNvGraphicFramePr>
            <a:graphicFrameLocks noChangeAspect="1"/>
          </p:cNvGraphicFramePr>
          <p:nvPr/>
        </p:nvGraphicFramePr>
        <p:xfrm>
          <a:off x="5334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Equation" r:id="rId36" imgW="253890" imgH="368140" progId="Equation.3">
                  <p:embed/>
                </p:oleObj>
              </mc:Choice>
              <mc:Fallback>
                <p:oleObj name="Equation" r:id="rId36" imgW="253890" imgH="36814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0" name="Object 109"/>
          <p:cNvGraphicFramePr>
            <a:graphicFrameLocks noChangeAspect="1"/>
          </p:cNvGraphicFramePr>
          <p:nvPr/>
        </p:nvGraphicFramePr>
        <p:xfrm>
          <a:off x="8001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Equation" r:id="rId37" imgW="253890" imgH="368140" progId="Equation.3">
                  <p:embed/>
                </p:oleObj>
              </mc:Choice>
              <mc:Fallback>
                <p:oleObj name="Equation" r:id="rId37" imgW="253890" imgH="3681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1" name="Object 110"/>
          <p:cNvGraphicFramePr>
            <a:graphicFrameLocks noChangeAspect="1"/>
          </p:cNvGraphicFramePr>
          <p:nvPr/>
        </p:nvGraphicFramePr>
        <p:xfrm>
          <a:off x="69342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Equation" r:id="rId38" imgW="291973" imgH="368140" progId="Equation.3">
                  <p:embed/>
                </p:oleObj>
              </mc:Choice>
              <mc:Fallback>
                <p:oleObj name="Equation" r:id="rId38" imgW="291973" imgH="36814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2" name="Object 111"/>
          <p:cNvGraphicFramePr>
            <a:graphicFrameLocks noChangeAspect="1"/>
          </p:cNvGraphicFramePr>
          <p:nvPr/>
        </p:nvGraphicFramePr>
        <p:xfrm>
          <a:off x="58674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Equation" r:id="rId39" imgW="266584" imgH="279279" progId="Equation.3">
                  <p:embed/>
                </p:oleObj>
              </mc:Choice>
              <mc:Fallback>
                <p:oleObj name="Equation" r:id="rId39" imgW="266584" imgH="279279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3" name="Object 112"/>
          <p:cNvGraphicFramePr>
            <a:graphicFrameLocks noChangeAspect="1"/>
          </p:cNvGraphicFramePr>
          <p:nvPr/>
        </p:nvGraphicFramePr>
        <p:xfrm>
          <a:off x="7391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4" name="Object 113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5" name="Object 114"/>
          <p:cNvGraphicFramePr>
            <a:graphicFrameLocks noChangeAspect="1"/>
          </p:cNvGraphicFramePr>
          <p:nvPr/>
        </p:nvGraphicFramePr>
        <p:xfrm>
          <a:off x="74676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211" name="Text Box 115"/>
          <p:cNvSpPr txBox="1">
            <a:spLocks noChangeArrowheads="1"/>
          </p:cNvSpPr>
          <p:nvPr/>
        </p:nvSpPr>
        <p:spPr bwMode="auto">
          <a:xfrm>
            <a:off x="57912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7</a:t>
            </a:r>
          </a:p>
        </p:txBody>
      </p:sp>
      <p:graphicFrame>
        <p:nvGraphicFramePr>
          <p:cNvPr id="66637" name="Object 116"/>
          <p:cNvGraphicFramePr>
            <a:graphicFrameLocks noChangeAspect="1"/>
          </p:cNvGraphicFramePr>
          <p:nvPr/>
        </p:nvGraphicFramePr>
        <p:xfrm>
          <a:off x="37338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8" name="Object 117"/>
          <p:cNvGraphicFramePr>
            <a:graphicFrameLocks noChangeAspect="1"/>
          </p:cNvGraphicFramePr>
          <p:nvPr/>
        </p:nvGraphicFramePr>
        <p:xfrm>
          <a:off x="8458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214" name="Text Box 118"/>
          <p:cNvSpPr txBox="1">
            <a:spLocks noChangeArrowheads="1"/>
          </p:cNvSpPr>
          <p:nvPr/>
        </p:nvSpPr>
        <p:spPr bwMode="auto">
          <a:xfrm>
            <a:off x="2955925" y="49784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computation</a:t>
            </a:r>
          </a:p>
        </p:txBody>
      </p:sp>
      <p:sp>
        <p:nvSpPr>
          <p:cNvPr id="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B9E511F-F783-4D0E-A26E-C2870C56A4B0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31750" y="736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3" imgW="9105900" imgH="584200" progId="Equation.3">
                  <p:embed/>
                </p:oleObj>
              </mc:Choice>
              <mc:Fallback>
                <p:oleObj name="Equation" r:id="rId3" imgW="91059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36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4724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5" imgW="4076700" imgH="990600" progId="Equation.3">
                  <p:embed/>
                </p:oleObj>
              </mc:Choice>
              <mc:Fallback>
                <p:oleObj name="Equation" r:id="rId5" imgW="40767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0" y="3276600"/>
            <a:ext cx="3924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Equivalent notation: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5A5486E-DB38-49E1-8A05-76AA2C0D77B6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517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12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Initial configuration: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4749800" y="431800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3" imgW="990170" imgH="583947" progId="Equation.3">
                  <p:embed/>
                </p:oleObj>
              </mc:Choice>
              <mc:Fallback>
                <p:oleObj name="Equation" r:id="rId3" imgW="990170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31800"/>
                        <a:ext cx="990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72" name="Line 4"/>
          <p:cNvSpPr>
            <a:spLocks noChangeShapeType="1"/>
          </p:cNvSpPr>
          <p:nvPr/>
        </p:nvSpPr>
        <p:spPr bwMode="auto">
          <a:xfrm>
            <a:off x="2438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3" name="Line 5"/>
          <p:cNvSpPr>
            <a:spLocks noChangeShapeType="1"/>
          </p:cNvSpPr>
          <p:nvPr/>
        </p:nvSpPr>
        <p:spPr bwMode="auto">
          <a:xfrm>
            <a:off x="2438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>
            <a:off x="2819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5" name="Line 7"/>
          <p:cNvSpPr>
            <a:spLocks noChangeShapeType="1"/>
          </p:cNvSpPr>
          <p:nvPr/>
        </p:nvSpPr>
        <p:spPr bwMode="auto">
          <a:xfrm>
            <a:off x="3352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6" name="Line 8"/>
          <p:cNvSpPr>
            <a:spLocks noChangeShapeType="1"/>
          </p:cNvSpPr>
          <p:nvPr/>
        </p:nvSpPr>
        <p:spPr bwMode="auto">
          <a:xfrm>
            <a:off x="3886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8" name="Line 10"/>
          <p:cNvSpPr>
            <a:spLocks noChangeShapeType="1"/>
          </p:cNvSpPr>
          <p:nvPr/>
        </p:nvSpPr>
        <p:spPr bwMode="auto">
          <a:xfrm>
            <a:off x="4953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>
            <a:off x="5486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5181" name="Line 13"/>
          <p:cNvSpPr>
            <a:spLocks noChangeShapeType="1"/>
          </p:cNvSpPr>
          <p:nvPr/>
        </p:nvSpPr>
        <p:spPr bwMode="auto">
          <a:xfrm flipV="1">
            <a:off x="3657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971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5638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45720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3505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3429000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40386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5105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2"/>
          <p:cNvGraphicFramePr>
            <a:graphicFrameLocks noChangeAspect="1"/>
          </p:cNvGraphicFramePr>
          <p:nvPr/>
        </p:nvGraphicFramePr>
        <p:xfrm>
          <a:off x="61722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91" name="AutoShape 23"/>
          <p:cNvSpPr>
            <a:spLocks/>
          </p:cNvSpPr>
          <p:nvPr/>
        </p:nvSpPr>
        <p:spPr bwMode="auto">
          <a:xfrm rot="-5400000">
            <a:off x="4229100" y="27051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8631" name="Object 24"/>
          <p:cNvGraphicFramePr>
            <a:graphicFrameLocks noChangeAspect="1"/>
          </p:cNvGraphicFramePr>
          <p:nvPr/>
        </p:nvGraphicFramePr>
        <p:xfrm>
          <a:off x="4267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Equation" r:id="rId18" imgW="368140" imgH="304668" progId="Equation.3">
                  <p:embed/>
                </p:oleObj>
              </mc:Choice>
              <mc:Fallback>
                <p:oleObj name="Equation" r:id="rId18" imgW="368140" imgH="3046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94" name="Text Box 26"/>
          <p:cNvSpPr txBox="1">
            <a:spLocks noChangeArrowheads="1"/>
          </p:cNvSpPr>
          <p:nvPr/>
        </p:nvSpPr>
        <p:spPr bwMode="auto">
          <a:xfrm>
            <a:off x="3276600" y="21336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Input string</a:t>
            </a:r>
          </a:p>
        </p:txBody>
      </p:sp>
      <p:sp>
        <p:nvSpPr>
          <p:cNvPr id="775195" name="Line 27"/>
          <p:cNvSpPr>
            <a:spLocks noChangeShapeType="1"/>
          </p:cNvSpPr>
          <p:nvPr/>
        </p:nvSpPr>
        <p:spPr bwMode="auto">
          <a:xfrm flipH="1">
            <a:off x="4800600" y="990600"/>
            <a:ext cx="6858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8A0ECFE-6A06-41FA-B324-6A8033F4F98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The Accepted Language</a:t>
            </a:r>
          </a:p>
        </p:txBody>
      </p:sp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288925" y="1244600"/>
            <a:ext cx="462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 any Turing Machine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52578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3" imgW="495085" imgH="368140" progId="Equation.3">
                  <p:embed/>
                </p:oleObj>
              </mc:Choice>
              <mc:Fallback>
                <p:oleObj name="Equation" r:id="rId3" imgW="495085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876300" y="2400300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5" imgW="6959600" imgH="1079500" progId="Equation.3">
                  <p:embed/>
                </p:oleObj>
              </mc:Choice>
              <mc:Fallback>
                <p:oleObj name="Equation" r:id="rId5" imgW="69596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00300"/>
                        <a:ext cx="69611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50" name="Line 6"/>
          <p:cNvSpPr>
            <a:spLocks noChangeShapeType="1"/>
          </p:cNvSpPr>
          <p:nvPr/>
        </p:nvSpPr>
        <p:spPr bwMode="auto">
          <a:xfrm flipV="1">
            <a:off x="3429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1981200" y="47244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Initial state</a:t>
            </a:r>
          </a:p>
        </p:txBody>
      </p:sp>
      <p:sp>
        <p:nvSpPr>
          <p:cNvPr id="774152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Accept state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CF80302-0696-42C2-B432-97C84757946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5924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a language        is accepted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by a Turing machine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 we say that     is: </a:t>
            </a:r>
          </a:p>
        </p:txBody>
      </p:sp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1920875" y="4622800"/>
            <a:ext cx="53863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Turing Acceptable</a:t>
            </a:r>
          </a:p>
          <a:p>
            <a:pPr>
              <a:buFontTx/>
              <a:buChar char="•"/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Recursively Enumerable</a:t>
            </a:r>
          </a:p>
        </p:txBody>
      </p:sp>
      <p:graphicFrame>
        <p:nvGraphicFramePr>
          <p:cNvPr id="70660" name="Object 7"/>
          <p:cNvGraphicFramePr>
            <a:graphicFrameLocks noChangeAspect="1"/>
          </p:cNvGraphicFramePr>
          <p:nvPr/>
        </p:nvGraphicFramePr>
        <p:xfrm>
          <a:off x="4114800" y="9144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8"/>
          <p:cNvGraphicFramePr>
            <a:graphicFrameLocks noChangeAspect="1"/>
          </p:cNvGraphicFramePr>
          <p:nvPr/>
        </p:nvGraphicFramePr>
        <p:xfrm>
          <a:off x="3000375" y="381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1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9"/>
          <p:cNvGraphicFramePr>
            <a:graphicFrameLocks noChangeAspect="1"/>
          </p:cNvGraphicFramePr>
          <p:nvPr/>
        </p:nvGraphicFramePr>
        <p:xfrm>
          <a:off x="3505200" y="1524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50" name="Text Box 10"/>
          <p:cNvSpPr txBox="1">
            <a:spLocks noChangeArrowheads="1"/>
          </p:cNvSpPr>
          <p:nvPr/>
        </p:nvSpPr>
        <p:spPr bwMode="auto">
          <a:xfrm>
            <a:off x="1981200" y="2438400"/>
            <a:ext cx="476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Turing Recognizable</a:t>
            </a:r>
          </a:p>
        </p:txBody>
      </p:sp>
      <p:sp>
        <p:nvSpPr>
          <p:cNvPr id="829452" name="Text Box 12"/>
          <p:cNvSpPr txBox="1">
            <a:spLocks noChangeArrowheads="1"/>
          </p:cNvSpPr>
          <p:nvPr/>
        </p:nvSpPr>
        <p:spPr bwMode="auto">
          <a:xfrm>
            <a:off x="304800" y="3962400"/>
            <a:ext cx="374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Other names used: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0AA9070-D62C-443D-8F59-51D4B846BCE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69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smtClean="0">
                <a:ea typeface="+mj-ea"/>
              </a:rPr>
              <a:t>Computing Functions</a:t>
            </a:r>
            <a:br>
              <a:rPr lang="en-US" sz="4400" smtClean="0">
                <a:ea typeface="+mj-ea"/>
              </a:rPr>
            </a:br>
            <a:r>
              <a:rPr lang="en-US" sz="4400" smtClean="0">
                <a:ea typeface="+mj-ea"/>
              </a:rPr>
              <a:t>with</a:t>
            </a:r>
            <a:br>
              <a:rPr lang="en-US" sz="4400" smtClean="0">
                <a:ea typeface="+mj-ea"/>
              </a:rPr>
            </a:br>
            <a:r>
              <a:rPr lang="en-US" sz="4400" smtClean="0">
                <a:ea typeface="+mj-ea"/>
              </a:rPr>
              <a:t>Turing Machines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</a:rPr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A48D1307-837C-4032-B968-BB0CB5F7DE5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The Tape</a:t>
            </a:r>
          </a:p>
        </p:txBody>
      </p:sp>
      <p:sp>
        <p:nvSpPr>
          <p:cNvPr id="708611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Read-Write head</a:t>
            </a: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boundaries -- infinite length</a:t>
            </a:r>
          </a:p>
        </p:txBody>
      </p:sp>
      <p:sp>
        <p:nvSpPr>
          <p:cNvPr id="708634" name="Text Box 26"/>
          <p:cNvSpPr txBox="1">
            <a:spLocks noChangeArrowheads="1"/>
          </p:cNvSpPr>
          <p:nvPr/>
        </p:nvSpPr>
        <p:spPr bwMode="auto">
          <a:xfrm>
            <a:off x="1600200" y="5410200"/>
            <a:ext cx="597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The head moves Left or Right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78CE056-0F7B-4C7E-BB80-E541BBA8BE0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4386" name="Text Box 2"/>
          <p:cNvSpPr txBox="1">
            <a:spLocks noChangeArrowheads="1"/>
          </p:cNvSpPr>
          <p:nvPr/>
        </p:nvSpPr>
        <p:spPr bwMode="auto">
          <a:xfrm>
            <a:off x="288925" y="25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function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546475" y="4826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3" imgW="1079032" imgH="533169" progId="Equation.3">
                  <p:embed/>
                </p:oleObj>
              </mc:Choice>
              <mc:Fallback>
                <p:oleObj name="Equation" r:id="rId3" imgW="1079032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826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Domain: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4953000" y="1600200"/>
            <a:ext cx="285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Result Region: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5334000" y="457200"/>
            <a:ext cx="947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has: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438400" y="17526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5" imgW="418918" imgH="393529" progId="Equation.3">
                  <p:embed/>
                </p:oleObj>
              </mc:Choice>
              <mc:Fallback>
                <p:oleObj name="Equation" r:id="rId5" imgW="41891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1295400" y="36576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7" imgW="1244060" imgH="406224" progId="Equation.3">
                  <p:embed/>
                </p:oleObj>
              </mc:Choice>
              <mc:Fallback>
                <p:oleObj name="Equation" r:id="rId7" imgW="1244060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7848600" y="1676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5334000" y="35052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11" imgW="1879600" imgH="533400" progId="Equation.3">
                  <p:embed/>
                </p:oleObj>
              </mc:Choice>
              <mc:Fallback>
                <p:oleObj name="Equation" r:id="rId11" imgW="18796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396" name="Oval 12"/>
          <p:cNvSpPr>
            <a:spLocks noChangeArrowheads="1"/>
          </p:cNvSpPr>
          <p:nvPr/>
        </p:nvSpPr>
        <p:spPr bwMode="auto">
          <a:xfrm>
            <a:off x="7620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4397" name="Oval 13"/>
          <p:cNvSpPr>
            <a:spLocks noChangeArrowheads="1"/>
          </p:cNvSpPr>
          <p:nvPr/>
        </p:nvSpPr>
        <p:spPr bwMode="auto">
          <a:xfrm>
            <a:off x="50292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4398" name="Line 14"/>
          <p:cNvSpPr>
            <a:spLocks noChangeShapeType="1"/>
          </p:cNvSpPr>
          <p:nvPr/>
        </p:nvSpPr>
        <p:spPr bwMode="auto">
          <a:xfrm>
            <a:off x="26670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3505200" y="31242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13" imgW="1079032" imgH="533169" progId="Equation.3">
                  <p:embed/>
                </p:oleObj>
              </mc:Choice>
              <mc:Fallback>
                <p:oleObj name="Equation" r:id="rId13" imgW="1079032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AADF7341-39C4-417B-9B60-692A539F67D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5410" name="Text Box 2"/>
          <p:cNvSpPr txBox="1">
            <a:spLocks noChangeArrowheads="1"/>
          </p:cNvSpPr>
          <p:nvPr/>
        </p:nvSpPr>
        <p:spPr bwMode="auto">
          <a:xfrm>
            <a:off x="365125" y="254000"/>
            <a:ext cx="750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function may have many parameters: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140075" y="26416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2997200" imgH="533400" progId="Equation.3">
                  <p:embed/>
                </p:oleObj>
              </mc:Choice>
              <mc:Fallback>
                <p:oleObj name="Equation" r:id="rId3" imgW="29972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416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517525" y="1549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2895600" y="16764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Addition function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24B2A5C-1A06-49DD-AEF4-244F9596C358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6434" name="Text Box 2"/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Integer Domain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1676400" y="3810000"/>
            <a:ext cx="143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Unary:</a:t>
            </a:r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1676400" y="2590800"/>
            <a:ext cx="150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Binary: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Decimal: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3886200" y="3810000"/>
            <a:ext cx="1096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11111</a:t>
            </a: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3886200" y="2590800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101</a:t>
            </a:r>
          </a:p>
        </p:txBody>
      </p:sp>
      <p:sp>
        <p:nvSpPr>
          <p:cNvPr id="786440" name="Text Box 8"/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5</a:t>
            </a:r>
          </a:p>
        </p:txBody>
      </p:sp>
      <p:grpSp>
        <p:nvGrpSpPr>
          <p:cNvPr id="786441" name="Group 9"/>
          <p:cNvGrpSpPr>
            <a:grpSpLocks/>
          </p:cNvGrpSpPr>
          <p:nvPr/>
        </p:nvGrpSpPr>
        <p:grpSpPr bwMode="auto">
          <a:xfrm>
            <a:off x="152400" y="3581400"/>
            <a:ext cx="8212138" cy="2941638"/>
            <a:chOff x="96" y="2256"/>
            <a:chExt cx="5173" cy="1853"/>
          </a:xfrm>
        </p:grpSpPr>
        <p:sp>
          <p:nvSpPr>
            <p:cNvPr id="786442" name="Text Box 10"/>
            <p:cNvSpPr txBox="1">
              <a:spLocks noChangeArrowheads="1"/>
            </p:cNvSpPr>
            <p:nvPr/>
          </p:nvSpPr>
          <p:spPr bwMode="auto">
            <a:xfrm>
              <a:off x="96" y="3168"/>
              <a:ext cx="40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Comic Sans MS" charset="0"/>
                  <a:ea typeface="ＭＳ Ｐゴシック" charset="0"/>
                </a:rPr>
                <a:t>We prefer </a:t>
              </a:r>
              <a:r>
                <a:rPr lang="en-US" b="1">
                  <a:solidFill>
                    <a:srgbClr val="FF0000"/>
                  </a:solidFill>
                  <a:latin typeface="Comic Sans MS" charset="0"/>
                  <a:ea typeface="ＭＳ Ｐゴシック" charset="0"/>
                </a:rPr>
                <a:t>unary</a:t>
              </a:r>
              <a:r>
                <a:rPr lang="en-US">
                  <a:latin typeface="Comic Sans MS" charset="0"/>
                  <a:ea typeface="ＭＳ Ｐゴシック" charset="0"/>
                </a:rPr>
                <a:t> representation:</a:t>
              </a:r>
            </a:p>
          </p:txBody>
        </p:sp>
        <p:sp>
          <p:nvSpPr>
            <p:cNvPr id="786443" name="Text Box 11"/>
            <p:cNvSpPr txBox="1">
              <a:spLocks noChangeArrowheads="1"/>
            </p:cNvSpPr>
            <p:nvPr/>
          </p:nvSpPr>
          <p:spPr bwMode="auto">
            <a:xfrm>
              <a:off x="144" y="3744"/>
              <a:ext cx="51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Comic Sans MS" charset="0"/>
                  <a:ea typeface="ＭＳ Ｐゴシック" charset="0"/>
                </a:rPr>
                <a:t>easier to manipulate with Turing machines</a:t>
              </a:r>
            </a:p>
          </p:txBody>
        </p:sp>
        <p:sp>
          <p:nvSpPr>
            <p:cNvPr id="786444" name="Oval 12"/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E3A78C8-01EE-4643-941B-F2910D45CA02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Definition: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function             is computable if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there is a Turing Machine          such that: 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3" imgW="380835" imgH="533169" progId="Equation.3">
                  <p:embed/>
                </p:oleObj>
              </mc:Choice>
              <mc:Fallback>
                <p:oleObj name="Equation" r:id="rId3" imgW="380835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152400" y="2895600"/>
            <a:ext cx="400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Initial configuration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auto">
          <a:xfrm>
            <a:off x="5029200" y="2895600"/>
            <a:ext cx="371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Final configuration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7" imgW="1244060" imgH="406224" progId="Equation.3">
                  <p:embed/>
                </p:oleObj>
              </mc:Choice>
              <mc:Fallback>
                <p:oleObj name="Equation" r:id="rId7" imgW="124406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65" name="Text Box 9"/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Domain</a:t>
            </a:r>
          </a:p>
        </p:txBody>
      </p:sp>
      <p:sp>
        <p:nvSpPr>
          <p:cNvPr id="787466" name="Line 10"/>
          <p:cNvSpPr>
            <a:spLocks noChangeShapeType="1"/>
          </p:cNvSpPr>
          <p:nvPr/>
        </p:nvSpPr>
        <p:spPr bwMode="auto">
          <a:xfrm>
            <a:off x="457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67" name="Line 11"/>
          <p:cNvSpPr>
            <a:spLocks noChangeShapeType="1"/>
          </p:cNvSpPr>
          <p:nvPr/>
        </p:nvSpPr>
        <p:spPr bwMode="auto">
          <a:xfrm>
            <a:off x="457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68" name="Line 12"/>
          <p:cNvSpPr>
            <a:spLocks noChangeShapeType="1"/>
          </p:cNvSpPr>
          <p:nvPr/>
        </p:nvSpPr>
        <p:spPr bwMode="auto">
          <a:xfrm>
            <a:off x="83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69" name="Line 13"/>
          <p:cNvSpPr>
            <a:spLocks noChangeShapeType="1"/>
          </p:cNvSpPr>
          <p:nvPr/>
        </p:nvSpPr>
        <p:spPr bwMode="auto">
          <a:xfrm>
            <a:off x="1371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70" name="Line 14"/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71" name="Line 15"/>
          <p:cNvSpPr>
            <a:spLocks noChangeShapeType="1"/>
          </p:cNvSpPr>
          <p:nvPr/>
        </p:nvSpPr>
        <p:spPr bwMode="auto">
          <a:xfrm flipV="1">
            <a:off x="1600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990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1371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30480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/>
          <p:cNvGraphicFramePr>
            <a:graphicFrameLocks noChangeAspect="1"/>
          </p:cNvGraphicFramePr>
          <p:nvPr/>
        </p:nvGraphicFramePr>
        <p:xfrm>
          <a:off x="1981200" y="3733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Equation" r:id="rId14" imgW="330200" imgH="279400" progId="Equation.3">
                  <p:embed/>
                </p:oleObj>
              </mc:Choice>
              <mc:Fallback>
                <p:oleObj name="Equation" r:id="rId14" imgW="3302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76" name="Line 20"/>
          <p:cNvSpPr>
            <a:spLocks noChangeShapeType="1"/>
          </p:cNvSpPr>
          <p:nvPr/>
        </p:nvSpPr>
        <p:spPr bwMode="auto">
          <a:xfrm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77" name="Line 21"/>
          <p:cNvSpPr>
            <a:spLocks noChangeShapeType="1"/>
          </p:cNvSpPr>
          <p:nvPr/>
        </p:nvSpPr>
        <p:spPr bwMode="auto">
          <a:xfrm>
            <a:off x="5257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78" name="Line 22"/>
          <p:cNvSpPr>
            <a:spLocks noChangeShapeType="1"/>
          </p:cNvSpPr>
          <p:nvPr/>
        </p:nvSpPr>
        <p:spPr bwMode="auto">
          <a:xfrm>
            <a:off x="52578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79" name="Line 23"/>
          <p:cNvSpPr>
            <a:spLocks noChangeShapeType="1"/>
          </p:cNvSpPr>
          <p:nvPr/>
        </p:nvSpPr>
        <p:spPr bwMode="auto">
          <a:xfrm>
            <a:off x="563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>
            <a:off x="617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81" name="Line 25"/>
          <p:cNvSpPr>
            <a:spLocks noChangeShapeType="1"/>
          </p:cNvSpPr>
          <p:nvPr/>
        </p:nvSpPr>
        <p:spPr bwMode="auto">
          <a:xfrm>
            <a:off x="769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 flipV="1"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5791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6127750" y="4533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Equation" r:id="rId17" imgW="533169" imgH="609336" progId="Equation.3">
                  <p:embed/>
                </p:oleObj>
              </mc:Choice>
              <mc:Fallback>
                <p:oleObj name="Equation" r:id="rId17" imgW="533169" imgH="6093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33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5" name="Object 29"/>
          <p:cNvGraphicFramePr>
            <a:graphicFrameLocks noChangeAspect="1"/>
          </p:cNvGraphicFramePr>
          <p:nvPr/>
        </p:nvGraphicFramePr>
        <p:xfrm>
          <a:off x="7848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19" imgW="253890" imgH="368140" progId="Equation.3">
                  <p:embed/>
                </p:oleObj>
              </mc:Choice>
              <mc:Fallback>
                <p:oleObj name="Equation" r:id="rId19" imgW="253890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6" name="Object 30"/>
          <p:cNvGraphicFramePr>
            <a:graphicFrameLocks noChangeAspect="1"/>
          </p:cNvGraphicFramePr>
          <p:nvPr/>
        </p:nvGraphicFramePr>
        <p:xfrm>
          <a:off x="6477000" y="35814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20" imgW="977476" imgH="482391" progId="Equation.3">
                  <p:embed/>
                </p:oleObj>
              </mc:Choice>
              <mc:Fallback>
                <p:oleObj name="Equation" r:id="rId20" imgW="977476" imgH="48239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977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87" name="Line 31"/>
          <p:cNvSpPr>
            <a:spLocks noChangeShapeType="1"/>
          </p:cNvSpPr>
          <p:nvPr/>
        </p:nvSpPr>
        <p:spPr bwMode="auto">
          <a:xfrm>
            <a:off x="822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7488" name="Text Box 32"/>
          <p:cNvSpPr txBox="1">
            <a:spLocks noChangeArrowheads="1"/>
          </p:cNvSpPr>
          <p:nvPr/>
        </p:nvSpPr>
        <p:spPr bwMode="auto">
          <a:xfrm>
            <a:off x="5410200" y="51054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accept state</a:t>
            </a:r>
          </a:p>
        </p:txBody>
      </p: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457200" y="5105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initial state</a:t>
            </a:r>
          </a:p>
        </p:txBody>
      </p:sp>
      <p:sp>
        <p:nvSpPr>
          <p:cNvPr id="787490" name="Text Box 34"/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 all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CF31459-C446-46CA-8CA3-4B9D9B177BA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438400" y="2362200"/>
          <a:ext cx="3848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3" imgW="3848100" imgH="1079500" progId="Equation.3">
                  <p:embed/>
                </p:oleObj>
              </mc:Choice>
              <mc:Fallback>
                <p:oleObj name="Equation" r:id="rId3" imgW="3848100" imgH="1079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8481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3" name="Line 3"/>
          <p:cNvSpPr>
            <a:spLocks noChangeShapeType="1"/>
          </p:cNvSpPr>
          <p:nvPr/>
        </p:nvSpPr>
        <p:spPr bwMode="auto">
          <a:xfrm flipV="1">
            <a:off x="2305050" y="3511550"/>
            <a:ext cx="533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4248150" y="264160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64160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12775" y="4146550"/>
            <a:ext cx="2740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Initial </a:t>
            </a:r>
          </a:p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Configuration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5032375" y="4146550"/>
            <a:ext cx="2740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Final</a:t>
            </a:r>
          </a:p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Configuration</a:t>
            </a:r>
          </a:p>
        </p:txBody>
      </p:sp>
      <p:sp>
        <p:nvSpPr>
          <p:cNvPr id="788487" name="Line 7"/>
          <p:cNvSpPr>
            <a:spLocks noChangeShapeType="1"/>
          </p:cNvSpPr>
          <p:nvPr/>
        </p:nvSpPr>
        <p:spPr bwMode="auto">
          <a:xfrm flipH="1" flipV="1">
            <a:off x="5337175" y="3460750"/>
            <a:ext cx="549275" cy="58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488" name="Text Box 8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function             is computable if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there is a Turing Machine          such that: 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7" imgW="380835" imgH="533169" progId="Equation.3">
                  <p:embed/>
                </p:oleObj>
              </mc:Choice>
              <mc:Fallback>
                <p:oleObj name="Equation" r:id="rId7" imgW="380835" imgH="5331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91" name="Text Box 11"/>
          <p:cNvSpPr txBox="1">
            <a:spLocks noChangeArrowheads="1"/>
          </p:cNvSpPr>
          <p:nvPr/>
        </p:nvSpPr>
        <p:spPr bwMode="auto">
          <a:xfrm>
            <a:off x="-92075" y="254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 other words:</a:t>
            </a:r>
          </a:p>
        </p:txBody>
      </p:sp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11" imgW="1244060" imgH="406224" progId="Equation.3">
                  <p:embed/>
                </p:oleObj>
              </mc:Choice>
              <mc:Fallback>
                <p:oleObj name="Equation" r:id="rId11" imgW="1244060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93" name="Text Box 13"/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Domain</a:t>
            </a:r>
          </a:p>
        </p:txBody>
      </p:sp>
      <p:sp>
        <p:nvSpPr>
          <p:cNvPr id="788494" name="Text Box 14"/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 all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E713D36-B9C6-4AA6-9D27-FEB9C0A596B9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Example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The function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3" imgW="2997200" imgH="533400" progId="Equation.3">
                  <p:embed/>
                </p:oleObj>
              </mc:Choice>
              <mc:Fallback>
                <p:oleObj name="Equation" r:id="rId3" imgW="2997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is computable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 Machine: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1828800" y="42672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string:</a:t>
            </a:r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4930775" y="42926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5" imgW="838200" imgH="520700" progId="Equation.3">
                  <p:embed/>
                </p:oleObj>
              </mc:Choice>
              <mc:Fallback>
                <p:oleObj name="Equation" r:id="rId5" imgW="8382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926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3" name="Text Box 9"/>
          <p:cNvSpPr txBox="1">
            <a:spLocks noChangeArrowheads="1"/>
          </p:cNvSpPr>
          <p:nvPr/>
        </p:nvSpPr>
        <p:spPr bwMode="auto">
          <a:xfrm>
            <a:off x="6569075" y="4318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unary</a:t>
            </a:r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1463675" y="53848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Output string: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4886325" y="54356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7" imgW="774364" imgH="520474" progId="Equation.3">
                  <p:embed/>
                </p:oleObj>
              </mc:Choice>
              <mc:Fallback>
                <p:oleObj name="Equation" r:id="rId7" imgW="774364" imgH="5204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4356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6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unary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9" imgW="748975" imgH="406224" progId="Equation.3">
                  <p:embed/>
                </p:oleObj>
              </mc:Choice>
              <mc:Fallback>
                <p:oleObj name="Equation" r:id="rId9" imgW="748975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8" name="Text Box 14"/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are integers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E9B4E8F-57C9-4F23-B43D-5783AB2335E9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0530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2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4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6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8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39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15" imgW="165028" imgH="368140" progId="Equation.3">
                  <p:embed/>
                </p:oleObj>
              </mc:Choice>
              <mc:Fallback>
                <p:oleObj name="Equation" r:id="rId15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18" imgW="317225" imgH="406048" progId="Equation.3">
                  <p:embed/>
                </p:oleObj>
              </mc:Choice>
              <mc:Fallback>
                <p:oleObj name="Equation" r:id="rId18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20" imgW="165028" imgH="368140" progId="Equation.3">
                  <p:embed/>
                </p:oleObj>
              </mc:Choice>
              <mc:Fallback>
                <p:oleObj name="Equation" r:id="rId20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1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52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8873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4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Equation" r:id="rId23" imgW="418918" imgH="114250" progId="Equation.3">
                  <p:embed/>
                </p:oleObj>
              </mc:Choice>
              <mc:Fallback>
                <p:oleObj name="Equation" r:id="rId23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6" name="AutoShape 28"/>
          <p:cNvSpPr>
            <a:spLocks/>
          </p:cNvSpPr>
          <p:nvPr/>
        </p:nvSpPr>
        <p:spPr bwMode="auto">
          <a:xfrm rot="16186392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57" name="AutoShape 29"/>
          <p:cNvSpPr>
            <a:spLocks/>
          </p:cNvSpPr>
          <p:nvPr/>
        </p:nvSpPr>
        <p:spPr bwMode="auto">
          <a:xfrm rot="16186392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58" name="Text Box 30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Start</a:t>
            </a:r>
          </a:p>
        </p:txBody>
      </p:sp>
      <p:sp>
        <p:nvSpPr>
          <p:cNvPr id="790559" name="Text Box 31"/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initial state</a:t>
            </a:r>
          </a:p>
        </p:txBody>
      </p:sp>
      <p:sp>
        <p:nvSpPr>
          <p:cNvPr id="790560" name="Line 32"/>
          <p:cNvSpPr>
            <a:spLocks noChangeShapeType="1"/>
          </p:cNvSpPr>
          <p:nvPr/>
        </p:nvSpPr>
        <p:spPr bwMode="auto">
          <a:xfrm flipH="1" flipV="1">
            <a:off x="6019800" y="20574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0561" name="Text Box 33"/>
          <p:cNvSpPr txBox="1">
            <a:spLocks noChangeArrowheads="1"/>
          </p:cNvSpPr>
          <p:nvPr/>
        </p:nvSpPr>
        <p:spPr bwMode="auto">
          <a:xfrm>
            <a:off x="3200400" y="4648200"/>
            <a:ext cx="541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0 is the delimiter that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separates the two numbers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FCCEC44-FE73-4F93-B155-0FB81395DAA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1554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55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56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57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58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59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60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61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62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63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15" imgW="165028" imgH="368140" progId="Equation.3">
                  <p:embed/>
                </p:oleObj>
              </mc:Choice>
              <mc:Fallback>
                <p:oleObj name="Equation" r:id="rId15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18" imgW="317225" imgH="406048" progId="Equation.3">
                  <p:embed/>
                </p:oleObj>
              </mc:Choice>
              <mc:Fallback>
                <p:oleObj name="Equation" r:id="rId18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Equation" r:id="rId20" imgW="165028" imgH="368140" progId="Equation.3">
                  <p:embed/>
                </p:oleObj>
              </mc:Choice>
              <mc:Fallback>
                <p:oleObj name="Equation" r:id="rId20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5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76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8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899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23" imgW="418918" imgH="114250" progId="Equation.3">
                  <p:embed/>
                </p:oleObj>
              </mc:Choice>
              <mc:Fallback>
                <p:oleObj name="Equation" r:id="rId23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80" name="AutoShape 28"/>
          <p:cNvSpPr>
            <a:spLocks/>
          </p:cNvSpPr>
          <p:nvPr/>
        </p:nvSpPr>
        <p:spPr bwMode="auto">
          <a:xfrm rot="16186392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1" name="AutoShape 29"/>
          <p:cNvSpPr>
            <a:spLocks/>
          </p:cNvSpPr>
          <p:nvPr/>
        </p:nvSpPr>
        <p:spPr bwMode="auto">
          <a:xfrm rot="16186392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2" name="Line 30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3" name="Line 31"/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4" name="Line 32"/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5" name="Line 33"/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6" name="Line 34"/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7" name="Line 35"/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8" name="Line 36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89" name="Line 37"/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90" name="Line 38"/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591" name="Line 39"/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912" name="Object 40"/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25" imgW="253890" imgH="380835" progId="Equation.3">
                  <p:embed/>
                </p:oleObj>
              </mc:Choice>
              <mc:Fallback>
                <p:oleObj name="Equation" r:id="rId25" imgW="253890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4" name="Object 42"/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26" imgW="533169" imgH="609336" progId="Equation.3">
                  <p:embed/>
                </p:oleObj>
              </mc:Choice>
              <mc:Fallback>
                <p:oleObj name="Equation" r:id="rId26" imgW="533169" imgH="6093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5" name="Object 43"/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6" name="Object 44"/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7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7" name="Object 45"/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8" name="Object 46"/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" name="Equation" r:id="rId31" imgW="1040948" imgH="431613" progId="Equation.3">
                  <p:embed/>
                </p:oleObj>
              </mc:Choice>
              <mc:Fallback>
                <p:oleObj name="Equation" r:id="rId31" imgW="1040948" imgH="4316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9" name="Object 47"/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" name="Equation" r:id="rId33" imgW="418918" imgH="114250" progId="Equation.3">
                  <p:embed/>
                </p:oleObj>
              </mc:Choice>
              <mc:Fallback>
                <p:oleObj name="Equation" r:id="rId33" imgW="418918" imgH="11425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600" name="Line 48"/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1601" name="AutoShape 49"/>
          <p:cNvSpPr>
            <a:spLocks/>
          </p:cNvSpPr>
          <p:nvPr/>
        </p:nvSpPr>
        <p:spPr bwMode="auto">
          <a:xfrm rot="16186392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922" name="Object 50"/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3" name="Object 51"/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2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Start</a:t>
            </a:r>
          </a:p>
        </p:txBody>
      </p:sp>
      <p:sp>
        <p:nvSpPr>
          <p:cNvPr id="791605" name="Text Box 53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Finish</a:t>
            </a:r>
          </a:p>
        </p:txBody>
      </p:sp>
      <p:sp>
        <p:nvSpPr>
          <p:cNvPr id="791606" name="Text Box 54"/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final state</a:t>
            </a:r>
          </a:p>
        </p:txBody>
      </p:sp>
      <p:sp>
        <p:nvSpPr>
          <p:cNvPr id="791607" name="Text Box 55"/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initial state</a:t>
            </a: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1DCBBE3-79FF-411B-8022-4766D9448D09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2578" name="Line 2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79" name="Line 3"/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0" name="Line 4"/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2" name="Line 6"/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4" name="Line 8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5" name="Line 9"/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6" name="Line 10"/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87" name="Line 11"/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Equation" r:id="rId7" imgW="533169" imgH="609336" progId="Equation.3">
                  <p:embed/>
                </p:oleObj>
              </mc:Choice>
              <mc:Fallback>
                <p:oleObj name="Equation" r:id="rId7" imgW="533169" imgH="609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Equation" r:id="rId12" imgW="165028" imgH="368140" progId="Equation.3">
                  <p:embed/>
                </p:oleObj>
              </mc:Choice>
              <mc:Fallback>
                <p:oleObj name="Equation" r:id="rId12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name="Equation" r:id="rId13" imgW="1040948" imgH="431613" progId="Equation.3">
                  <p:embed/>
                </p:oleObj>
              </mc:Choice>
              <mc:Fallback>
                <p:oleObj name="Equation" r:id="rId13" imgW="104094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15" imgW="418918" imgH="114250" progId="Equation.3">
                  <p:embed/>
                </p:oleObj>
              </mc:Choice>
              <mc:Fallback>
                <p:oleObj name="Equation" r:id="rId15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596" name="Line 20"/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597" name="AutoShape 21"/>
          <p:cNvSpPr>
            <a:spLocks/>
          </p:cNvSpPr>
          <p:nvPr/>
        </p:nvSpPr>
        <p:spPr bwMode="auto">
          <a:xfrm rot="16186392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Equation" r:id="rId18" imgW="165028" imgH="368140" progId="Equation.3">
                  <p:embed/>
                </p:oleObj>
              </mc:Choice>
              <mc:Fallback>
                <p:oleObj name="Equation" r:id="rId18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600" name="Text Box 24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Finish</a:t>
            </a:r>
          </a:p>
        </p:txBody>
      </p:sp>
      <p:sp>
        <p:nvSpPr>
          <p:cNvPr id="792601" name="Text Box 25"/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final state</a:t>
            </a:r>
          </a:p>
        </p:txBody>
      </p:sp>
      <p:sp>
        <p:nvSpPr>
          <p:cNvPr id="792602" name="Line 26"/>
          <p:cNvSpPr>
            <a:spLocks noChangeShapeType="1"/>
          </p:cNvSpPr>
          <p:nvPr/>
        </p:nvSpPr>
        <p:spPr bwMode="auto">
          <a:xfrm>
            <a:off x="6781800" y="2438400"/>
            <a:ext cx="914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2603" name="Text Box 27"/>
          <p:cNvSpPr txBox="1">
            <a:spLocks noChangeArrowheads="1"/>
          </p:cNvSpPr>
          <p:nvPr/>
        </p:nvSpPr>
        <p:spPr bwMode="auto">
          <a:xfrm>
            <a:off x="2590800" y="838200"/>
            <a:ext cx="6116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0 here helps when we use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result for other operations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8F6076B6-4708-44FA-85B7-A7775D56449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79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3602" name="Oval 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4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0" y="101600"/>
            <a:ext cx="5605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 machine for  function</a:t>
            </a:r>
          </a:p>
        </p:txBody>
      </p:sp>
      <p:sp>
        <p:nvSpPr>
          <p:cNvPr id="793606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8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0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2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3613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6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0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1941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3" name="Oval 23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3625" name="Oval 25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46" name="Object 26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7" name="Line 27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3628" name="Line 28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49" name="Object 29"/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26" imgW="2997200" imgH="533400" progId="Equation.3">
                  <p:embed/>
                </p:oleObj>
              </mc:Choice>
              <mc:Fallback>
                <p:oleObj name="Equation" r:id="rId26" imgW="29972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4CDA6F0-4961-4D85-AA47-98F2ECC26F7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2707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08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09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0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1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2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3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4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5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6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7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8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2721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Read-Write head</a:t>
            </a:r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head at each transition (time step):</a:t>
            </a:r>
          </a:p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   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1.</a:t>
            </a:r>
            <a:r>
              <a:rPr lang="en-US">
                <a:latin typeface="Comic Sans MS" charset="0"/>
                <a:ea typeface="ＭＳ Ｐゴシック" charset="0"/>
              </a:rPr>
              <a:t> Reads a symbol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   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2.</a:t>
            </a:r>
            <a:r>
              <a:rPr lang="en-US">
                <a:latin typeface="Comic Sans MS" charset="0"/>
                <a:ea typeface="ＭＳ Ｐゴシック" charset="0"/>
              </a:rPr>
              <a:t> Writes a symbol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   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3.</a:t>
            </a:r>
            <a:r>
              <a:rPr lang="en-US">
                <a:latin typeface="Comic Sans MS" charset="0"/>
                <a:ea typeface="ＭＳ Ｐゴシック" charset="0"/>
              </a:rPr>
              <a:t> Moves Left or Right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1C37217-5053-4A8C-8078-B7E5C110078D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Execution Example: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Equation" r:id="rId3" imgW="1206500" imgH="419100" progId="Equation.3">
                  <p:embed/>
                </p:oleObj>
              </mc:Choice>
              <mc:Fallback>
                <p:oleObj name="Equation" r:id="rId3" imgW="1206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5" imgW="1244600" imgH="520700" progId="Equation.3">
                  <p:embed/>
                </p:oleObj>
              </mc:Choice>
              <mc:Fallback>
                <p:oleObj name="Equation" r:id="rId5" imgW="1244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0" name="Line 6"/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2" name="Line 8"/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5" name="Line 11"/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6" name="Line 12"/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7" name="Line 13"/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9" imgW="253890" imgH="380835" progId="Equation.3">
                  <p:embed/>
                </p:oleObj>
              </mc:Choice>
              <mc:Fallback>
                <p:oleObj name="Equation" r:id="rId9" imgW="253890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tion" r:id="rId15" imgW="165028" imgH="368140" progId="Equation.3">
                  <p:embed/>
                </p:oleObj>
              </mc:Choice>
              <mc:Fallback>
                <p:oleObj name="Equation" r:id="rId15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1"/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18" imgW="165028" imgH="368140" progId="Equation.3">
                  <p:embed/>
                </p:oleObj>
              </mc:Choice>
              <mc:Fallback>
                <p:oleObj name="Equation" r:id="rId18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22"/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20" imgW="291973" imgH="304668" progId="Equation.3">
                  <p:embed/>
                </p:oleObj>
              </mc:Choice>
              <mc:Fallback>
                <p:oleObj name="Equation" r:id="rId20" imgW="291973" imgH="3046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22" imgW="317225" imgH="406048" progId="Equation.3">
                  <p:embed/>
                </p:oleObj>
              </mc:Choice>
              <mc:Fallback>
                <p:oleObj name="Equation" r:id="rId22" imgW="317225" imgH="40604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50" name="Text Box 26"/>
          <p:cNvSpPr txBox="1">
            <a:spLocks noChangeArrowheads="1"/>
          </p:cNvSpPr>
          <p:nvPr/>
        </p:nvSpPr>
        <p:spPr bwMode="auto">
          <a:xfrm>
            <a:off x="5486400" y="38862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Final Result</a:t>
            </a:r>
          </a:p>
        </p:txBody>
      </p:sp>
      <p:sp>
        <p:nvSpPr>
          <p:cNvPr id="794651" name="Line 27"/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2" name="Line 28"/>
          <p:cNvSpPr>
            <a:spLocks noChangeShapeType="1"/>
          </p:cNvSpPr>
          <p:nvPr/>
        </p:nvSpPr>
        <p:spPr bwMode="auto">
          <a:xfrm>
            <a:off x="45720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3" name="Line 29"/>
          <p:cNvSpPr>
            <a:spLocks noChangeShapeType="1"/>
          </p:cNvSpPr>
          <p:nvPr/>
        </p:nvSpPr>
        <p:spPr bwMode="auto">
          <a:xfrm>
            <a:off x="495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4" name="Line 30"/>
          <p:cNvSpPr>
            <a:spLocks noChangeShapeType="1"/>
          </p:cNvSpPr>
          <p:nvPr/>
        </p:nvSpPr>
        <p:spPr bwMode="auto">
          <a:xfrm>
            <a:off x="548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5" name="Line 31"/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7" name="Line 33"/>
          <p:cNvSpPr>
            <a:spLocks noChangeShapeType="1"/>
          </p:cNvSpPr>
          <p:nvPr/>
        </p:nvSpPr>
        <p:spPr bwMode="auto">
          <a:xfrm>
            <a:off x="708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59" name="Line 35"/>
          <p:cNvSpPr>
            <a:spLocks noChangeShapeType="1"/>
          </p:cNvSpPr>
          <p:nvPr/>
        </p:nvSpPr>
        <p:spPr bwMode="auto">
          <a:xfrm>
            <a:off x="8153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4660" name="Line 36"/>
          <p:cNvSpPr>
            <a:spLocks noChangeShapeType="1"/>
          </p:cNvSpPr>
          <p:nvPr/>
        </p:nvSpPr>
        <p:spPr bwMode="auto">
          <a:xfrm flipV="1">
            <a:off x="5715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981" name="Object 37"/>
          <p:cNvGraphicFramePr>
            <a:graphicFrameLocks noChangeAspect="1"/>
          </p:cNvGraphicFramePr>
          <p:nvPr/>
        </p:nvGraphicFramePr>
        <p:xfrm>
          <a:off x="5105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2" name="Object 38"/>
          <p:cNvGraphicFramePr>
            <a:graphicFrameLocks noChangeAspect="1"/>
          </p:cNvGraphicFramePr>
          <p:nvPr/>
        </p:nvGraphicFramePr>
        <p:xfrm>
          <a:off x="7772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Equation" r:id="rId25" imgW="253890" imgH="380835" progId="Equation.3">
                  <p:embed/>
                </p:oleObj>
              </mc:Choice>
              <mc:Fallback>
                <p:oleObj name="Equation" r:id="rId25" imgW="253890" imgH="38083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/>
          <p:cNvGraphicFramePr>
            <a:graphicFrameLocks noChangeAspect="1"/>
          </p:cNvGraphicFramePr>
          <p:nvPr/>
        </p:nvGraphicFramePr>
        <p:xfrm>
          <a:off x="5486400" y="6100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Equation" r:id="rId26" imgW="444307" imgH="520474" progId="Equation.3">
                  <p:embed/>
                </p:oleObj>
              </mc:Choice>
              <mc:Fallback>
                <p:oleObj name="Equation" r:id="rId26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00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4" name="Object 40"/>
          <p:cNvGraphicFramePr>
            <a:graphicFrameLocks noChangeAspect="1"/>
          </p:cNvGraphicFramePr>
          <p:nvPr/>
        </p:nvGraphicFramePr>
        <p:xfrm>
          <a:off x="6248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5" name="Object 41"/>
          <p:cNvGraphicFramePr>
            <a:graphicFrameLocks noChangeAspect="1"/>
          </p:cNvGraphicFramePr>
          <p:nvPr/>
        </p:nvGraphicFramePr>
        <p:xfrm>
          <a:off x="72834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6" name="Object 42"/>
          <p:cNvGraphicFramePr>
            <a:graphicFrameLocks noChangeAspect="1"/>
          </p:cNvGraphicFramePr>
          <p:nvPr/>
        </p:nvGraphicFramePr>
        <p:xfrm>
          <a:off x="8305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3"/>
          <p:cNvGraphicFramePr>
            <a:graphicFrameLocks noChangeAspect="1"/>
          </p:cNvGraphicFramePr>
          <p:nvPr/>
        </p:nvGraphicFramePr>
        <p:xfrm>
          <a:off x="56832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8" name="Object 44"/>
          <p:cNvGraphicFramePr>
            <a:graphicFrameLocks noChangeAspect="1"/>
          </p:cNvGraphicFramePr>
          <p:nvPr/>
        </p:nvGraphicFramePr>
        <p:xfrm>
          <a:off x="6781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5"/>
          <p:cNvGraphicFramePr>
            <a:graphicFrameLocks noChangeAspect="1"/>
          </p:cNvGraphicFramePr>
          <p:nvPr/>
        </p:nvGraphicFramePr>
        <p:xfrm>
          <a:off x="6172200" y="4572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Equation" r:id="rId33" imgW="1040948" imgH="431613" progId="Equation.3">
                  <p:embed/>
                </p:oleObj>
              </mc:Choice>
              <mc:Fallback>
                <p:oleObj name="Equation" r:id="rId33" imgW="1040948" imgH="43161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70" name="Text Box 46"/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(=2)</a:t>
            </a:r>
          </a:p>
        </p:txBody>
      </p:sp>
      <p:sp>
        <p:nvSpPr>
          <p:cNvPr id="794671" name="Text Box 47"/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(=2)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66DC432-A144-4EFE-B2CA-94C6ACE26036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5650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1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2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3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4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5" name="Line 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6" name="Line 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7" name="Line 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59" name="Line 11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60" name="Line 12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66" name="Text Box 18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68" name="Oval 20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89" name="Object 21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0" name="Line 22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71" name="Oval 23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92" name="Object 24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3" name="Oval 25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94" name="Object 26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17" imgW="444307" imgH="520474" progId="Equation.3">
                  <p:embed/>
                </p:oleObj>
              </mc:Choice>
              <mc:Fallback>
                <p:oleObj name="Equation" r:id="rId17" imgW="444307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19" imgW="431613" imgH="533169" progId="Equation.3">
                  <p:embed/>
                </p:oleObj>
              </mc:Choice>
              <mc:Fallback>
                <p:oleObj name="Equation" r:id="rId19" imgW="431613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6" name="Line 28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77" name="Freeform 29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3998" name="Object 30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Equation" r:id="rId21" imgW="1549400" imgH="457200" progId="Equation.3">
                  <p:embed/>
                </p:oleObj>
              </mc:Choice>
              <mc:Fallback>
                <p:oleObj name="Equation" r:id="rId21" imgW="1549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31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23" imgW="1460500" imgH="457200" progId="Equation.3">
                  <p:embed/>
                </p:oleObj>
              </mc:Choice>
              <mc:Fallback>
                <p:oleObj name="Equation" r:id="rId23" imgW="14605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0" name="Freeform 32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4001" name="Object 33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25" imgW="1384300" imgH="457200" progId="Equation.3">
                  <p:embed/>
                </p:oleObj>
              </mc:Choice>
              <mc:Fallback>
                <p:oleObj name="Equation" r:id="rId25" imgW="138430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27" imgW="1587500" imgH="457200" progId="Equation.3">
                  <p:embed/>
                </p:oleObj>
              </mc:Choice>
              <mc:Fallback>
                <p:oleObj name="Equation" r:id="rId27" imgW="15875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3" name="Object 35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29" imgW="1485900" imgH="457200" progId="Equation.3">
                  <p:embed/>
                </p:oleObj>
              </mc:Choice>
              <mc:Fallback>
                <p:oleObj name="Equation" r:id="rId29" imgW="14859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4" name="Freeform 36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4005" name="Object 37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3" name="Equation" r:id="rId31" imgW="1409700" imgH="457200" progId="Equation.3">
                  <p:embed/>
                </p:oleObj>
              </mc:Choice>
              <mc:Fallback>
                <p:oleObj name="Equation" r:id="rId31" imgW="140970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4" name="Equation" r:id="rId33" imgW="444307" imgH="520474" progId="Equation.3">
                  <p:embed/>
                </p:oleObj>
              </mc:Choice>
              <mc:Fallback>
                <p:oleObj name="Equation" r:id="rId33" imgW="444307" imgH="5204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7" name="Oval 39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88" name="Line 40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89" name="Oval 41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4010" name="Object 42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Equation" r:id="rId35" imgW="1409700" imgH="457200" progId="Equation.3">
                  <p:embed/>
                </p:oleObj>
              </mc:Choice>
              <mc:Fallback>
                <p:oleObj name="Equation" r:id="rId35" imgW="14097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91" name="Line 43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4013" name="Object 45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4" name="Object 46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95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EE14528-4B09-4191-A2E5-A8DBF3A478F7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6674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75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76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77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78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79" name="Line 7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80" name="Line 8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4" name="Oval 1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8" imgW="444307" imgH="533169" progId="Equation.3">
                  <p:embed/>
                </p:oleObj>
              </mc:Choice>
              <mc:Fallback>
                <p:oleObj name="Equation" r:id="rId8" imgW="444307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87" name="Oval 1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9" name="Oval 1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13" imgW="431613" imgH="533169" progId="Equation.3">
                  <p:embed/>
                </p:oleObj>
              </mc:Choice>
              <mc:Fallback>
                <p:oleObj name="Equation" r:id="rId13" imgW="431613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92" name="Line 20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693" name="Freeform 21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5014" name="Object 22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15" imgW="1549400" imgH="457200" progId="Equation.3">
                  <p:embed/>
                </p:oleObj>
              </mc:Choice>
              <mc:Fallback>
                <p:oleObj name="Equation" r:id="rId15" imgW="15494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17" imgW="1460500" imgH="457200" progId="Equation.3">
                  <p:embed/>
                </p:oleObj>
              </mc:Choice>
              <mc:Fallback>
                <p:oleObj name="Equation" r:id="rId17" imgW="14605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96" name="Freeform 24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19" imgW="1384300" imgH="457200" progId="Equation.3">
                  <p:embed/>
                </p:oleObj>
              </mc:Choice>
              <mc:Fallback>
                <p:oleObj name="Equation" r:id="rId19" imgW="13843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26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21" imgW="1587500" imgH="457200" progId="Equation.3">
                  <p:embed/>
                </p:oleObj>
              </mc:Choice>
              <mc:Fallback>
                <p:oleObj name="Equation" r:id="rId21" imgW="15875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Equation" r:id="rId23" imgW="1485900" imgH="457200" progId="Equation.3">
                  <p:embed/>
                </p:oleObj>
              </mc:Choice>
              <mc:Fallback>
                <p:oleObj name="Equation" r:id="rId23" imgW="14859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0" name="Freeform 28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5021" name="Object 2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2" name="Object 3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5" name="Equation" r:id="rId27" imgW="444307" imgH="520474" progId="Equation.3">
                  <p:embed/>
                </p:oleObj>
              </mc:Choice>
              <mc:Fallback>
                <p:oleObj name="Equation" r:id="rId27" imgW="444307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3" name="Oval 31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05" name="Oval 33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5026" name="Object 34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6" name="Equation" r:id="rId29" imgW="1409700" imgH="457200" progId="Equation.3">
                  <p:embed/>
                </p:oleObj>
              </mc:Choice>
              <mc:Fallback>
                <p:oleObj name="Equation" r:id="rId29" imgW="14097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7" name="Line 35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08" name="Line 36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09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10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11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6712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5033" name="Object 41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name="Equation" r:id="rId30" imgW="253890" imgH="380835" progId="Equation.3">
                  <p:embed/>
                </p:oleObj>
              </mc:Choice>
              <mc:Fallback>
                <p:oleObj name="Equation" r:id="rId30" imgW="253890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4" name="Object 42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8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5" name="Object 43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6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0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7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1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1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sp>
        <p:nvSpPr>
          <p:cNvPr id="796719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D7E18BF-B29D-4DE0-8628-320235B252FF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7698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69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0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0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5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8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2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2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3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3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3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7733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605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5" name="Object 39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6" name="Object 40"/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tion" r:id="rId30" imgW="444307" imgH="533169" progId="Equation.3">
                  <p:embed/>
                </p:oleObj>
              </mc:Choice>
              <mc:Fallback>
                <p:oleObj name="Equation" r:id="rId30" imgW="444307" imgH="5331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9" name="Object 43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0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1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4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2</a:t>
            </a:r>
          </a:p>
        </p:txBody>
      </p:sp>
      <p:sp>
        <p:nvSpPr>
          <p:cNvPr id="797743" name="Oval 47"/>
          <p:cNvSpPr>
            <a:spLocks noChangeArrowheads="1"/>
          </p:cNvSpPr>
          <p:nvPr/>
        </p:nvSpPr>
        <p:spPr bwMode="auto">
          <a:xfrm>
            <a:off x="1066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723D18E-0A8A-4F5A-9D2B-9A1DA13EDFAF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8722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4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25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7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9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3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3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6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7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8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9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2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43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44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4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4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4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2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3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2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5" name="Object 35"/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6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7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8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9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60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81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2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4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5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3</a:t>
            </a:r>
          </a:p>
        </p:txBody>
      </p:sp>
      <p:sp>
        <p:nvSpPr>
          <p:cNvPr id="798767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C16131BD-F31E-4A54-AAA4-07A082231DA4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9746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49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1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3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7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5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0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1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3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6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67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68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08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7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6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7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8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79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80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781" name="Line 37"/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102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3" name="Object 39"/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4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5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8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9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4</a:t>
            </a:r>
          </a:p>
        </p:txBody>
      </p:sp>
      <p:sp>
        <p:nvSpPr>
          <p:cNvPr id="799791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25C4718-A369-419C-B1B8-23FFA77739CE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0770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8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2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9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0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1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8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2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3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8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4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87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0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1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2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11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79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800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801" name="Line 33"/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122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3" name="Object 35"/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4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805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806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807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0808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129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0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1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6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81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5</a:t>
            </a:r>
          </a:p>
        </p:txBody>
      </p:sp>
      <p:sp>
        <p:nvSpPr>
          <p:cNvPr id="800815" name="Oval 47"/>
          <p:cNvSpPr>
            <a:spLocks noChangeArrowheads="1"/>
          </p:cNvSpPr>
          <p:nvPr/>
        </p:nvSpPr>
        <p:spPr bwMode="auto">
          <a:xfrm>
            <a:off x="3352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FD08853-87E1-483C-AE44-AA232840381F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1794" name="Oval 2"/>
          <p:cNvSpPr>
            <a:spLocks noChangeArrowheads="1"/>
          </p:cNvSpPr>
          <p:nvPr/>
        </p:nvSpPr>
        <p:spPr bwMode="auto">
          <a:xfrm>
            <a:off x="52578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79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7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9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1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0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1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4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15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16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3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1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4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5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6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7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8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1829" name="Line 37"/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1" name="Object 39"/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2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4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5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6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7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3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6</a:t>
            </a:r>
          </a:p>
        </p:txBody>
      </p:sp>
      <p:sp>
        <p:nvSpPr>
          <p:cNvPr id="801839" name="Oval 47"/>
          <p:cNvSpPr>
            <a:spLocks noChangeArrowheads="1"/>
          </p:cNvSpPr>
          <p:nvPr/>
        </p:nvSpPr>
        <p:spPr bwMode="auto">
          <a:xfrm>
            <a:off x="58674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56EB797-88FE-47A1-900D-B7CB5D3897C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2818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1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2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0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1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2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4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5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8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3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4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8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49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70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1" name="Object 35"/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2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0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53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54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55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2856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7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1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2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3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1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6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7</a:t>
            </a:r>
          </a:p>
        </p:txBody>
      </p:sp>
      <p:sp>
        <p:nvSpPr>
          <p:cNvPr id="802863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4130DAB-D22F-4D29-A7EA-D0C0844BD991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89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3842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43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5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5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8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9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9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0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62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64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85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6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6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6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2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3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4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5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6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3877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98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9" name="Object 39"/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0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1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2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7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4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5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8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8</a:t>
            </a:r>
          </a:p>
        </p:txBody>
      </p:sp>
      <p:sp>
        <p:nvSpPr>
          <p:cNvPr id="803887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ABBBFAB-6DF1-4155-8BA2-ABE9470A85D0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3730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1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2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3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4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5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6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8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39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40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3744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46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0</a:t>
            </a:r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5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6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6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6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6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6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376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......</a:t>
            </a:r>
          </a:p>
        </p:txBody>
      </p:sp>
      <p:sp>
        <p:nvSpPr>
          <p:cNvPr id="71376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Time 1</a:t>
            </a:r>
          </a:p>
        </p:txBody>
      </p:sp>
      <p:sp>
        <p:nvSpPr>
          <p:cNvPr id="713772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1.</a:t>
            </a:r>
            <a:r>
              <a:rPr lang="en-US">
                <a:latin typeface="Comic Sans MS" charset="0"/>
                <a:ea typeface="ＭＳ Ｐゴシック" charset="0"/>
              </a:rPr>
              <a:t> Reads</a:t>
            </a:r>
          </a:p>
        </p:txBody>
      </p: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2.</a:t>
            </a:r>
            <a:r>
              <a:rPr lang="en-US">
                <a:latin typeface="Comic Sans MS" charset="0"/>
                <a:ea typeface="ＭＳ Ｐゴシック" charset="0"/>
              </a:rPr>
              <a:t> Writes </a:t>
            </a:r>
          </a:p>
        </p:txBody>
      </p:sp>
      <p:graphicFrame>
        <p:nvGraphicFramePr>
          <p:cNvPr id="10277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6" imgW="241195" imgH="279279" progId="Equation.3">
                  <p:embed/>
                </p:oleObj>
              </mc:Choice>
              <mc:Fallback>
                <p:oleObj name="Equation" r:id="rId6" imgW="241195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2" imgW="266469" imgH="393359" progId="Equation.3">
                  <p:embed/>
                </p:oleObj>
              </mc:Choice>
              <mc:Fallback>
                <p:oleObj name="Equation" r:id="rId12" imgW="266469" imgH="39335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56"/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6" name="Object 57"/>
          <p:cNvGraphicFramePr>
            <a:graphicFrameLocks noChangeAspect="1"/>
          </p:cNvGraphicFramePr>
          <p:nvPr/>
        </p:nvGraphicFramePr>
        <p:xfrm>
          <a:off x="2501900" y="53911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7" imgW="291973" imgH="431613" progId="Equation.3">
                  <p:embed/>
                </p:oleObj>
              </mc:Choice>
              <mc:Fallback>
                <p:oleObj name="Equation" r:id="rId17" imgW="291973" imgH="431613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91150"/>
                        <a:ext cx="290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86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3.</a:t>
            </a:r>
            <a:r>
              <a:rPr lang="en-US">
                <a:latin typeface="Comic Sans MS" charset="0"/>
                <a:ea typeface="ＭＳ Ｐゴシック" charset="0"/>
              </a:rPr>
              <a:t> Moves Left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8911B46-FCE3-4765-B0C5-2C92E40E65E5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90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4866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67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69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7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8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9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0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2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3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3204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20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9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6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897" name="Line 33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01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902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903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4904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225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9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6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0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8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3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1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9</a:t>
            </a: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FE4D19F-1559-4F2E-97E7-EF5075CBCA70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91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5890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891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3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7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0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0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07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10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1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2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1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1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20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21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22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23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24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5925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46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3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5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7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3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10</a:t>
            </a:r>
          </a:p>
        </p:txBody>
      </p:sp>
      <p:sp>
        <p:nvSpPr>
          <p:cNvPr id="805935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55B8DEF4-8DB0-46A0-A82E-0ECA9B08DD80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92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6914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1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17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18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1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2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7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8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9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0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1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1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2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4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35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36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3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4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4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4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4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44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45" name="Line 33"/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66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4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7" name="Object 35"/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8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6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49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50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51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6952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73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7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4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8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5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9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6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0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7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1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5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11</a:t>
            </a:r>
          </a:p>
        </p:txBody>
      </p:sp>
      <p:sp>
        <p:nvSpPr>
          <p:cNvPr id="806959" name="Oval 47"/>
          <p:cNvSpPr>
            <a:spLocks noChangeArrowheads="1"/>
          </p:cNvSpPr>
          <p:nvPr/>
        </p:nvSpPr>
        <p:spPr bwMode="auto">
          <a:xfrm>
            <a:off x="7239000" y="5410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6E0624C-45E7-4DB9-8AB7-EC6C9A02601F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93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7938" name="Oval 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8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49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2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6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5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6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6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6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7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7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7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7973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9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8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9"/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9"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6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0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1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2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3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82" name="Text Box 46"/>
          <p:cNvSpPr txBox="1">
            <a:spLocks noChangeArrowheads="1"/>
          </p:cNvSpPr>
          <p:nvPr/>
        </p:nvSpPr>
        <p:spPr bwMode="auto">
          <a:xfrm>
            <a:off x="2743200" y="6019800"/>
            <a:ext cx="306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HALT &amp; accept</a:t>
            </a:r>
          </a:p>
        </p:txBody>
      </p:sp>
      <p:sp>
        <p:nvSpPr>
          <p:cNvPr id="807983" name="Text Box 47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Time 12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8EA209F-5A71-47E5-9BB3-2317651ED13C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94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Another Example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The function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3530600" y="1193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3" imgW="2032000" imgH="533400" progId="Equation.3">
                  <p:embed/>
                </p:oleObj>
              </mc:Choice>
              <mc:Fallback>
                <p:oleObj name="Equation" r:id="rId3" imgW="2032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193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01980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is computable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304800" y="32766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 Machine:</a:t>
            </a:r>
          </a:p>
        </p:txBody>
      </p:sp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1828800" y="41910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string:</a:t>
            </a: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51816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6645275" y="42418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unary</a:t>
            </a:r>
          </a:p>
        </p:txBody>
      </p:sp>
      <p:sp>
        <p:nvSpPr>
          <p:cNvPr id="808970" name="Text Box 10"/>
          <p:cNvSpPr txBox="1">
            <a:spLocks noChangeArrowheads="1"/>
          </p:cNvSpPr>
          <p:nvPr/>
        </p:nvSpPr>
        <p:spPr bwMode="auto">
          <a:xfrm>
            <a:off x="1539875" y="55372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Output string:</a:t>
            </a:r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5178425" y="56769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7" imgW="507780" imgH="304668" progId="Equation.3">
                  <p:embed/>
                </p:oleObj>
              </mc:Choice>
              <mc:Fallback>
                <p:oleObj name="Equation" r:id="rId7" imgW="507780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6769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2" name="Text Box 12"/>
          <p:cNvSpPr txBox="1">
            <a:spLocks noChangeArrowheads="1"/>
          </p:cNvSpPr>
          <p:nvPr/>
        </p:nvSpPr>
        <p:spPr bwMode="auto">
          <a:xfrm>
            <a:off x="6721475" y="5537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unary</a:t>
            </a:r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51689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4" name="Text Box 14"/>
          <p:cNvSpPr txBox="1">
            <a:spLocks noChangeArrowheads="1"/>
          </p:cNvSpPr>
          <p:nvPr/>
        </p:nvSpPr>
        <p:spPr bwMode="auto">
          <a:xfrm>
            <a:off x="6019800" y="2133600"/>
            <a:ext cx="199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integer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633FC35-D1D2-4736-BBB4-FD29D9B7D782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95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>
            <a:off x="2209800" y="1295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22098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88" name="Line 4"/>
          <p:cNvSpPr>
            <a:spLocks noChangeShapeType="1"/>
          </p:cNvSpPr>
          <p:nvPr/>
        </p:nvSpPr>
        <p:spPr bwMode="auto">
          <a:xfrm>
            <a:off x="2590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124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3657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>
            <a:off x="4191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6477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993" name="Line 9"/>
          <p:cNvSpPr>
            <a:spLocks noChangeShapeType="1"/>
          </p:cNvSpPr>
          <p:nvPr/>
        </p:nvSpPr>
        <p:spPr bwMode="auto">
          <a:xfrm flipV="1"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27432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1242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4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3886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name="Equation" r:id="rId7" imgW="165028" imgH="368140" progId="Equation.3">
                  <p:embed/>
                </p:oleObj>
              </mc:Choice>
              <mc:Fallback>
                <p:oleObj name="Equation" r:id="rId7" imgW="165028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6096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6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33210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7" name="Equation" r:id="rId10" imgW="165028" imgH="368140" progId="Equation.3">
                  <p:embed/>
                </p:oleObj>
              </mc:Choice>
              <mc:Fallback>
                <p:oleObj name="Equation" r:id="rId10" imgW="165028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44069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8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5638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1" name="Line 17"/>
          <p:cNvSpPr>
            <a:spLocks noChangeShapeType="1"/>
          </p:cNvSpPr>
          <p:nvPr/>
        </p:nvSpPr>
        <p:spPr bwMode="auto">
          <a:xfrm>
            <a:off x="5943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02" name="Line 18"/>
          <p:cNvSpPr>
            <a:spLocks noChangeShapeType="1"/>
          </p:cNvSpPr>
          <p:nvPr/>
        </p:nvSpPr>
        <p:spPr bwMode="auto">
          <a:xfrm>
            <a:off x="5410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46482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0" name="Equation" r:id="rId14" imgW="418918" imgH="114250" progId="Equation.3">
                  <p:embed/>
                </p:oleObj>
              </mc:Choice>
              <mc:Fallback>
                <p:oleObj name="Equation" r:id="rId14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4" name="AutoShape 20"/>
          <p:cNvSpPr>
            <a:spLocks/>
          </p:cNvSpPr>
          <p:nvPr/>
        </p:nvSpPr>
        <p:spPr bwMode="auto">
          <a:xfrm rot="16186392">
            <a:off x="42672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05" name="Line 21"/>
          <p:cNvSpPr>
            <a:spLocks noChangeShapeType="1"/>
          </p:cNvSpPr>
          <p:nvPr/>
        </p:nvSpPr>
        <p:spPr bwMode="auto">
          <a:xfrm>
            <a:off x="20574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06" name="Line 22"/>
          <p:cNvSpPr>
            <a:spLocks noChangeShapeType="1"/>
          </p:cNvSpPr>
          <p:nvPr/>
        </p:nvSpPr>
        <p:spPr bwMode="auto">
          <a:xfrm>
            <a:off x="20574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>
            <a:off x="2438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08" name="Line 24"/>
          <p:cNvSpPr>
            <a:spLocks noChangeShapeType="1"/>
          </p:cNvSpPr>
          <p:nvPr/>
        </p:nvSpPr>
        <p:spPr bwMode="auto">
          <a:xfrm>
            <a:off x="2971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09" name="Line 25"/>
          <p:cNvSpPr>
            <a:spLocks noChangeShapeType="1"/>
          </p:cNvSpPr>
          <p:nvPr/>
        </p:nvSpPr>
        <p:spPr bwMode="auto">
          <a:xfrm>
            <a:off x="3505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10" name="Line 26"/>
          <p:cNvSpPr>
            <a:spLocks noChangeShapeType="1"/>
          </p:cNvSpPr>
          <p:nvPr/>
        </p:nvSpPr>
        <p:spPr bwMode="auto">
          <a:xfrm>
            <a:off x="4038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11" name="Line 27"/>
          <p:cNvSpPr>
            <a:spLocks noChangeShapeType="1"/>
          </p:cNvSpPr>
          <p:nvPr/>
        </p:nvSpPr>
        <p:spPr bwMode="auto">
          <a:xfrm>
            <a:off x="6705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12" name="Line 28"/>
          <p:cNvSpPr>
            <a:spLocks noChangeShapeType="1"/>
          </p:cNvSpPr>
          <p:nvPr/>
        </p:nvSpPr>
        <p:spPr bwMode="auto">
          <a:xfrm>
            <a:off x="7239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13" name="Line 29"/>
          <p:cNvSpPr>
            <a:spLocks noChangeShapeType="1"/>
          </p:cNvSpPr>
          <p:nvPr/>
        </p:nvSpPr>
        <p:spPr bwMode="auto">
          <a:xfrm>
            <a:off x="8305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14" name="Line 30"/>
          <p:cNvSpPr>
            <a:spLocks noChangeShapeType="1"/>
          </p:cNvSpPr>
          <p:nvPr/>
        </p:nvSpPr>
        <p:spPr bwMode="auto">
          <a:xfrm flipV="1">
            <a:off x="3200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2590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7969250" y="5187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51879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29273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name="Equation" r:id="rId18" imgW="533169" imgH="609336" progId="Equation.3">
                  <p:embed/>
                </p:oleObj>
              </mc:Choice>
              <mc:Fallback>
                <p:oleObj name="Equation" r:id="rId18" imgW="533169" imgH="6093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3733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name="Equation" r:id="rId20" imgW="165028" imgH="368140" progId="Equation.3">
                  <p:embed/>
                </p:oleObj>
              </mc:Choice>
              <mc:Fallback>
                <p:oleObj name="Equation" r:id="rId20" imgW="165028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9" name="Object 35"/>
          <p:cNvGraphicFramePr>
            <a:graphicFrameLocks noChangeAspect="1"/>
          </p:cNvGraphicFramePr>
          <p:nvPr/>
        </p:nvGraphicFramePr>
        <p:xfrm>
          <a:off x="8458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0" name="Object 36"/>
          <p:cNvGraphicFramePr>
            <a:graphicFrameLocks noChangeAspect="1"/>
          </p:cNvGraphicFramePr>
          <p:nvPr/>
        </p:nvGraphicFramePr>
        <p:xfrm>
          <a:off x="31686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6" name="Equation" r:id="rId22" imgW="165028" imgH="368140" progId="Equation.3">
                  <p:embed/>
                </p:oleObj>
              </mc:Choice>
              <mc:Fallback>
                <p:oleObj name="Equation" r:id="rId22" imgW="165028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1" name="Object 37"/>
          <p:cNvGraphicFramePr>
            <a:graphicFrameLocks noChangeAspect="1"/>
          </p:cNvGraphicFramePr>
          <p:nvPr/>
        </p:nvGraphicFramePr>
        <p:xfrm>
          <a:off x="5302250" y="3795713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Equation" r:id="rId23" imgW="545863" imgH="418918" progId="Equation.3">
                  <p:embed/>
                </p:oleObj>
              </mc:Choice>
              <mc:Fallback>
                <p:oleObj name="Equation" r:id="rId23" imgW="545863" imgH="41891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795713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2" name="Object 38"/>
          <p:cNvGraphicFramePr>
            <a:graphicFrameLocks noChangeAspect="1"/>
          </p:cNvGraphicFramePr>
          <p:nvPr/>
        </p:nvGraphicFramePr>
        <p:xfrm>
          <a:off x="53340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name="Equation" r:id="rId25" imgW="418918" imgH="114250" progId="Equation.3">
                  <p:embed/>
                </p:oleObj>
              </mc:Choice>
              <mc:Fallback>
                <p:oleObj name="Equation" r:id="rId25" imgW="418918" imgH="11425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3" name="Line 39"/>
          <p:cNvSpPr>
            <a:spLocks noChangeShapeType="1"/>
          </p:cNvSpPr>
          <p:nvPr/>
        </p:nvSpPr>
        <p:spPr bwMode="auto">
          <a:xfrm>
            <a:off x="7772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186392">
            <a:off x="5407819" y="2050256"/>
            <a:ext cx="533400" cy="5259388"/>
          </a:xfrm>
          <a:prstGeom prst="rightBrace">
            <a:avLst>
              <a:gd name="adj1" fmla="val 82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45" name="Object 41"/>
          <p:cNvGraphicFramePr>
            <a:graphicFrameLocks noChangeAspect="1"/>
          </p:cNvGraphicFramePr>
          <p:nvPr/>
        </p:nvGraphicFramePr>
        <p:xfrm>
          <a:off x="74676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9" name="Equation" r:id="rId26" imgW="165028" imgH="368140" progId="Equation.3">
                  <p:embed/>
                </p:oleObj>
              </mc:Choice>
              <mc:Fallback>
                <p:oleObj name="Equation" r:id="rId26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6" name="Object 42"/>
          <p:cNvGraphicFramePr>
            <a:graphicFrameLocks noChangeAspect="1"/>
          </p:cNvGraphicFramePr>
          <p:nvPr/>
        </p:nvGraphicFramePr>
        <p:xfrm>
          <a:off x="6858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0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Start</a:t>
            </a: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Finish</a:t>
            </a:r>
          </a:p>
        </p:txBody>
      </p:sp>
      <p:sp>
        <p:nvSpPr>
          <p:cNvPr id="810029" name="Text Box 45"/>
          <p:cNvSpPr txBox="1">
            <a:spLocks noChangeArrowheads="1"/>
          </p:cNvSpPr>
          <p:nvPr/>
        </p:nvSpPr>
        <p:spPr bwMode="auto">
          <a:xfrm>
            <a:off x="3657600" y="60960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accept state</a:t>
            </a:r>
          </a:p>
        </p:txBody>
      </p:sp>
      <p:sp>
        <p:nvSpPr>
          <p:cNvPr id="810030" name="Text Box 46"/>
          <p:cNvSpPr txBox="1">
            <a:spLocks noChangeArrowheads="1"/>
          </p:cNvSpPr>
          <p:nvPr/>
        </p:nvSpPr>
        <p:spPr bwMode="auto">
          <a:xfrm>
            <a:off x="3733800" y="2438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initial state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C785F20-70FB-42D5-BAD9-B97ADCAE7F18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96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1010" name="Text Box 2"/>
          <p:cNvSpPr txBox="1">
            <a:spLocks noChangeArrowheads="1"/>
          </p:cNvSpPr>
          <p:nvPr/>
        </p:nvSpPr>
        <p:spPr bwMode="auto">
          <a:xfrm>
            <a:off x="0" y="152400"/>
            <a:ext cx="625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 Machine Pseudocode for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6299200" y="2032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Equation" r:id="rId3" imgW="2032000" imgH="533400" progId="Equation.3">
                  <p:embed/>
                </p:oleObj>
              </mc:Choice>
              <mc:Fallback>
                <p:oleObj name="Equation" r:id="rId3" imgW="20320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032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473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Replace every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  <a:r>
              <a:rPr lang="en-US">
                <a:latin typeface="Comic Sans MS" charset="0"/>
                <a:ea typeface="ＭＳ Ｐゴシック" charset="0"/>
              </a:rPr>
              <a:t> with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$</a:t>
            </a:r>
          </a:p>
        </p:txBody>
      </p:sp>
      <p:sp>
        <p:nvSpPr>
          <p:cNvPr id="811013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90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 Repeat:</a:t>
            </a:r>
          </a:p>
        </p:txBody>
      </p:sp>
      <p:sp>
        <p:nvSpPr>
          <p:cNvPr id="811014" name="Text Box 6"/>
          <p:cNvSpPr txBox="1">
            <a:spLocks noChangeArrowheads="1"/>
          </p:cNvSpPr>
          <p:nvPr/>
        </p:nvSpPr>
        <p:spPr bwMode="auto">
          <a:xfrm>
            <a:off x="1981200" y="3124200"/>
            <a:ext cx="69707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Find rightmost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$</a:t>
            </a:r>
            <a:r>
              <a:rPr lang="en-US">
                <a:latin typeface="Comic Sans MS" charset="0"/>
                <a:ea typeface="ＭＳ Ｐゴシック" charset="0"/>
              </a:rPr>
              <a:t>, replace it with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</a:p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Go to right end, insert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1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1219200" y="518160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  <a:latin typeface="Comic Sans MS" charset="0"/>
                <a:ea typeface="ＭＳ Ｐゴシック" charset="0"/>
              </a:rPr>
              <a:t>Until </a:t>
            </a:r>
            <a:r>
              <a:rPr lang="en-US">
                <a:latin typeface="Comic Sans MS" charset="0"/>
                <a:ea typeface="ＭＳ Ｐゴシック" charset="0"/>
              </a:rPr>
              <a:t>no more </a:t>
            </a: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$</a:t>
            </a:r>
            <a:r>
              <a:rPr lang="en-US">
                <a:latin typeface="Comic Sans MS" charset="0"/>
                <a:ea typeface="ＭＳ Ｐゴシック" charset="0"/>
              </a:rPr>
              <a:t> remain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A422D84-1357-4154-9C44-91CE6F0D634C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97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2034" name="Oval 2"/>
          <p:cNvSpPr>
            <a:spLocks noChangeArrowheads="1"/>
          </p:cNvSpPr>
          <p:nvPr/>
        </p:nvSpPr>
        <p:spPr bwMode="auto">
          <a:xfrm>
            <a:off x="3962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828800" y="4343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36" name="Line 4"/>
          <p:cNvSpPr>
            <a:spLocks noChangeShapeType="1"/>
          </p:cNvSpPr>
          <p:nvPr/>
        </p:nvSpPr>
        <p:spPr bwMode="auto">
          <a:xfrm>
            <a:off x="46482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2037" name="Oval 5"/>
          <p:cNvSpPr>
            <a:spLocks noChangeArrowheads="1"/>
          </p:cNvSpPr>
          <p:nvPr/>
        </p:nvSpPr>
        <p:spPr bwMode="auto">
          <a:xfrm>
            <a:off x="6489700" y="4356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41148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39" name="Oval 7"/>
          <p:cNvSpPr>
            <a:spLocks noChangeArrowheads="1"/>
          </p:cNvSpPr>
          <p:nvPr/>
        </p:nvSpPr>
        <p:spPr bwMode="auto">
          <a:xfrm>
            <a:off x="2108200" y="5791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6629400" y="4267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1" name="Oval 9"/>
          <p:cNvSpPr>
            <a:spLocks noChangeArrowheads="1"/>
          </p:cNvSpPr>
          <p:nvPr/>
        </p:nvSpPr>
        <p:spPr bwMode="auto">
          <a:xfrm>
            <a:off x="1676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2260600" y="5791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791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3" name="Freeform 11"/>
          <p:cNvSpPr>
            <a:spLocks/>
          </p:cNvSpPr>
          <p:nvPr/>
        </p:nvSpPr>
        <p:spPr bwMode="auto">
          <a:xfrm>
            <a:off x="3657600" y="33528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4705350" y="41798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name="Equation" r:id="rId11" imgW="1485900" imgH="482600" progId="Equation.3">
                  <p:embed/>
                </p:oleObj>
              </mc:Choice>
              <mc:Fallback>
                <p:oleObj name="Equation" r:id="rId11" imgW="14859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1798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4775200" y="54102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13" imgW="1473200" imgH="457200" progId="Equation.3">
                  <p:embed/>
                </p:oleObj>
              </mc:Choice>
              <mc:Fallback>
                <p:oleObj name="Equation" r:id="rId13" imgW="1473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4102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2413000" y="41973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15" imgW="1549400" imgH="457200" progId="Equation.3">
                  <p:embed/>
                </p:oleObj>
              </mc:Choice>
              <mc:Fallback>
                <p:oleObj name="Equation" r:id="rId15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973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7" name="Freeform 15"/>
          <p:cNvSpPr>
            <a:spLocks/>
          </p:cNvSpPr>
          <p:nvPr/>
        </p:nvSpPr>
        <p:spPr bwMode="auto">
          <a:xfrm>
            <a:off x="1371600" y="33528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0368" name="Object 16"/>
          <p:cNvGraphicFramePr>
            <a:graphicFrameLocks noChangeAspect="1"/>
          </p:cNvGraphicFramePr>
          <p:nvPr/>
        </p:nvGraphicFramePr>
        <p:xfrm>
          <a:off x="1301750" y="28146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17" imgW="1485900" imgH="482600" progId="Equation.3">
                  <p:embed/>
                </p:oleObj>
              </mc:Choice>
              <mc:Fallback>
                <p:oleObj name="Equation" r:id="rId17" imgW="14859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8146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9" name="Line 17"/>
          <p:cNvSpPr>
            <a:spLocks noChangeShapeType="1"/>
          </p:cNvSpPr>
          <p:nvPr/>
        </p:nvSpPr>
        <p:spPr bwMode="auto">
          <a:xfrm>
            <a:off x="23622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3683000" y="28956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19" imgW="1384300" imgH="457200" progId="Equation.3">
                  <p:embed/>
                </p:oleObj>
              </mc:Choice>
              <mc:Fallback>
                <p:oleObj name="Equation" r:id="rId19" imgW="13843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956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1" name="Line 19"/>
          <p:cNvSpPr>
            <a:spLocks noChangeShapeType="1"/>
          </p:cNvSpPr>
          <p:nvPr/>
        </p:nvSpPr>
        <p:spPr bwMode="auto">
          <a:xfrm>
            <a:off x="1219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2052" name="Freeform 20"/>
          <p:cNvSpPr>
            <a:spLocks/>
          </p:cNvSpPr>
          <p:nvPr/>
        </p:nvSpPr>
        <p:spPr bwMode="auto">
          <a:xfrm>
            <a:off x="6223000" y="33528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0373" name="Object 21"/>
          <p:cNvGraphicFramePr>
            <a:graphicFrameLocks noChangeAspect="1"/>
          </p:cNvGraphicFramePr>
          <p:nvPr/>
        </p:nvGraphicFramePr>
        <p:xfrm>
          <a:off x="6134100" y="28956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956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4" name="Oval 22"/>
          <p:cNvSpPr>
            <a:spLocks noChangeArrowheads="1"/>
          </p:cNvSpPr>
          <p:nvPr/>
        </p:nvSpPr>
        <p:spPr bwMode="auto">
          <a:xfrm>
            <a:off x="1955800" y="56388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2055" name="Freeform 23"/>
          <p:cNvSpPr>
            <a:spLocks/>
          </p:cNvSpPr>
          <p:nvPr/>
        </p:nvSpPr>
        <p:spPr bwMode="auto">
          <a:xfrm>
            <a:off x="4178300" y="4953000"/>
            <a:ext cx="2654300" cy="1320800"/>
          </a:xfrm>
          <a:custGeom>
            <a:avLst/>
            <a:gdLst>
              <a:gd name="T0" fmla="*/ 2654300 w 1672"/>
              <a:gd name="T1" fmla="*/ 0 h 832"/>
              <a:gd name="T2" fmla="*/ 2273300 w 1672"/>
              <a:gd name="T3" fmla="*/ 1143000 h 832"/>
              <a:gd name="T4" fmla="*/ 368300 w 1672"/>
              <a:gd name="T5" fmla="*/ 1066800 h 832"/>
              <a:gd name="T6" fmla="*/ 63500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12056" name="Line 24"/>
          <p:cNvSpPr>
            <a:spLocks noChangeShapeType="1"/>
          </p:cNvSpPr>
          <p:nvPr/>
        </p:nvSpPr>
        <p:spPr bwMode="auto">
          <a:xfrm flipH="1">
            <a:off x="2870200" y="480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0377" name="Object 25"/>
          <p:cNvGraphicFramePr>
            <a:graphicFrameLocks noChangeAspect="1"/>
          </p:cNvGraphicFramePr>
          <p:nvPr/>
        </p:nvGraphicFramePr>
        <p:xfrm>
          <a:off x="1574800" y="51816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Equation" r:id="rId23" imgW="1587500" imgH="457200" progId="Equation.3">
                  <p:embed/>
                </p:oleObj>
              </mc:Choice>
              <mc:Fallback>
                <p:oleObj name="Equation" r:id="rId23" imgW="15875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1816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0" y="5334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Turing Machine for</a:t>
            </a:r>
            <a:r>
              <a:rPr lang="en-US">
                <a:latin typeface="Comic Sans MS" charset="0"/>
                <a:ea typeface="ＭＳ Ｐゴシック" charset="0"/>
              </a:rPr>
              <a:t> </a:t>
            </a:r>
          </a:p>
        </p:txBody>
      </p:sp>
      <p:graphicFrame>
        <p:nvGraphicFramePr>
          <p:cNvPr id="100379" name="Object 27"/>
          <p:cNvGraphicFramePr>
            <a:graphicFrameLocks noChangeAspect="1"/>
          </p:cNvGraphicFramePr>
          <p:nvPr/>
        </p:nvGraphicFramePr>
        <p:xfrm>
          <a:off x="4029075" y="558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25" imgW="2032000" imgH="533400" progId="Equation.3">
                  <p:embed/>
                </p:oleObj>
              </mc:Choice>
              <mc:Fallback>
                <p:oleObj name="Equation" r:id="rId25" imgW="2032000" imgH="533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58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F11D572-BA8E-4472-A292-3A7610EE2373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3058" name="Oval 2"/>
          <p:cNvSpPr>
            <a:spLocks noChangeArrowheads="1"/>
          </p:cNvSpPr>
          <p:nvPr/>
        </p:nvSpPr>
        <p:spPr bwMode="auto">
          <a:xfrm>
            <a:off x="4013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879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0" name="Line 4"/>
          <p:cNvSpPr>
            <a:spLocks noChangeShapeType="1"/>
          </p:cNvSpPr>
          <p:nvPr/>
        </p:nvSpPr>
        <p:spPr bwMode="auto">
          <a:xfrm>
            <a:off x="46990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61" name="Oval 5"/>
          <p:cNvSpPr>
            <a:spLocks noChangeArrowheads="1"/>
          </p:cNvSpPr>
          <p:nvPr/>
        </p:nvSpPr>
        <p:spPr bwMode="auto">
          <a:xfrm>
            <a:off x="6540500" y="4660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1656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3" name="Oval 7"/>
          <p:cNvSpPr>
            <a:spLocks noChangeArrowheads="1"/>
          </p:cNvSpPr>
          <p:nvPr/>
        </p:nvSpPr>
        <p:spPr bwMode="auto">
          <a:xfrm>
            <a:off x="2159000" y="6096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6680200" y="457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57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5" name="Oval 9"/>
          <p:cNvSpPr>
            <a:spLocks noChangeArrowheads="1"/>
          </p:cNvSpPr>
          <p:nvPr/>
        </p:nvSpPr>
        <p:spPr bwMode="auto">
          <a:xfrm>
            <a:off x="1727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2311400" y="609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096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7" name="Freeform 11"/>
          <p:cNvSpPr>
            <a:spLocks/>
          </p:cNvSpPr>
          <p:nvPr/>
        </p:nvSpPr>
        <p:spPr bwMode="auto">
          <a:xfrm>
            <a:off x="3708400" y="36576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4756150" y="44846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" name="Equation" r:id="rId11" imgW="1485900" imgH="482600" progId="Equation.3">
                  <p:embed/>
                </p:oleObj>
              </mc:Choice>
              <mc:Fallback>
                <p:oleObj name="Equation" r:id="rId11" imgW="14859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4846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4826000" y="5715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2" name="Equation" r:id="rId13" imgW="1473200" imgH="457200" progId="Equation.3">
                  <p:embed/>
                </p:oleObj>
              </mc:Choice>
              <mc:Fallback>
                <p:oleObj name="Equation" r:id="rId13" imgW="1473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150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2463800" y="45021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3" name="Equation" r:id="rId15" imgW="1549400" imgH="457200" progId="Equation.3">
                  <p:embed/>
                </p:oleObj>
              </mc:Choice>
              <mc:Fallback>
                <p:oleObj name="Equation" r:id="rId15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5021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1" name="Freeform 15"/>
          <p:cNvSpPr>
            <a:spLocks/>
          </p:cNvSpPr>
          <p:nvPr/>
        </p:nvSpPr>
        <p:spPr bwMode="auto">
          <a:xfrm>
            <a:off x="1422400" y="36576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1392" name="Object 16"/>
          <p:cNvGraphicFramePr>
            <a:graphicFrameLocks noChangeAspect="1"/>
          </p:cNvGraphicFramePr>
          <p:nvPr/>
        </p:nvGraphicFramePr>
        <p:xfrm>
          <a:off x="1352550" y="31194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4" name="Equation" r:id="rId17" imgW="1485900" imgH="482600" progId="Equation.3">
                  <p:embed/>
                </p:oleObj>
              </mc:Choice>
              <mc:Fallback>
                <p:oleObj name="Equation" r:id="rId17" imgW="14859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1194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3" name="Line 17"/>
          <p:cNvSpPr>
            <a:spLocks noChangeShapeType="1"/>
          </p:cNvSpPr>
          <p:nvPr/>
        </p:nvSpPr>
        <p:spPr bwMode="auto">
          <a:xfrm>
            <a:off x="2413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394" name="Object 18"/>
          <p:cNvGraphicFramePr>
            <a:graphicFrameLocks noChangeAspect="1"/>
          </p:cNvGraphicFramePr>
          <p:nvPr/>
        </p:nvGraphicFramePr>
        <p:xfrm>
          <a:off x="3733800" y="32004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5" name="Equation" r:id="rId19" imgW="1384300" imgH="457200" progId="Equation.3">
                  <p:embed/>
                </p:oleObj>
              </mc:Choice>
              <mc:Fallback>
                <p:oleObj name="Equation" r:id="rId19" imgW="13843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5" name="Line 19"/>
          <p:cNvSpPr>
            <a:spLocks noChangeShapeType="1"/>
          </p:cNvSpPr>
          <p:nvPr/>
        </p:nvSpPr>
        <p:spPr bwMode="auto">
          <a:xfrm>
            <a:off x="127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76" name="Freeform 20"/>
          <p:cNvSpPr>
            <a:spLocks/>
          </p:cNvSpPr>
          <p:nvPr/>
        </p:nvSpPr>
        <p:spPr bwMode="auto">
          <a:xfrm>
            <a:off x="6273800" y="36576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6184900" y="3200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6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2004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8" name="Oval 22"/>
          <p:cNvSpPr>
            <a:spLocks noChangeArrowheads="1"/>
          </p:cNvSpPr>
          <p:nvPr/>
        </p:nvSpPr>
        <p:spPr bwMode="auto">
          <a:xfrm>
            <a:off x="2006600" y="59436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79" name="Freeform 23"/>
          <p:cNvSpPr>
            <a:spLocks/>
          </p:cNvSpPr>
          <p:nvPr/>
        </p:nvSpPr>
        <p:spPr bwMode="auto">
          <a:xfrm>
            <a:off x="4229100" y="5257800"/>
            <a:ext cx="2654300" cy="1320800"/>
          </a:xfrm>
          <a:custGeom>
            <a:avLst/>
            <a:gdLst>
              <a:gd name="T0" fmla="*/ 2654300 w 1672"/>
              <a:gd name="T1" fmla="*/ 0 h 832"/>
              <a:gd name="T2" fmla="*/ 2273300 w 1672"/>
              <a:gd name="T3" fmla="*/ 1143000 h 832"/>
              <a:gd name="T4" fmla="*/ 368300 w 1672"/>
              <a:gd name="T5" fmla="*/ 1066800 h 832"/>
              <a:gd name="T6" fmla="*/ 63500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13080" name="Line 24"/>
          <p:cNvSpPr>
            <a:spLocks noChangeShapeType="1"/>
          </p:cNvSpPr>
          <p:nvPr/>
        </p:nvSpPr>
        <p:spPr bwMode="auto">
          <a:xfrm flipH="1">
            <a:off x="2921000" y="5105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401" name="Object 25"/>
          <p:cNvGraphicFramePr>
            <a:graphicFrameLocks noChangeAspect="1"/>
          </p:cNvGraphicFramePr>
          <p:nvPr/>
        </p:nvGraphicFramePr>
        <p:xfrm>
          <a:off x="1625600" y="54864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7" name="Equation" r:id="rId23" imgW="1587500" imgH="457200" progId="Equation.3">
                  <p:embed/>
                </p:oleObj>
              </mc:Choice>
              <mc:Fallback>
                <p:oleObj name="Equation" r:id="rId23" imgW="15875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4864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82" name="Text Box 26"/>
          <p:cNvSpPr txBox="1">
            <a:spLocks noChangeArrowheads="1"/>
          </p:cNvSpPr>
          <p:nvPr/>
        </p:nvSpPr>
        <p:spPr bwMode="auto">
          <a:xfrm>
            <a:off x="32004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813083" name="Line 27"/>
          <p:cNvSpPr>
            <a:spLocks noChangeShapeType="1"/>
          </p:cNvSpPr>
          <p:nvPr/>
        </p:nvSpPr>
        <p:spPr bwMode="auto">
          <a:xfrm>
            <a:off x="0" y="106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84" name="Line 28"/>
          <p:cNvSpPr>
            <a:spLocks noChangeShapeType="1"/>
          </p:cNvSpPr>
          <p:nvPr/>
        </p:nvSpPr>
        <p:spPr bwMode="auto">
          <a:xfrm>
            <a:off x="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85" name="Line 29"/>
          <p:cNvSpPr>
            <a:spLocks noChangeShapeType="1"/>
          </p:cNvSpPr>
          <p:nvPr/>
        </p:nvSpPr>
        <p:spPr bwMode="auto">
          <a:xfrm>
            <a:off x="381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86" name="Line 30"/>
          <p:cNvSpPr>
            <a:spLocks noChangeShapeType="1"/>
          </p:cNvSpPr>
          <p:nvPr/>
        </p:nvSpPr>
        <p:spPr bwMode="auto">
          <a:xfrm>
            <a:off x="91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87" name="Line 31"/>
          <p:cNvSpPr>
            <a:spLocks noChangeShapeType="1"/>
          </p:cNvSpPr>
          <p:nvPr/>
        </p:nvSpPr>
        <p:spPr bwMode="auto">
          <a:xfrm>
            <a:off x="1447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88" name="Line 32"/>
          <p:cNvSpPr>
            <a:spLocks noChangeShapeType="1"/>
          </p:cNvSpPr>
          <p:nvPr/>
        </p:nvSpPr>
        <p:spPr bwMode="auto">
          <a:xfrm>
            <a:off x="1981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89" name="Line 33"/>
          <p:cNvSpPr>
            <a:spLocks noChangeShapeType="1"/>
          </p:cNvSpPr>
          <p:nvPr/>
        </p:nvSpPr>
        <p:spPr bwMode="auto">
          <a:xfrm>
            <a:off x="2514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90" name="Line 34"/>
          <p:cNvSpPr>
            <a:spLocks noChangeShapeType="1"/>
          </p:cNvSpPr>
          <p:nvPr/>
        </p:nvSpPr>
        <p:spPr bwMode="auto">
          <a:xfrm flipV="1">
            <a:off x="114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411" name="Object 35"/>
          <p:cNvGraphicFramePr>
            <a:graphicFrameLocks noChangeAspect="1"/>
          </p:cNvGraphicFramePr>
          <p:nvPr/>
        </p:nvGraphicFramePr>
        <p:xfrm>
          <a:off x="533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2" name="Object 36"/>
          <p:cNvGraphicFramePr>
            <a:graphicFrameLocks noChangeAspect="1"/>
          </p:cNvGraphicFramePr>
          <p:nvPr/>
        </p:nvGraphicFramePr>
        <p:xfrm>
          <a:off x="908050" y="2133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9" name="Equation" r:id="rId27" imgW="444307" imgH="533169" progId="Equation.3">
                  <p:embed/>
                </p:oleObj>
              </mc:Choice>
              <mc:Fallback>
                <p:oleObj name="Equation" r:id="rId27" imgW="444307" imgH="53316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3" name="Object 37"/>
          <p:cNvGraphicFramePr>
            <a:graphicFrameLocks noChangeAspect="1"/>
          </p:cNvGraphicFramePr>
          <p:nvPr/>
        </p:nvGraphicFramePr>
        <p:xfrm>
          <a:off x="1676400" y="1219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0"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4" name="Object 38"/>
          <p:cNvGraphicFramePr>
            <a:graphicFrameLocks noChangeAspect="1"/>
          </p:cNvGraphicFramePr>
          <p:nvPr/>
        </p:nvGraphicFramePr>
        <p:xfrm>
          <a:off x="2133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1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5" name="Object 39"/>
          <p:cNvGraphicFramePr>
            <a:graphicFrameLocks noChangeAspect="1"/>
          </p:cNvGraphicFramePr>
          <p:nvPr/>
        </p:nvGraphicFramePr>
        <p:xfrm>
          <a:off x="1111250" y="1230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2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2303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96" name="Line 40"/>
          <p:cNvSpPr>
            <a:spLocks noChangeShapeType="1"/>
          </p:cNvSpPr>
          <p:nvPr/>
        </p:nvSpPr>
        <p:spPr bwMode="auto">
          <a:xfrm>
            <a:off x="4892675" y="1117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97" name="Line 41"/>
          <p:cNvSpPr>
            <a:spLocks noChangeShapeType="1"/>
          </p:cNvSpPr>
          <p:nvPr/>
        </p:nvSpPr>
        <p:spPr bwMode="auto">
          <a:xfrm>
            <a:off x="4892675" y="1803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98" name="Line 42"/>
          <p:cNvSpPr>
            <a:spLocks noChangeShapeType="1"/>
          </p:cNvSpPr>
          <p:nvPr/>
        </p:nvSpPr>
        <p:spPr bwMode="auto">
          <a:xfrm>
            <a:off x="5273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099" name="Line 43"/>
          <p:cNvSpPr>
            <a:spLocks noChangeShapeType="1"/>
          </p:cNvSpPr>
          <p:nvPr/>
        </p:nvSpPr>
        <p:spPr bwMode="auto">
          <a:xfrm>
            <a:off x="5807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100" name="Line 44"/>
          <p:cNvSpPr>
            <a:spLocks noChangeShapeType="1"/>
          </p:cNvSpPr>
          <p:nvPr/>
        </p:nvSpPr>
        <p:spPr bwMode="auto">
          <a:xfrm>
            <a:off x="8474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101" name="Line 45"/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422" name="Object 46"/>
          <p:cNvGraphicFramePr>
            <a:graphicFrameLocks noChangeAspect="1"/>
          </p:cNvGraphicFramePr>
          <p:nvPr/>
        </p:nvGraphicFramePr>
        <p:xfrm>
          <a:off x="54260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3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3" name="Object 47"/>
          <p:cNvGraphicFramePr>
            <a:graphicFrameLocks noChangeAspect="1"/>
          </p:cNvGraphicFramePr>
          <p:nvPr/>
        </p:nvGraphicFramePr>
        <p:xfrm>
          <a:off x="5943600" y="2209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4" name="Equation" r:id="rId33" imgW="431613" imgH="533169" progId="Equation.3">
                  <p:embed/>
                </p:oleObj>
              </mc:Choice>
              <mc:Fallback>
                <p:oleObj name="Equation" r:id="rId33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4" name="Object 48"/>
          <p:cNvGraphicFramePr>
            <a:graphicFrameLocks noChangeAspect="1"/>
          </p:cNvGraphicFramePr>
          <p:nvPr/>
        </p:nvGraphicFramePr>
        <p:xfrm>
          <a:off x="8093075" y="1270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5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270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105" name="Line 49"/>
          <p:cNvSpPr>
            <a:spLocks noChangeShapeType="1"/>
          </p:cNvSpPr>
          <p:nvPr/>
        </p:nvSpPr>
        <p:spPr bwMode="auto">
          <a:xfrm>
            <a:off x="63404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106" name="Line 50"/>
          <p:cNvSpPr>
            <a:spLocks noChangeShapeType="1"/>
          </p:cNvSpPr>
          <p:nvPr/>
        </p:nvSpPr>
        <p:spPr bwMode="auto">
          <a:xfrm>
            <a:off x="68738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107" name="Line 51"/>
          <p:cNvSpPr>
            <a:spLocks noChangeShapeType="1"/>
          </p:cNvSpPr>
          <p:nvPr/>
        </p:nvSpPr>
        <p:spPr bwMode="auto">
          <a:xfrm>
            <a:off x="74072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3108" name="Line 52"/>
          <p:cNvSpPr>
            <a:spLocks noChangeShapeType="1"/>
          </p:cNvSpPr>
          <p:nvPr/>
        </p:nvSpPr>
        <p:spPr bwMode="auto">
          <a:xfrm>
            <a:off x="7940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1429" name="Object 53"/>
          <p:cNvGraphicFramePr>
            <a:graphicFrameLocks noChangeAspect="1"/>
          </p:cNvGraphicFramePr>
          <p:nvPr/>
        </p:nvGraphicFramePr>
        <p:xfrm>
          <a:off x="65690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6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30" name="Object 54"/>
          <p:cNvGraphicFramePr>
            <a:graphicFrameLocks noChangeAspect="1"/>
          </p:cNvGraphicFramePr>
          <p:nvPr/>
        </p:nvGraphicFramePr>
        <p:xfrm>
          <a:off x="76041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7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31" name="Object 55"/>
          <p:cNvGraphicFramePr>
            <a:graphicFrameLocks noChangeAspect="1"/>
          </p:cNvGraphicFramePr>
          <p:nvPr/>
        </p:nvGraphicFramePr>
        <p:xfrm>
          <a:off x="60039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Equation" r:id="rId38" imgW="165028" imgH="368140" progId="Equation.3">
                  <p:embed/>
                </p:oleObj>
              </mc:Choice>
              <mc:Fallback>
                <p:oleObj name="Equation" r:id="rId38" imgW="165028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32" name="Object 56"/>
          <p:cNvGraphicFramePr>
            <a:graphicFrameLocks noChangeAspect="1"/>
          </p:cNvGraphicFramePr>
          <p:nvPr/>
        </p:nvGraphicFramePr>
        <p:xfrm>
          <a:off x="70262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Equation" r:id="rId39" imgW="165028" imgH="368140" progId="Equation.3">
                  <p:embed/>
                </p:oleObj>
              </mc:Choice>
              <mc:Fallback>
                <p:oleObj name="Equation" r:id="rId39" imgW="165028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113" name="Text Box 57"/>
          <p:cNvSpPr txBox="1">
            <a:spLocks noChangeArrowheads="1"/>
          </p:cNvSpPr>
          <p:nvPr/>
        </p:nvSpPr>
        <p:spPr bwMode="auto">
          <a:xfrm>
            <a:off x="898525" y="3302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Start</a:t>
            </a: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553200" y="3810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Finish</a:t>
            </a: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644C014-5660-49D1-8677-2207DE2DEE6B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99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Another Example</a:t>
            </a:r>
          </a:p>
        </p:txBody>
      </p:sp>
      <p:sp>
        <p:nvSpPr>
          <p:cNvPr id="814083" name="Text Box 3"/>
          <p:cNvSpPr txBox="1">
            <a:spLocks noChangeArrowheads="1"/>
          </p:cNvSpPr>
          <p:nvPr/>
        </p:nvSpPr>
        <p:spPr bwMode="auto">
          <a:xfrm>
            <a:off x="288925" y="20066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function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3505200" y="1981200"/>
          <a:ext cx="1866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3" imgW="1866090" imgH="533169" progId="Equation.3">
                  <p:embed/>
                </p:oleObj>
              </mc:Choice>
              <mc:Fallback>
                <p:oleObj name="Equation" r:id="rId3" imgW="1866090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866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085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computable</a:t>
            </a:r>
          </a:p>
        </p:txBody>
      </p:sp>
      <p:sp>
        <p:nvSpPr>
          <p:cNvPr id="814086" name="AutoShape 6"/>
          <p:cNvSpPr>
            <a:spLocks/>
          </p:cNvSpPr>
          <p:nvPr/>
        </p:nvSpPr>
        <p:spPr bwMode="auto">
          <a:xfrm>
            <a:off x="5486400" y="13716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6165850" y="2647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2647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6242050" y="1428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428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7715250" y="150495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Equation" r:id="rId9" imgW="1091726" imgH="418918" progId="Equation.3">
                  <p:embed/>
                </p:oleObj>
              </mc:Choice>
              <mc:Fallback>
                <p:oleObj name="Equation" r:id="rId9" imgW="1091726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504950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7715250" y="2641600"/>
          <a:ext cx="107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Equation" r:id="rId11" imgW="1079032" imgH="482391" progId="Equation.3">
                  <p:embed/>
                </p:oleObj>
              </mc:Choice>
              <mc:Fallback>
                <p:oleObj name="Equation" r:id="rId11" imgW="1079032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641600"/>
                        <a:ext cx="107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091" name="Text Box 11"/>
          <p:cNvSpPr txBox="1">
            <a:spLocks noChangeArrowheads="1"/>
          </p:cNvSpPr>
          <p:nvPr/>
        </p:nvSpPr>
        <p:spPr bwMode="auto">
          <a:xfrm>
            <a:off x="7086600" y="12954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814092" name="Text Box 12"/>
          <p:cNvSpPr txBox="1">
            <a:spLocks noChangeArrowheads="1"/>
          </p:cNvSpPr>
          <p:nvPr/>
        </p:nvSpPr>
        <p:spPr bwMode="auto">
          <a:xfrm>
            <a:off x="7010400" y="25908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814093" name="Text Box 13"/>
          <p:cNvSpPr txBox="1">
            <a:spLocks noChangeArrowheads="1"/>
          </p:cNvSpPr>
          <p:nvPr/>
        </p:nvSpPr>
        <p:spPr bwMode="auto">
          <a:xfrm>
            <a:off x="609600" y="41148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Input:</a:t>
            </a:r>
          </a:p>
        </p:txBody>
      </p:sp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2438400" y="41148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13" imgW="838200" imgH="520700" progId="Equation.3">
                  <p:embed/>
                </p:oleObj>
              </mc:Choice>
              <mc:Fallback>
                <p:oleObj name="Equation" r:id="rId13" imgW="838200" imgH="520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095" name="Text Box 15"/>
          <p:cNvSpPr txBox="1">
            <a:spLocks noChangeArrowheads="1"/>
          </p:cNvSpPr>
          <p:nvPr/>
        </p:nvSpPr>
        <p:spPr bwMode="auto">
          <a:xfrm>
            <a:off x="365125" y="558800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Output:</a:t>
            </a:r>
          </a:p>
        </p:txBody>
      </p:sp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2508250" y="5619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15" imgW="177569" imgH="405872" progId="Equation.3">
                  <p:embed/>
                </p:oleObj>
              </mc:Choice>
              <mc:Fallback>
                <p:oleObj name="Equation" r:id="rId15" imgW="177569" imgH="40587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619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4260850" y="5619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16" imgW="266584" imgH="418918" progId="Equation.3">
                  <p:embed/>
                </p:oleObj>
              </mc:Choice>
              <mc:Fallback>
                <p:oleObj name="Equation" r:id="rId16" imgW="266584" imgH="41891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5619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098" name="Text Box 18"/>
          <p:cNvSpPr txBox="1">
            <a:spLocks noChangeArrowheads="1"/>
          </p:cNvSpPr>
          <p:nvPr/>
        </p:nvSpPr>
        <p:spPr bwMode="auto">
          <a:xfrm>
            <a:off x="3200400" y="55626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or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7244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t>BLM2502 Theory of Computation – Turing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ermal">
    <a:dk1>
      <a:srgbClr val="4D5B6B"/>
    </a:dk1>
    <a:lt1>
      <a:srgbClr val="FFFFFF"/>
    </a:lt1>
    <a:dk2>
      <a:srgbClr val="675D59"/>
    </a:dk2>
    <a:lt2>
      <a:srgbClr val="E8DED8"/>
    </a:lt2>
    <a:accent1>
      <a:srgbClr val="FF7605"/>
    </a:accent1>
    <a:accent2>
      <a:srgbClr val="7F7F7F"/>
    </a:accent2>
    <a:accent3>
      <a:srgbClr val="7F5185"/>
    </a:accent3>
    <a:accent4>
      <a:srgbClr val="89AAD3"/>
    </a:accent4>
    <a:accent5>
      <a:srgbClr val="8F5B4B"/>
    </a:accent5>
    <a:accent6>
      <a:srgbClr val="C84340"/>
    </a:accent6>
    <a:hlink>
      <a:srgbClr val="89AAD3"/>
    </a:hlink>
    <a:folHlink>
      <a:srgbClr val="795185"/>
    </a:folHlink>
  </a:clrScheme>
</a:themeOverride>
</file>

<file path=ppt/theme/themeOverride2.xml><?xml version="1.0" encoding="utf-8"?>
<a:themeOverride xmlns:a="http://schemas.openxmlformats.org/drawingml/2006/main">
  <a:clrScheme name="Thermal">
    <a:dk1>
      <a:srgbClr val="4D5B6B"/>
    </a:dk1>
    <a:lt1>
      <a:srgbClr val="FFFFFF"/>
    </a:lt1>
    <a:dk2>
      <a:srgbClr val="675D59"/>
    </a:dk2>
    <a:lt2>
      <a:srgbClr val="E8DED8"/>
    </a:lt2>
    <a:accent1>
      <a:srgbClr val="FF7605"/>
    </a:accent1>
    <a:accent2>
      <a:srgbClr val="7F7F7F"/>
    </a:accent2>
    <a:accent3>
      <a:srgbClr val="7F5185"/>
    </a:accent3>
    <a:accent4>
      <a:srgbClr val="89AAD3"/>
    </a:accent4>
    <a:accent5>
      <a:srgbClr val="8F5B4B"/>
    </a:accent5>
    <a:accent6>
      <a:srgbClr val="C84340"/>
    </a:accent6>
    <a:hlink>
      <a:srgbClr val="89AAD3"/>
    </a:hlink>
    <a:folHlink>
      <a:srgbClr val="795185"/>
    </a:folHlink>
  </a:clrScheme>
</a:themeOverride>
</file>

<file path=ppt/theme/themeOverride3.xml><?xml version="1.0" encoding="utf-8"?>
<a:themeOverride xmlns:a="http://schemas.openxmlformats.org/drawingml/2006/main">
  <a:clrScheme name="Thermal">
    <a:dk1>
      <a:srgbClr val="4D5B6B"/>
    </a:dk1>
    <a:lt1>
      <a:srgbClr val="FFFFFF"/>
    </a:lt1>
    <a:dk2>
      <a:srgbClr val="675D59"/>
    </a:dk2>
    <a:lt2>
      <a:srgbClr val="E8DED8"/>
    </a:lt2>
    <a:accent1>
      <a:srgbClr val="FF7605"/>
    </a:accent1>
    <a:accent2>
      <a:srgbClr val="7F7F7F"/>
    </a:accent2>
    <a:accent3>
      <a:srgbClr val="7F5185"/>
    </a:accent3>
    <a:accent4>
      <a:srgbClr val="89AAD3"/>
    </a:accent4>
    <a:accent5>
      <a:srgbClr val="8F5B4B"/>
    </a:accent5>
    <a:accent6>
      <a:srgbClr val="C84340"/>
    </a:accent6>
    <a:hlink>
      <a:srgbClr val="89AAD3"/>
    </a:hlink>
    <a:folHlink>
      <a:srgbClr val="79518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7070</TotalTime>
  <Words>1673</Words>
  <Application>Microsoft Office PowerPoint</Application>
  <PresentationFormat>On-screen Show (4:3)</PresentationFormat>
  <Paragraphs>598</Paragraphs>
  <Slides>103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Comic Sans MS</vt:lpstr>
      <vt:lpstr>MS PGothic</vt:lpstr>
      <vt:lpstr>Arial</vt:lpstr>
      <vt:lpstr>Times New Roman</vt:lpstr>
      <vt:lpstr>class</vt:lpstr>
      <vt:lpstr>Thermal</vt:lpstr>
      <vt:lpstr>1_Thermal</vt:lpstr>
      <vt:lpstr>Microsoft Equation 3.0</vt:lpstr>
      <vt:lpstr>BLM2502 Theory of Computation</vt:lpstr>
      <vt:lpstr>BLM2502 Theory of Computation</vt:lpstr>
      <vt:lpstr>Turing Machines</vt:lpstr>
      <vt:lpstr>The Language Hierarchy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for  Turing Machines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Combining Turing Machines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Ozgur Bozkurt</cp:lastModifiedBy>
  <cp:revision>1520</cp:revision>
  <cp:lastPrinted>2000-10-19T15:05:32Z</cp:lastPrinted>
  <dcterms:created xsi:type="dcterms:W3CDTF">2000-08-31T01:12:33Z</dcterms:created>
  <dcterms:modified xsi:type="dcterms:W3CDTF">2017-05-11T06:11:15Z</dcterms:modified>
</cp:coreProperties>
</file>