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2" userDrawn="1">
          <p15:clr>
            <a:srgbClr val="A4A3A4"/>
          </p15:clr>
        </p15:guide>
        <p15:guide id="2" pos="17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BD3"/>
    <a:srgbClr val="736A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9" d="100"/>
          <a:sy n="39" d="100"/>
        </p:scale>
        <p:origin x="30" y="30"/>
      </p:cViewPr>
      <p:guideLst>
        <p:guide orient="horz" pos="6522"/>
        <p:guide pos="17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63334-48EE-468F-B79A-28A307C05444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EB27-68FA-4440-89C9-B1D7BB43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47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3F63-1538-459C-AFA8-DC52FD8E5463}" type="datetimeFigureOut">
              <a:rPr lang="en-US" smtClean="0"/>
              <a:t>13/5/2022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443E-18F6-4F9E-8C2B-8F535EB6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67994" y="10522132"/>
            <a:ext cx="26992870" cy="31318199"/>
          </a:xfrm>
          <a:prstGeom prst="rect">
            <a:avLst/>
          </a:prstGeom>
          <a:solidFill>
            <a:srgbClr val="EDEDED"/>
          </a:solidFill>
          <a:ln w="5715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90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576635" y="4109769"/>
            <a:ext cx="2714461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8823" y="4875592"/>
            <a:ext cx="2716024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TÊN ĐỀ TÀI: </a:t>
            </a:r>
            <a:r>
              <a:rPr lang="en-US" sz="6000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…....................................................................................................</a:t>
            </a:r>
            <a:endParaRPr sz="6000" dirty="0">
              <a:solidFill>
                <a:srgbClr val="0070C0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61012" y="9055998"/>
            <a:ext cx="694863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LỚP:……………………</a:t>
            </a:r>
            <a:endParaRPr sz="4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509642" y="9046075"/>
            <a:ext cx="748299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NHÓM:………………</a:t>
            </a:r>
            <a:endParaRPr sz="4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6239692" y="9046074"/>
            <a:ext cx="1209782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TÊN GVHD: </a:t>
            </a:r>
            <a:r>
              <a:rPr lang="en-US" sz="4800" dirty="0" smtClean="0"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………………………………</a:t>
            </a:r>
            <a:endParaRPr sz="4800" dirty="0"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86279" y="6835913"/>
            <a:ext cx="2675123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NGÀNH: </a:t>
            </a:r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…………………………………………………….................................</a:t>
            </a:r>
            <a:endParaRPr sz="6000" dirty="0">
              <a:solidFill>
                <a:srgbClr val="FF0000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536577" y="10795346"/>
            <a:ext cx="24745949" cy="200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 smtClean="0">
              <a:solidFill>
                <a:srgbClr val="00B05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HƯỚNG DẪN NỘI </a:t>
            </a:r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DUNG TRÌNH </a:t>
            </a:r>
            <a:r>
              <a:rPr lang="en-US" sz="6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BÀY POSTER</a:t>
            </a:r>
          </a:p>
          <a:p>
            <a:pPr marL="0" marR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endParaRPr lang="en-US" sz="5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</a:t>
            </a:r>
            <a:r>
              <a:rPr lang="en-US" sz="55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Need:</a:t>
            </a:r>
            <a:endParaRPr sz="55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Bối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cảnh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tính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cấp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thiết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nghiên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cứu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Phát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Hình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ảnh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biểu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số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liệu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chứng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minh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trạng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nguyên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nhân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đang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nghiên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cứu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55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tả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nhu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cầu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quyết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55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Approach: </a:t>
            </a:r>
            <a:endParaRPr sz="5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tả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chi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tiết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nhóm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Hình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ảnh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diễn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hoạt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động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vận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hành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chí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kỹ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thuật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chuyên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liên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quan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</a:t>
            </a:r>
            <a:endParaRPr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en-US" sz="55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Competition:</a:t>
            </a:r>
            <a:endParaRPr sz="55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So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sánh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thế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cạnh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tranh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giữa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nhóm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thủ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thủ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tương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tự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trên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thị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trường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là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gì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?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ý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tưởng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dự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nhóm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những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đặc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biệt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gì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hơn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so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thủ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đó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việc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quyết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liên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quan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?</a:t>
            </a:r>
            <a:endParaRPr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</a:t>
            </a:r>
            <a:r>
              <a:rPr lang="en-US" sz="55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tích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SWOT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giải</a:t>
            </a:r>
            <a:r>
              <a:rPr lang="en-US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55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pháp</a:t>
            </a:r>
            <a:r>
              <a:rPr lang="en-US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US" sz="55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5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</a:t>
            </a:r>
            <a:r>
              <a:rPr lang="vi-VN" sz="5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vi-VN" sz="55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Benefits/ Costs:</a:t>
            </a:r>
            <a:endParaRPr lang="vi-VN" sz="5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5400"/>
            </a:pPr>
            <a:r>
              <a:rPr lang="vi-VN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Giải pháp mang đến giá trị/ đóng góp gì cho lĩnh vực nghiên cứu, cho các bên liên quan, cộng đồng và xã hội.</a:t>
            </a:r>
            <a:endParaRPr lang="vi-V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5400"/>
            </a:pPr>
            <a:r>
              <a:rPr lang="vi-VN" sz="55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Các chi phí dự kiến cần thiết của dự án/ giải pháp</a:t>
            </a:r>
            <a:r>
              <a:rPr lang="vi-VN" sz="55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55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662479" y="31439631"/>
            <a:ext cx="26751234" cy="288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Noto Sans Symbols"/>
              <a:buChar char="❖"/>
            </a:pPr>
            <a:r>
              <a:rPr lang="en-US" sz="55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Lưu</a:t>
            </a:r>
            <a:r>
              <a:rPr lang="en-US" sz="55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ý</a:t>
            </a:r>
            <a:r>
              <a:rPr lang="en-US" sz="5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 </a:t>
            </a:r>
            <a:r>
              <a:rPr lang="en-US" sz="55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Kích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thước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in </a:t>
            </a:r>
            <a:r>
              <a:rPr lang="en-US" sz="55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khổ</a:t>
            </a: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A0 (84 x 120 cm).</a:t>
            </a:r>
            <a:endParaRPr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7730" marR="0" lvl="2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 </a:t>
            </a:r>
            <a:r>
              <a:rPr lang="en-US" sz="55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Chừa</a:t>
            </a:r>
            <a:r>
              <a:rPr lang="en-US" sz="55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lề</a:t>
            </a:r>
            <a:r>
              <a:rPr lang="en-US" sz="55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từ</a:t>
            </a:r>
            <a:r>
              <a:rPr lang="en-US" sz="55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 – 4 cm </a:t>
            </a:r>
            <a:r>
              <a:rPr lang="en-US" sz="55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cho</a:t>
            </a:r>
            <a:r>
              <a:rPr lang="en-US" sz="55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mỗi</a:t>
            </a:r>
            <a:r>
              <a:rPr lang="en-US" sz="55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cạnh</a:t>
            </a:r>
            <a:r>
              <a:rPr lang="en-US" sz="55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để</a:t>
            </a:r>
            <a:r>
              <a:rPr lang="en-US" sz="55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</a:t>
            </a:r>
            <a:r>
              <a:rPr lang="en-US" sz="5500" b="0" i="0" u="none" strike="noStrike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ấn</a:t>
            </a:r>
            <a:r>
              <a:rPr lang="en-US" sz="5500" b="0" i="0" u="none" strike="noStrike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5500" b="0" i="0" u="none" strike="noStrike" cap="none" dirty="0" smtClean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r>
              <a:rPr lang="en-US" sz="55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 </a:t>
            </a:r>
            <a:r>
              <a:rPr lang="en-US" sz="5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Chuẩn</a:t>
            </a:r>
            <a:r>
              <a:rPr lang="en-US" sz="55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bị</a:t>
            </a:r>
            <a:r>
              <a:rPr lang="en-US" sz="55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nẹp</a:t>
            </a:r>
            <a:r>
              <a:rPr lang="en-US" sz="55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treo</a:t>
            </a:r>
            <a:r>
              <a:rPr lang="en-US" sz="55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55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cho</a:t>
            </a:r>
            <a:r>
              <a:rPr lang="en-US" sz="55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Poster.</a:t>
            </a:r>
            <a:endParaRPr sz="5500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0138" y="1935069"/>
            <a:ext cx="4681116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92634" y="1947545"/>
            <a:ext cx="7378703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947650" y="1802667"/>
            <a:ext cx="9633406" cy="158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VIỆN CÔNG NGHỆ VIỆT – NHẬT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ÁN/ KHÓA LUẬN TỐT NGHIỆP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1056" y="1935069"/>
            <a:ext cx="4896636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8"/>
          <a:stretch/>
        </p:blipFill>
        <p:spPr>
          <a:xfrm>
            <a:off x="4440967" y="35085153"/>
            <a:ext cx="21237674" cy="5231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67994" y="40836624"/>
            <a:ext cx="26992871" cy="9387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55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694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172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Noto Sans Symbols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59</cp:revision>
  <dcterms:created xsi:type="dcterms:W3CDTF">2019-03-24T02:11:39Z</dcterms:created>
  <dcterms:modified xsi:type="dcterms:W3CDTF">2022-05-13T04:25:58Z</dcterms:modified>
</cp:coreProperties>
</file>