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ADB-8672-4343-A7F2-052F0F0232E9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D16-7D90-441A-9EE4-98BCF70BA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93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ADB-8672-4343-A7F2-052F0F0232E9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D16-7D90-441A-9EE4-98BCF70BA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14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ADB-8672-4343-A7F2-052F0F0232E9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D16-7D90-441A-9EE4-98BCF70BA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0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ADB-8672-4343-A7F2-052F0F0232E9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D16-7D90-441A-9EE4-98BCF70BA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61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ADB-8672-4343-A7F2-052F0F0232E9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D16-7D90-441A-9EE4-98BCF70BA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28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ADB-8672-4343-A7F2-052F0F0232E9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D16-7D90-441A-9EE4-98BCF70BA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2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ADB-8672-4343-A7F2-052F0F0232E9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D16-7D90-441A-9EE4-98BCF70BA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32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ADB-8672-4343-A7F2-052F0F0232E9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D16-7D90-441A-9EE4-98BCF70BA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38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ADB-8672-4343-A7F2-052F0F0232E9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D16-7D90-441A-9EE4-98BCF70BA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44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ADB-8672-4343-A7F2-052F0F0232E9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D16-7D90-441A-9EE4-98BCF70BA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ADB-8672-4343-A7F2-052F0F0232E9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D16-7D90-441A-9EE4-98BCF70BA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00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FADB-8672-4343-A7F2-052F0F0232E9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8D16-7D90-441A-9EE4-98BCF70BA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74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53989" y="452528"/>
            <a:ext cx="3740331" cy="3727269"/>
          </a:xfrm>
          <a:prstGeom prst="ellipse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Yamaha</a:t>
            </a:r>
            <a:br>
              <a:rPr lang="en-GB" b="1" dirty="0" smtClean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GB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Brief</a:t>
            </a:r>
            <a:br>
              <a:rPr lang="en-GB" b="1" dirty="0" smtClean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GB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history</a:t>
            </a:r>
            <a:endParaRPr lang="en-IN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623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Yamaha Brief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Yamaha Brief history</dc:title>
  <dc:creator>Yokai</dc:creator>
  <cp:lastModifiedBy>Yokai</cp:lastModifiedBy>
  <cp:revision>3</cp:revision>
  <dcterms:created xsi:type="dcterms:W3CDTF">2023-09-18T15:21:30Z</dcterms:created>
  <dcterms:modified xsi:type="dcterms:W3CDTF">2023-09-18T15:56:45Z</dcterms:modified>
</cp:coreProperties>
</file>