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272"/>
    <p:restoredTop sz="95694"/>
  </p:normalViewPr>
  <p:slideViewPr>
    <p:cSldViewPr snapToGrid="0" snapToObjects="1">
      <p:cViewPr>
        <p:scale>
          <a:sx n="95" d="100"/>
          <a:sy n="95" d="100"/>
        </p:scale>
        <p:origin x="304" y="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lyra/Documents/GitHub/DGwhale/analysed%20data/summary.xlsx" TargetMode="Externa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lyra/Documents/GitHub/DGwhale/analysed%20data/summary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lyra/Documents/GitHub/DGwhale/analysed%20data/summary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lyra/Documents/GitHub/DGwhale/analysed%20data/summary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lyra/Documents/GitHub/DGwhale/analysed%20data/summary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sz="2800"/>
              <a:t>Mean whale presence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4.6134840696608038E-2"/>
          <c:y val="0.11314054957653509"/>
          <c:w val="0.94166703557914155"/>
          <c:h val="0.78675501209427523"/>
        </c:manualLayout>
      </c:layout>
      <c:barChart>
        <c:barDir val="col"/>
        <c:grouping val="clustered"/>
        <c:varyColors val="0"/>
        <c:ser>
          <c:idx val="0"/>
          <c:order val="0"/>
          <c:tx>
            <c:v>SE</c:v>
          </c:tx>
          <c:spPr>
            <a:solidFill>
              <a:srgbClr val="002060"/>
            </a:solidFill>
            <a:ln>
              <a:noFill/>
            </a:ln>
            <a:effectLst/>
          </c:spPr>
          <c:invertIfNegative val="0"/>
          <c:val>
            <c:numRef>
              <c:f>'8daygroup'!$B$3:$B$48</c:f>
              <c:numCache>
                <c:formatCode>General</c:formatCode>
                <c:ptCount val="46"/>
                <c:pt idx="0">
                  <c:v>2.6053880000000001E-2</c:v>
                </c:pt>
                <c:pt idx="1">
                  <c:v>3.4731989999999997E-2</c:v>
                </c:pt>
                <c:pt idx="2">
                  <c:v>3.376229E-2</c:v>
                </c:pt>
                <c:pt idx="3">
                  <c:v>2.1159359999999999E-2</c:v>
                </c:pt>
                <c:pt idx="4">
                  <c:v>6.6865350000000004E-2</c:v>
                </c:pt>
                <c:pt idx="5">
                  <c:v>2.1874999999999999E-2</c:v>
                </c:pt>
                <c:pt idx="6">
                  <c:v>4.9920850000000003E-2</c:v>
                </c:pt>
                <c:pt idx="7">
                  <c:v>1.6368839999999999E-2</c:v>
                </c:pt>
                <c:pt idx="8">
                  <c:v>4.3310580000000001E-2</c:v>
                </c:pt>
                <c:pt idx="9">
                  <c:v>3.958623E-2</c:v>
                </c:pt>
                <c:pt idx="10">
                  <c:v>7.0321729999999999E-2</c:v>
                </c:pt>
                <c:pt idx="11">
                  <c:v>8.1381910000000002E-2</c:v>
                </c:pt>
                <c:pt idx="12">
                  <c:v>5.078125E-2</c:v>
                </c:pt>
                <c:pt idx="13">
                  <c:v>4.8368649999999999E-2</c:v>
                </c:pt>
                <c:pt idx="14">
                  <c:v>4.3414349999999997E-2</c:v>
                </c:pt>
                <c:pt idx="15">
                  <c:v>0.15458018000000001</c:v>
                </c:pt>
                <c:pt idx="16">
                  <c:v>0.14607686</c:v>
                </c:pt>
                <c:pt idx="17">
                  <c:v>0.16834774</c:v>
                </c:pt>
                <c:pt idx="18">
                  <c:v>0.33298611</c:v>
                </c:pt>
                <c:pt idx="19">
                  <c:v>0.46777428999999998</c:v>
                </c:pt>
                <c:pt idx="20">
                  <c:v>0.54713173000000004</c:v>
                </c:pt>
                <c:pt idx="21">
                  <c:v>0.58470955999999996</c:v>
                </c:pt>
                <c:pt idx="22">
                  <c:v>0.61272800999999999</c:v>
                </c:pt>
                <c:pt idx="23">
                  <c:v>0.51912703999999998</c:v>
                </c:pt>
                <c:pt idx="24">
                  <c:v>0.47132987999999998</c:v>
                </c:pt>
                <c:pt idx="25">
                  <c:v>0.49622825999999998</c:v>
                </c:pt>
                <c:pt idx="26">
                  <c:v>0.65173610999999998</c:v>
                </c:pt>
                <c:pt idx="27">
                  <c:v>0.75806788999999997</c:v>
                </c:pt>
                <c:pt idx="28">
                  <c:v>0.74531354999999999</c:v>
                </c:pt>
                <c:pt idx="29">
                  <c:v>0.70893751999999999</c:v>
                </c:pt>
                <c:pt idx="30">
                  <c:v>0.77206142</c:v>
                </c:pt>
                <c:pt idx="31">
                  <c:v>0.78463983999999998</c:v>
                </c:pt>
                <c:pt idx="32">
                  <c:v>0.75787181000000003</c:v>
                </c:pt>
                <c:pt idx="33">
                  <c:v>0.74021650000000005</c:v>
                </c:pt>
                <c:pt idx="34">
                  <c:v>0.73305715000000005</c:v>
                </c:pt>
                <c:pt idx="35">
                  <c:v>0.72641332000000003</c:v>
                </c:pt>
                <c:pt idx="36">
                  <c:v>0.69709533999999995</c:v>
                </c:pt>
                <c:pt idx="37">
                  <c:v>0.66845281000000001</c:v>
                </c:pt>
                <c:pt idx="38">
                  <c:v>0.52459721000000004</c:v>
                </c:pt>
                <c:pt idx="39">
                  <c:v>0.46363799</c:v>
                </c:pt>
                <c:pt idx="40">
                  <c:v>0.32785045000000002</c:v>
                </c:pt>
                <c:pt idx="41">
                  <c:v>0.25648324</c:v>
                </c:pt>
                <c:pt idx="42">
                  <c:v>0.27721603</c:v>
                </c:pt>
                <c:pt idx="43">
                  <c:v>0.23284473999999999</c:v>
                </c:pt>
                <c:pt idx="44">
                  <c:v>0.15837610999999999</c:v>
                </c:pt>
                <c:pt idx="45">
                  <c:v>7.7904660000000001E-2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868-5A4C-AB92-D38F137A7FEB}"/>
            </c:ext>
          </c:extLst>
        </c:ser>
        <c:ser>
          <c:idx val="1"/>
          <c:order val="1"/>
          <c:tx>
            <c:v>NW</c:v>
          </c:tx>
          <c:spPr>
            <a:solidFill>
              <a:srgbClr val="941100"/>
            </a:solidFill>
            <a:ln>
              <a:noFill/>
            </a:ln>
            <a:effectLst/>
          </c:spPr>
          <c:invertIfNegative val="0"/>
          <c:val>
            <c:numRef>
              <c:f>'8daygroup'!$F$3:$F$48</c:f>
              <c:numCache>
                <c:formatCode>General</c:formatCode>
                <c:ptCount val="46"/>
                <c:pt idx="0">
                  <c:v>0.55654214899999999</c:v>
                </c:pt>
                <c:pt idx="1">
                  <c:v>0.47683835600000002</c:v>
                </c:pt>
                <c:pt idx="2">
                  <c:v>0.45888912700000001</c:v>
                </c:pt>
                <c:pt idx="3">
                  <c:v>0.42768719799999999</c:v>
                </c:pt>
                <c:pt idx="4">
                  <c:v>0.22173209099999999</c:v>
                </c:pt>
                <c:pt idx="5">
                  <c:v>0.170486955</c:v>
                </c:pt>
                <c:pt idx="6">
                  <c:v>0.22398119999999999</c:v>
                </c:pt>
                <c:pt idx="7">
                  <c:v>0.22730429299999999</c:v>
                </c:pt>
                <c:pt idx="8">
                  <c:v>0.155226639</c:v>
                </c:pt>
                <c:pt idx="9">
                  <c:v>9.8838548999999998E-2</c:v>
                </c:pt>
                <c:pt idx="10">
                  <c:v>0.104930591</c:v>
                </c:pt>
                <c:pt idx="11">
                  <c:v>0.13071817299999999</c:v>
                </c:pt>
                <c:pt idx="12">
                  <c:v>9.6447680999999993E-2</c:v>
                </c:pt>
                <c:pt idx="13">
                  <c:v>4.1173311999999997E-2</c:v>
                </c:pt>
                <c:pt idx="14">
                  <c:v>9.3437700999999998E-2</c:v>
                </c:pt>
                <c:pt idx="15">
                  <c:v>5.1347131999999997E-2</c:v>
                </c:pt>
                <c:pt idx="16">
                  <c:v>7.3539819000000006E-2</c:v>
                </c:pt>
                <c:pt idx="17">
                  <c:v>8.0208333000000007E-2</c:v>
                </c:pt>
                <c:pt idx="18">
                  <c:v>0.145335145</c:v>
                </c:pt>
                <c:pt idx="19">
                  <c:v>0.152945778</c:v>
                </c:pt>
                <c:pt idx="20">
                  <c:v>0.244940344</c:v>
                </c:pt>
                <c:pt idx="21">
                  <c:v>0.22044327699999999</c:v>
                </c:pt>
                <c:pt idx="22">
                  <c:v>0.101157261</c:v>
                </c:pt>
                <c:pt idx="23">
                  <c:v>8.4784858000000005E-2</c:v>
                </c:pt>
                <c:pt idx="24">
                  <c:v>4.4337732999999997E-2</c:v>
                </c:pt>
                <c:pt idx="25">
                  <c:v>8.7191360000000006E-3</c:v>
                </c:pt>
                <c:pt idx="26">
                  <c:v>0.106882059</c:v>
                </c:pt>
                <c:pt idx="27">
                  <c:v>0.124816785</c:v>
                </c:pt>
                <c:pt idx="28">
                  <c:v>5.9652154999999998E-2</c:v>
                </c:pt>
                <c:pt idx="29">
                  <c:v>0.11947643600000001</c:v>
                </c:pt>
                <c:pt idx="30">
                  <c:v>0.11131843700000001</c:v>
                </c:pt>
                <c:pt idx="31">
                  <c:v>0.24810718000000001</c:v>
                </c:pt>
                <c:pt idx="32">
                  <c:v>0.28876311799999999</c:v>
                </c:pt>
                <c:pt idx="33">
                  <c:v>0.24770916700000001</c:v>
                </c:pt>
                <c:pt idx="34">
                  <c:v>0.24827665600000001</c:v>
                </c:pt>
                <c:pt idx="35">
                  <c:v>0.30026646400000001</c:v>
                </c:pt>
                <c:pt idx="36">
                  <c:v>0.24617117399999999</c:v>
                </c:pt>
                <c:pt idx="37">
                  <c:v>0.30623171599999999</c:v>
                </c:pt>
                <c:pt idx="38">
                  <c:v>0.39472797599999998</c:v>
                </c:pt>
                <c:pt idx="39">
                  <c:v>0.44357981400000002</c:v>
                </c:pt>
                <c:pt idx="40">
                  <c:v>0.45179698400000001</c:v>
                </c:pt>
                <c:pt idx="41">
                  <c:v>0.44716971300000002</c:v>
                </c:pt>
                <c:pt idx="42">
                  <c:v>0.50844347000000001</c:v>
                </c:pt>
                <c:pt idx="43">
                  <c:v>0.59848484800000001</c:v>
                </c:pt>
                <c:pt idx="44">
                  <c:v>0.66571851900000001</c:v>
                </c:pt>
                <c:pt idx="45">
                  <c:v>0.58773952900000004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868-5A4C-AB92-D38F137A7FE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-27"/>
        <c:axId val="339229135"/>
        <c:axId val="516067167"/>
      </c:barChart>
      <c:catAx>
        <c:axId val="339229135"/>
        <c:scaling>
          <c:orientation val="minMax"/>
        </c:scaling>
        <c:delete val="1"/>
        <c:axPos val="b"/>
        <c:majorTickMark val="none"/>
        <c:minorTickMark val="none"/>
        <c:tickLblPos val="nextTo"/>
        <c:crossAx val="516067167"/>
        <c:crosses val="autoZero"/>
        <c:auto val="1"/>
        <c:lblAlgn val="ctr"/>
        <c:lblOffset val="100"/>
        <c:noMultiLvlLbl val="0"/>
      </c:catAx>
      <c:valAx>
        <c:axId val="516067167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922913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89954500212659483"/>
          <c:y val="5.2030366908623921E-2"/>
          <c:w val="7.4739222538570127E-2"/>
          <c:h val="4.003418037589496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sz="1600" dirty="0"/>
              <a:t>Average whale</a:t>
            </a:r>
            <a:r>
              <a:rPr lang="en-GB" sz="1600" baseline="0" dirty="0"/>
              <a:t> presence and </a:t>
            </a:r>
            <a:r>
              <a:rPr lang="en-GB" sz="1600" baseline="0" dirty="0" err="1"/>
              <a:t>sst</a:t>
            </a:r>
            <a:r>
              <a:rPr lang="en-GB" sz="1600" baseline="0" dirty="0"/>
              <a:t> - SE</a:t>
            </a:r>
            <a:endParaRPr lang="en-GB" sz="16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6.5300519216832498E-2"/>
          <c:y val="0.1464074074074074"/>
          <c:w val="0.87906710252766995"/>
          <c:h val="0.68368474773986587"/>
        </c:manualLayout>
      </c:layout>
      <c:barChart>
        <c:barDir val="col"/>
        <c:grouping val="clustered"/>
        <c:varyColors val="0"/>
        <c:ser>
          <c:idx val="0"/>
          <c:order val="0"/>
          <c:tx>
            <c:v>whale presence</c:v>
          </c:tx>
          <c:spPr>
            <a:solidFill>
              <a:srgbClr val="002060"/>
            </a:solidFill>
            <a:ln>
              <a:noFill/>
            </a:ln>
            <a:effectLst/>
          </c:spPr>
          <c:invertIfNegative val="0"/>
          <c:val>
            <c:numRef>
              <c:f>'8daygroup'!$B$3:$B$48</c:f>
              <c:numCache>
                <c:formatCode>General</c:formatCode>
                <c:ptCount val="46"/>
                <c:pt idx="0">
                  <c:v>2.6053880000000001E-2</c:v>
                </c:pt>
                <c:pt idx="1">
                  <c:v>3.4731989999999997E-2</c:v>
                </c:pt>
                <c:pt idx="2">
                  <c:v>3.376229E-2</c:v>
                </c:pt>
                <c:pt idx="3">
                  <c:v>2.1159359999999999E-2</c:v>
                </c:pt>
                <c:pt idx="4">
                  <c:v>6.6865350000000004E-2</c:v>
                </c:pt>
                <c:pt idx="5">
                  <c:v>2.1874999999999999E-2</c:v>
                </c:pt>
                <c:pt idx="6">
                  <c:v>4.9920850000000003E-2</c:v>
                </c:pt>
                <c:pt idx="7">
                  <c:v>1.6368839999999999E-2</c:v>
                </c:pt>
                <c:pt idx="8">
                  <c:v>4.3310580000000001E-2</c:v>
                </c:pt>
                <c:pt idx="9">
                  <c:v>3.958623E-2</c:v>
                </c:pt>
                <c:pt idx="10">
                  <c:v>7.0321729999999999E-2</c:v>
                </c:pt>
                <c:pt idx="11">
                  <c:v>8.1381910000000002E-2</c:v>
                </c:pt>
                <c:pt idx="12">
                  <c:v>5.078125E-2</c:v>
                </c:pt>
                <c:pt idx="13">
                  <c:v>4.8368649999999999E-2</c:v>
                </c:pt>
                <c:pt idx="14">
                  <c:v>4.3414349999999997E-2</c:v>
                </c:pt>
                <c:pt idx="15">
                  <c:v>0.15458018000000001</c:v>
                </c:pt>
                <c:pt idx="16">
                  <c:v>0.14607686</c:v>
                </c:pt>
                <c:pt idx="17">
                  <c:v>0.16834774</c:v>
                </c:pt>
                <c:pt idx="18">
                  <c:v>0.33298611</c:v>
                </c:pt>
                <c:pt idx="19">
                  <c:v>0.46777428999999998</c:v>
                </c:pt>
                <c:pt idx="20">
                  <c:v>0.54713173000000004</c:v>
                </c:pt>
                <c:pt idx="21">
                  <c:v>0.58470955999999996</c:v>
                </c:pt>
                <c:pt idx="22">
                  <c:v>0.61272800999999999</c:v>
                </c:pt>
                <c:pt idx="23">
                  <c:v>0.51912703999999998</c:v>
                </c:pt>
                <c:pt idx="24">
                  <c:v>0.47132987999999998</c:v>
                </c:pt>
                <c:pt idx="25">
                  <c:v>0.49622825999999998</c:v>
                </c:pt>
                <c:pt idx="26">
                  <c:v>0.65173610999999998</c:v>
                </c:pt>
                <c:pt idx="27">
                  <c:v>0.75806788999999997</c:v>
                </c:pt>
                <c:pt idx="28">
                  <c:v>0.74531354999999999</c:v>
                </c:pt>
                <c:pt idx="29">
                  <c:v>0.70893751999999999</c:v>
                </c:pt>
                <c:pt idx="30">
                  <c:v>0.77206142</c:v>
                </c:pt>
                <c:pt idx="31">
                  <c:v>0.78463983999999998</c:v>
                </c:pt>
                <c:pt idx="32">
                  <c:v>0.75787181000000003</c:v>
                </c:pt>
                <c:pt idx="33">
                  <c:v>0.74021650000000005</c:v>
                </c:pt>
                <c:pt idx="34">
                  <c:v>0.73305715000000005</c:v>
                </c:pt>
                <c:pt idx="35">
                  <c:v>0.72641332000000003</c:v>
                </c:pt>
                <c:pt idx="36">
                  <c:v>0.69709533999999995</c:v>
                </c:pt>
                <c:pt idx="37">
                  <c:v>0.66845281000000001</c:v>
                </c:pt>
                <c:pt idx="38">
                  <c:v>0.52459721000000004</c:v>
                </c:pt>
                <c:pt idx="39">
                  <c:v>0.46363799</c:v>
                </c:pt>
                <c:pt idx="40">
                  <c:v>0.32785045000000002</c:v>
                </c:pt>
                <c:pt idx="41">
                  <c:v>0.25648324</c:v>
                </c:pt>
                <c:pt idx="42">
                  <c:v>0.27721603</c:v>
                </c:pt>
                <c:pt idx="43">
                  <c:v>0.23284473999999999</c:v>
                </c:pt>
                <c:pt idx="44">
                  <c:v>0.15837610999999999</c:v>
                </c:pt>
                <c:pt idx="45">
                  <c:v>7.7904660000000001E-2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8C5-3A46-9F52-9FB7D159E53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-27"/>
        <c:axId val="307114927"/>
        <c:axId val="187611167"/>
      </c:barChart>
      <c:lineChart>
        <c:grouping val="standard"/>
        <c:varyColors val="0"/>
        <c:ser>
          <c:idx val="1"/>
          <c:order val="1"/>
          <c:tx>
            <c:v>sst</c:v>
          </c:tx>
          <c:spPr>
            <a:ln w="28575" cap="rnd">
              <a:solidFill>
                <a:schemeClr val="accent2">
                  <a:lumMod val="5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50000"/>
                </a:schemeClr>
              </a:solidFill>
              <a:ln w="9525">
                <a:solidFill>
                  <a:schemeClr val="accent2"/>
                </a:solidFill>
              </a:ln>
              <a:effectLst/>
            </c:spPr>
          </c:marker>
          <c:val>
            <c:numRef>
              <c:f>'8daygroup'!$C$3:$C$48</c:f>
              <c:numCache>
                <c:formatCode>General</c:formatCode>
                <c:ptCount val="46"/>
                <c:pt idx="0">
                  <c:v>28.795249999999999</c:v>
                </c:pt>
                <c:pt idx="1">
                  <c:v>28.842120000000001</c:v>
                </c:pt>
                <c:pt idx="2">
                  <c:v>28.809180000000001</c:v>
                </c:pt>
                <c:pt idx="3">
                  <c:v>28.747769999999999</c:v>
                </c:pt>
                <c:pt idx="4">
                  <c:v>28.687100000000001</c:v>
                </c:pt>
                <c:pt idx="5">
                  <c:v>28.872910000000001</c:v>
                </c:pt>
                <c:pt idx="6">
                  <c:v>28.963139999999999</c:v>
                </c:pt>
                <c:pt idx="7">
                  <c:v>28.976970000000001</c:v>
                </c:pt>
                <c:pt idx="8">
                  <c:v>29.154109999999999</c:v>
                </c:pt>
                <c:pt idx="9">
                  <c:v>29.29308</c:v>
                </c:pt>
                <c:pt idx="10">
                  <c:v>29.40174</c:v>
                </c:pt>
                <c:pt idx="11">
                  <c:v>29.368379999999998</c:v>
                </c:pt>
                <c:pt idx="12">
                  <c:v>29.428799999999999</c:v>
                </c:pt>
                <c:pt idx="13">
                  <c:v>29.344560000000001</c:v>
                </c:pt>
                <c:pt idx="14">
                  <c:v>29.129950000000001</c:v>
                </c:pt>
                <c:pt idx="15">
                  <c:v>28.805900000000001</c:v>
                </c:pt>
                <c:pt idx="16">
                  <c:v>28.569800000000001</c:v>
                </c:pt>
                <c:pt idx="17">
                  <c:v>28.374300000000002</c:v>
                </c:pt>
                <c:pt idx="18">
                  <c:v>28.164639999999999</c:v>
                </c:pt>
                <c:pt idx="19">
                  <c:v>27.832650000000001</c:v>
                </c:pt>
                <c:pt idx="20">
                  <c:v>27.562270000000002</c:v>
                </c:pt>
                <c:pt idx="21">
                  <c:v>27.3081</c:v>
                </c:pt>
                <c:pt idx="22">
                  <c:v>27.102720000000001</c:v>
                </c:pt>
                <c:pt idx="23">
                  <c:v>27.02824</c:v>
                </c:pt>
                <c:pt idx="24">
                  <c:v>26.85446</c:v>
                </c:pt>
                <c:pt idx="25">
                  <c:v>26.76463</c:v>
                </c:pt>
                <c:pt idx="26">
                  <c:v>26.702760000000001</c:v>
                </c:pt>
                <c:pt idx="27">
                  <c:v>26.68047</c:v>
                </c:pt>
                <c:pt idx="28">
                  <c:v>26.74211</c:v>
                </c:pt>
                <c:pt idx="29">
                  <c:v>26.878360000000001</c:v>
                </c:pt>
                <c:pt idx="30">
                  <c:v>27.109200000000001</c:v>
                </c:pt>
                <c:pt idx="31">
                  <c:v>27.197949999999999</c:v>
                </c:pt>
                <c:pt idx="32">
                  <c:v>27.38017</c:v>
                </c:pt>
                <c:pt idx="33">
                  <c:v>27.510760000000001</c:v>
                </c:pt>
                <c:pt idx="34">
                  <c:v>27.715250000000001</c:v>
                </c:pt>
                <c:pt idx="35">
                  <c:v>27.946480000000001</c:v>
                </c:pt>
                <c:pt idx="36">
                  <c:v>28.188770000000002</c:v>
                </c:pt>
                <c:pt idx="37">
                  <c:v>28.429290000000002</c:v>
                </c:pt>
                <c:pt idx="38">
                  <c:v>28.48995</c:v>
                </c:pt>
                <c:pt idx="39">
                  <c:v>28.623709999999999</c:v>
                </c:pt>
                <c:pt idx="40">
                  <c:v>28.66844</c:v>
                </c:pt>
                <c:pt idx="41">
                  <c:v>28.811160000000001</c:v>
                </c:pt>
                <c:pt idx="42">
                  <c:v>28.914940000000001</c:v>
                </c:pt>
                <c:pt idx="43">
                  <c:v>28.919709999999998</c:v>
                </c:pt>
                <c:pt idx="44">
                  <c:v>28.792729999999999</c:v>
                </c:pt>
                <c:pt idx="45">
                  <c:v>28.715810000000001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8C5-3A46-9F52-9FB7D159E53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87374831"/>
        <c:axId val="462658415"/>
      </c:lineChart>
      <c:catAx>
        <c:axId val="187374831"/>
        <c:scaling>
          <c:orientation val="minMax"/>
        </c:scaling>
        <c:delete val="1"/>
        <c:axPos val="b"/>
        <c:majorTickMark val="none"/>
        <c:minorTickMark val="none"/>
        <c:tickLblPos val="nextTo"/>
        <c:crossAx val="462658415"/>
        <c:crosses val="autoZero"/>
        <c:auto val="1"/>
        <c:lblAlgn val="ctr"/>
        <c:lblOffset val="100"/>
        <c:noMultiLvlLbl val="0"/>
      </c:catAx>
      <c:valAx>
        <c:axId val="462658415"/>
        <c:scaling>
          <c:orientation val="minMax"/>
          <c:min val="26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7374831"/>
        <c:crosses val="autoZero"/>
        <c:crossBetween val="between"/>
      </c:valAx>
      <c:valAx>
        <c:axId val="187611167"/>
        <c:scaling>
          <c:orientation val="minMax"/>
          <c:max val="0.9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7114927"/>
        <c:crosses val="max"/>
        <c:crossBetween val="between"/>
      </c:valAx>
      <c:catAx>
        <c:axId val="307114927"/>
        <c:scaling>
          <c:orientation val="minMax"/>
        </c:scaling>
        <c:delete val="1"/>
        <c:axPos val="b"/>
        <c:majorTickMark val="out"/>
        <c:minorTickMark val="none"/>
        <c:tickLblPos val="nextTo"/>
        <c:crossAx val="187611167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sz="1800" b="0" i="0" baseline="0">
                <a:effectLst/>
              </a:rPr>
              <a:t>Average whale presence and sst - NW</a:t>
            </a:r>
            <a:endParaRPr lang="en-AU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6.6560743236022638E-2"/>
          <c:y val="0.16009161941245614"/>
          <c:w val="0.87673323835732808"/>
          <c:h val="0.67256991430876112"/>
        </c:manualLayout>
      </c:layout>
      <c:barChart>
        <c:barDir val="col"/>
        <c:grouping val="clustered"/>
        <c:varyColors val="0"/>
        <c:ser>
          <c:idx val="0"/>
          <c:order val="0"/>
          <c:tx>
            <c:v>whale presence</c:v>
          </c:tx>
          <c:spPr>
            <a:solidFill>
              <a:srgbClr val="941100"/>
            </a:solidFill>
            <a:ln>
              <a:noFill/>
            </a:ln>
            <a:effectLst/>
          </c:spPr>
          <c:invertIfNegative val="0"/>
          <c:val>
            <c:numRef>
              <c:f>'8daygroup'!$F$3:$F$48</c:f>
              <c:numCache>
                <c:formatCode>General</c:formatCode>
                <c:ptCount val="46"/>
                <c:pt idx="0">
                  <c:v>0.55654214899999999</c:v>
                </c:pt>
                <c:pt idx="1">
                  <c:v>0.47683835600000002</c:v>
                </c:pt>
                <c:pt idx="2">
                  <c:v>0.45888912700000001</c:v>
                </c:pt>
                <c:pt idx="3">
                  <c:v>0.42768719799999999</c:v>
                </c:pt>
                <c:pt idx="4">
                  <c:v>0.22173209099999999</c:v>
                </c:pt>
                <c:pt idx="5">
                  <c:v>0.170486955</c:v>
                </c:pt>
                <c:pt idx="6">
                  <c:v>0.22398119999999999</c:v>
                </c:pt>
                <c:pt idx="7">
                  <c:v>0.22730429299999999</c:v>
                </c:pt>
                <c:pt idx="8">
                  <c:v>0.155226639</c:v>
                </c:pt>
                <c:pt idx="9">
                  <c:v>9.8838548999999998E-2</c:v>
                </c:pt>
                <c:pt idx="10">
                  <c:v>0.104930591</c:v>
                </c:pt>
                <c:pt idx="11">
                  <c:v>0.13071817299999999</c:v>
                </c:pt>
                <c:pt idx="12">
                  <c:v>9.6447680999999993E-2</c:v>
                </c:pt>
                <c:pt idx="13">
                  <c:v>4.1173311999999997E-2</c:v>
                </c:pt>
                <c:pt idx="14">
                  <c:v>9.3437700999999998E-2</c:v>
                </c:pt>
                <c:pt idx="15">
                  <c:v>5.1347131999999997E-2</c:v>
                </c:pt>
                <c:pt idx="16">
                  <c:v>7.3539819000000006E-2</c:v>
                </c:pt>
                <c:pt idx="17">
                  <c:v>8.0208333000000007E-2</c:v>
                </c:pt>
                <c:pt idx="18">
                  <c:v>0.145335145</c:v>
                </c:pt>
                <c:pt idx="19">
                  <c:v>0.152945778</c:v>
                </c:pt>
                <c:pt idx="20">
                  <c:v>0.244940344</c:v>
                </c:pt>
                <c:pt idx="21">
                  <c:v>0.22044327699999999</c:v>
                </c:pt>
                <c:pt idx="22">
                  <c:v>0.101157261</c:v>
                </c:pt>
                <c:pt idx="23">
                  <c:v>8.4784858000000005E-2</c:v>
                </c:pt>
                <c:pt idx="24">
                  <c:v>4.4337732999999997E-2</c:v>
                </c:pt>
                <c:pt idx="25">
                  <c:v>8.7191360000000006E-3</c:v>
                </c:pt>
                <c:pt idx="26">
                  <c:v>0.106882059</c:v>
                </c:pt>
                <c:pt idx="27">
                  <c:v>0.124816785</c:v>
                </c:pt>
                <c:pt idx="28">
                  <c:v>5.9652154999999998E-2</c:v>
                </c:pt>
                <c:pt idx="29">
                  <c:v>0.11947643600000001</c:v>
                </c:pt>
                <c:pt idx="30">
                  <c:v>0.11131843700000001</c:v>
                </c:pt>
                <c:pt idx="31">
                  <c:v>0.24810718000000001</c:v>
                </c:pt>
                <c:pt idx="32">
                  <c:v>0.28876311799999999</c:v>
                </c:pt>
                <c:pt idx="33">
                  <c:v>0.24770916700000001</c:v>
                </c:pt>
                <c:pt idx="34">
                  <c:v>0.24827665600000001</c:v>
                </c:pt>
                <c:pt idx="35">
                  <c:v>0.30026646400000001</c:v>
                </c:pt>
                <c:pt idx="36">
                  <c:v>0.24617117399999999</c:v>
                </c:pt>
                <c:pt idx="37">
                  <c:v>0.30623171599999999</c:v>
                </c:pt>
                <c:pt idx="38">
                  <c:v>0.39472797599999998</c:v>
                </c:pt>
                <c:pt idx="39">
                  <c:v>0.44357981400000002</c:v>
                </c:pt>
                <c:pt idx="40">
                  <c:v>0.45179698400000001</c:v>
                </c:pt>
                <c:pt idx="41">
                  <c:v>0.44716971300000002</c:v>
                </c:pt>
                <c:pt idx="42">
                  <c:v>0.50844347000000001</c:v>
                </c:pt>
                <c:pt idx="43">
                  <c:v>0.59848484800000001</c:v>
                </c:pt>
                <c:pt idx="44">
                  <c:v>0.66571851900000001</c:v>
                </c:pt>
                <c:pt idx="45">
                  <c:v>0.58773952900000004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865-0345-9CDA-4CE9867B079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-27"/>
        <c:axId val="307114927"/>
        <c:axId val="187611167"/>
      </c:barChart>
      <c:lineChart>
        <c:grouping val="standard"/>
        <c:varyColors val="0"/>
        <c:ser>
          <c:idx val="1"/>
          <c:order val="1"/>
          <c:tx>
            <c:v>sst</c:v>
          </c:tx>
          <c:spPr>
            <a:ln w="28575" cap="rnd">
              <a:solidFill>
                <a:schemeClr val="accent2">
                  <a:lumMod val="5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50000"/>
                </a:schemeClr>
              </a:solidFill>
              <a:ln w="9525">
                <a:solidFill>
                  <a:schemeClr val="accent2"/>
                </a:solidFill>
              </a:ln>
              <a:effectLst/>
            </c:spPr>
          </c:marker>
          <c:val>
            <c:numRef>
              <c:f>'8daygroup'!$G$3:$G$48</c:f>
              <c:numCache>
                <c:formatCode>General</c:formatCode>
                <c:ptCount val="46"/>
                <c:pt idx="0">
                  <c:v>28.420940000000002</c:v>
                </c:pt>
                <c:pt idx="1">
                  <c:v>28.637460000000001</c:v>
                </c:pt>
                <c:pt idx="2">
                  <c:v>28.695270000000001</c:v>
                </c:pt>
                <c:pt idx="3">
                  <c:v>28.581440000000001</c:v>
                </c:pt>
                <c:pt idx="4">
                  <c:v>28.61074</c:v>
                </c:pt>
                <c:pt idx="5">
                  <c:v>28.77469</c:v>
                </c:pt>
                <c:pt idx="6">
                  <c:v>28.878959999999999</c:v>
                </c:pt>
                <c:pt idx="7">
                  <c:v>28.853570000000001</c:v>
                </c:pt>
                <c:pt idx="8">
                  <c:v>29.04269</c:v>
                </c:pt>
                <c:pt idx="9">
                  <c:v>29.193460000000002</c:v>
                </c:pt>
                <c:pt idx="10">
                  <c:v>29.41057</c:v>
                </c:pt>
                <c:pt idx="11">
                  <c:v>29.34281</c:v>
                </c:pt>
                <c:pt idx="12">
                  <c:v>29.448920000000001</c:v>
                </c:pt>
                <c:pt idx="13">
                  <c:v>29.485399999999998</c:v>
                </c:pt>
                <c:pt idx="14">
                  <c:v>29.268270000000001</c:v>
                </c:pt>
                <c:pt idx="15">
                  <c:v>28.941379999999999</c:v>
                </c:pt>
                <c:pt idx="16">
                  <c:v>28.823540000000001</c:v>
                </c:pt>
                <c:pt idx="17">
                  <c:v>28.628499999999999</c:v>
                </c:pt>
                <c:pt idx="18">
                  <c:v>28.330770000000001</c:v>
                </c:pt>
                <c:pt idx="19">
                  <c:v>28.082419999999999</c:v>
                </c:pt>
                <c:pt idx="20">
                  <c:v>27.968150000000001</c:v>
                </c:pt>
                <c:pt idx="21">
                  <c:v>27.951239999999999</c:v>
                </c:pt>
                <c:pt idx="22">
                  <c:v>27.955259999999999</c:v>
                </c:pt>
                <c:pt idx="23">
                  <c:v>27.899290000000001</c:v>
                </c:pt>
                <c:pt idx="24">
                  <c:v>27.7743</c:v>
                </c:pt>
                <c:pt idx="25">
                  <c:v>27.637740000000001</c:v>
                </c:pt>
                <c:pt idx="26">
                  <c:v>27.522880000000001</c:v>
                </c:pt>
                <c:pt idx="27">
                  <c:v>27.567789999999999</c:v>
                </c:pt>
                <c:pt idx="28">
                  <c:v>27.58831</c:v>
                </c:pt>
                <c:pt idx="29">
                  <c:v>27.543500000000002</c:v>
                </c:pt>
                <c:pt idx="30">
                  <c:v>27.570799999999998</c:v>
                </c:pt>
                <c:pt idx="31">
                  <c:v>27.74371</c:v>
                </c:pt>
                <c:pt idx="32">
                  <c:v>27.9237</c:v>
                </c:pt>
                <c:pt idx="33">
                  <c:v>28.07696</c:v>
                </c:pt>
                <c:pt idx="34">
                  <c:v>28.168669999999999</c:v>
                </c:pt>
                <c:pt idx="35">
                  <c:v>28.263490000000001</c:v>
                </c:pt>
                <c:pt idx="36">
                  <c:v>28.367239999999999</c:v>
                </c:pt>
                <c:pt idx="37">
                  <c:v>28.561859999999999</c:v>
                </c:pt>
                <c:pt idx="38">
                  <c:v>28.556090000000001</c:v>
                </c:pt>
                <c:pt idx="39">
                  <c:v>28.61232</c:v>
                </c:pt>
                <c:pt idx="40">
                  <c:v>28.53435</c:v>
                </c:pt>
                <c:pt idx="41">
                  <c:v>28.608229999999999</c:v>
                </c:pt>
                <c:pt idx="42">
                  <c:v>28.760549999999999</c:v>
                </c:pt>
                <c:pt idx="43">
                  <c:v>28.620519999999999</c:v>
                </c:pt>
                <c:pt idx="44">
                  <c:v>28.378720000000001</c:v>
                </c:pt>
                <c:pt idx="45">
                  <c:v>28.234860000000001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865-0345-9CDA-4CE9867B079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87374831"/>
        <c:axId val="462658415"/>
      </c:lineChart>
      <c:catAx>
        <c:axId val="187374831"/>
        <c:scaling>
          <c:orientation val="minMax"/>
        </c:scaling>
        <c:delete val="1"/>
        <c:axPos val="b"/>
        <c:majorTickMark val="none"/>
        <c:minorTickMark val="none"/>
        <c:tickLblPos val="nextTo"/>
        <c:crossAx val="462658415"/>
        <c:crosses val="autoZero"/>
        <c:auto val="1"/>
        <c:lblAlgn val="ctr"/>
        <c:lblOffset val="100"/>
        <c:noMultiLvlLbl val="0"/>
      </c:catAx>
      <c:valAx>
        <c:axId val="462658415"/>
        <c:scaling>
          <c:orientation val="minMax"/>
          <c:min val="26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7374831"/>
        <c:crosses val="autoZero"/>
        <c:crossBetween val="between"/>
      </c:valAx>
      <c:valAx>
        <c:axId val="187611167"/>
        <c:scaling>
          <c:orientation val="minMax"/>
          <c:max val="0.9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7114927"/>
        <c:crosses val="max"/>
        <c:crossBetween val="between"/>
      </c:valAx>
      <c:catAx>
        <c:axId val="307114927"/>
        <c:scaling>
          <c:orientation val="minMax"/>
        </c:scaling>
        <c:delete val="1"/>
        <c:axPos val="b"/>
        <c:majorTickMark val="out"/>
        <c:minorTickMark val="none"/>
        <c:tickLblPos val="nextTo"/>
        <c:crossAx val="187611167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sz="1800" b="0" i="0" baseline="0">
                <a:effectLst/>
              </a:rPr>
              <a:t>Average whale presence and chl-a - SE</a:t>
            </a:r>
            <a:endParaRPr lang="en-AU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6.6560743236022638E-2"/>
          <c:y val="0.16017560685985704"/>
          <c:w val="0.87673323835732808"/>
          <c:h val="0.67239813756491662"/>
        </c:manualLayout>
      </c:layout>
      <c:barChart>
        <c:barDir val="col"/>
        <c:grouping val="clustered"/>
        <c:varyColors val="0"/>
        <c:ser>
          <c:idx val="0"/>
          <c:order val="0"/>
          <c:tx>
            <c:v>whale presence</c:v>
          </c:tx>
          <c:spPr>
            <a:solidFill>
              <a:srgbClr val="002060"/>
            </a:solidFill>
            <a:ln>
              <a:noFill/>
            </a:ln>
            <a:effectLst/>
          </c:spPr>
          <c:invertIfNegative val="0"/>
          <c:val>
            <c:numRef>
              <c:f>'8daygroup'!$B$3:$B$48</c:f>
              <c:numCache>
                <c:formatCode>General</c:formatCode>
                <c:ptCount val="46"/>
                <c:pt idx="0">
                  <c:v>2.6053880000000001E-2</c:v>
                </c:pt>
                <c:pt idx="1">
                  <c:v>3.4731989999999997E-2</c:v>
                </c:pt>
                <c:pt idx="2">
                  <c:v>3.376229E-2</c:v>
                </c:pt>
                <c:pt idx="3">
                  <c:v>2.1159359999999999E-2</c:v>
                </c:pt>
                <c:pt idx="4">
                  <c:v>6.6865350000000004E-2</c:v>
                </c:pt>
                <c:pt idx="5">
                  <c:v>2.1874999999999999E-2</c:v>
                </c:pt>
                <c:pt idx="6">
                  <c:v>4.9920850000000003E-2</c:v>
                </c:pt>
                <c:pt idx="7">
                  <c:v>1.6368839999999999E-2</c:v>
                </c:pt>
                <c:pt idx="8">
                  <c:v>4.3310580000000001E-2</c:v>
                </c:pt>
                <c:pt idx="9">
                  <c:v>3.958623E-2</c:v>
                </c:pt>
                <c:pt idx="10">
                  <c:v>7.0321729999999999E-2</c:v>
                </c:pt>
                <c:pt idx="11">
                  <c:v>8.1381910000000002E-2</c:v>
                </c:pt>
                <c:pt idx="12">
                  <c:v>5.078125E-2</c:v>
                </c:pt>
                <c:pt idx="13">
                  <c:v>4.8368649999999999E-2</c:v>
                </c:pt>
                <c:pt idx="14">
                  <c:v>4.3414349999999997E-2</c:v>
                </c:pt>
                <c:pt idx="15">
                  <c:v>0.15458018000000001</c:v>
                </c:pt>
                <c:pt idx="16">
                  <c:v>0.14607686</c:v>
                </c:pt>
                <c:pt idx="17">
                  <c:v>0.16834774</c:v>
                </c:pt>
                <c:pt idx="18">
                  <c:v>0.33298611</c:v>
                </c:pt>
                <c:pt idx="19">
                  <c:v>0.46777428999999998</c:v>
                </c:pt>
                <c:pt idx="20">
                  <c:v>0.54713173000000004</c:v>
                </c:pt>
                <c:pt idx="21">
                  <c:v>0.58470955999999996</c:v>
                </c:pt>
                <c:pt idx="22">
                  <c:v>0.61272800999999999</c:v>
                </c:pt>
                <c:pt idx="23">
                  <c:v>0.51912703999999998</c:v>
                </c:pt>
                <c:pt idx="24">
                  <c:v>0.47132987999999998</c:v>
                </c:pt>
                <c:pt idx="25">
                  <c:v>0.49622825999999998</c:v>
                </c:pt>
                <c:pt idx="26">
                  <c:v>0.65173610999999998</c:v>
                </c:pt>
                <c:pt idx="27">
                  <c:v>0.75806788999999997</c:v>
                </c:pt>
                <c:pt idx="28">
                  <c:v>0.74531354999999999</c:v>
                </c:pt>
                <c:pt idx="29">
                  <c:v>0.70893751999999999</c:v>
                </c:pt>
                <c:pt idx="30">
                  <c:v>0.77206142</c:v>
                </c:pt>
                <c:pt idx="31">
                  <c:v>0.78463983999999998</c:v>
                </c:pt>
                <c:pt idx="32">
                  <c:v>0.75787181000000003</c:v>
                </c:pt>
                <c:pt idx="33">
                  <c:v>0.74021650000000005</c:v>
                </c:pt>
                <c:pt idx="34">
                  <c:v>0.73305715000000005</c:v>
                </c:pt>
                <c:pt idx="35">
                  <c:v>0.72641332000000003</c:v>
                </c:pt>
                <c:pt idx="36">
                  <c:v>0.69709533999999995</c:v>
                </c:pt>
                <c:pt idx="37">
                  <c:v>0.66845281000000001</c:v>
                </c:pt>
                <c:pt idx="38">
                  <c:v>0.52459721000000004</c:v>
                </c:pt>
                <c:pt idx="39">
                  <c:v>0.46363799</c:v>
                </c:pt>
                <c:pt idx="40">
                  <c:v>0.32785045000000002</c:v>
                </c:pt>
                <c:pt idx="41">
                  <c:v>0.25648324</c:v>
                </c:pt>
                <c:pt idx="42">
                  <c:v>0.27721603</c:v>
                </c:pt>
                <c:pt idx="43">
                  <c:v>0.23284473999999999</c:v>
                </c:pt>
                <c:pt idx="44">
                  <c:v>0.15837610999999999</c:v>
                </c:pt>
                <c:pt idx="45">
                  <c:v>7.7904660000000001E-2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5BD-4745-8029-F25B6CEC24A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-27"/>
        <c:axId val="307114927"/>
        <c:axId val="187611167"/>
      </c:barChart>
      <c:lineChart>
        <c:grouping val="standard"/>
        <c:varyColors val="0"/>
        <c:ser>
          <c:idx val="1"/>
          <c:order val="1"/>
          <c:tx>
            <c:v>chl-a</c:v>
          </c:tx>
          <c:spPr>
            <a:ln w="28575" cap="rnd">
              <a:solidFill>
                <a:schemeClr val="accent6">
                  <a:lumMod val="5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>
                  <a:lumMod val="50000"/>
                </a:schemeClr>
              </a:solidFill>
              <a:ln w="9525">
                <a:solidFill>
                  <a:schemeClr val="accent6">
                    <a:lumMod val="40000"/>
                    <a:lumOff val="60000"/>
                  </a:schemeClr>
                </a:solidFill>
              </a:ln>
              <a:effectLst/>
            </c:spPr>
          </c:marker>
          <c:val>
            <c:numRef>
              <c:f>'8daygroup'!$D$3:$D$48</c:f>
              <c:numCache>
                <c:formatCode>General</c:formatCode>
                <c:ptCount val="46"/>
                <c:pt idx="0">
                  <c:v>0.108816</c:v>
                </c:pt>
                <c:pt idx="1">
                  <c:v>0.10119</c:v>
                </c:pt>
                <c:pt idx="2">
                  <c:v>0.103325</c:v>
                </c:pt>
                <c:pt idx="3">
                  <c:v>0.11249099999999999</c:v>
                </c:pt>
                <c:pt idx="4">
                  <c:v>0.116172</c:v>
                </c:pt>
                <c:pt idx="5">
                  <c:v>0.107279</c:v>
                </c:pt>
                <c:pt idx="6">
                  <c:v>0.103587</c:v>
                </c:pt>
                <c:pt idx="7">
                  <c:v>0.110293</c:v>
                </c:pt>
                <c:pt idx="8">
                  <c:v>0.102257</c:v>
                </c:pt>
                <c:pt idx="9">
                  <c:v>9.7701999999999997E-2</c:v>
                </c:pt>
                <c:pt idx="10">
                  <c:v>9.9617999999999998E-2</c:v>
                </c:pt>
                <c:pt idx="11">
                  <c:v>0.103078</c:v>
                </c:pt>
                <c:pt idx="12">
                  <c:v>0.104598</c:v>
                </c:pt>
                <c:pt idx="13">
                  <c:v>0.107317</c:v>
                </c:pt>
                <c:pt idx="14">
                  <c:v>0.108032</c:v>
                </c:pt>
                <c:pt idx="15">
                  <c:v>0.11588</c:v>
                </c:pt>
                <c:pt idx="16">
                  <c:v>0.12692400000000001</c:v>
                </c:pt>
                <c:pt idx="17">
                  <c:v>0.12851799999999999</c:v>
                </c:pt>
                <c:pt idx="18">
                  <c:v>0.133163</c:v>
                </c:pt>
                <c:pt idx="19">
                  <c:v>0.15381700000000001</c:v>
                </c:pt>
                <c:pt idx="20">
                  <c:v>0.17366500000000001</c:v>
                </c:pt>
                <c:pt idx="21">
                  <c:v>0.173457</c:v>
                </c:pt>
                <c:pt idx="22">
                  <c:v>0.192356</c:v>
                </c:pt>
                <c:pt idx="23">
                  <c:v>0.187364</c:v>
                </c:pt>
                <c:pt idx="24">
                  <c:v>0.184973</c:v>
                </c:pt>
                <c:pt idx="25">
                  <c:v>0.197405</c:v>
                </c:pt>
                <c:pt idx="26">
                  <c:v>0.20117499999999999</c:v>
                </c:pt>
                <c:pt idx="27">
                  <c:v>0.187668</c:v>
                </c:pt>
                <c:pt idx="28">
                  <c:v>0.174931</c:v>
                </c:pt>
                <c:pt idx="29">
                  <c:v>0.17474600000000001</c:v>
                </c:pt>
                <c:pt idx="30">
                  <c:v>0.18021899999999999</c:v>
                </c:pt>
                <c:pt idx="31">
                  <c:v>0.16936699999999999</c:v>
                </c:pt>
                <c:pt idx="32">
                  <c:v>0.147147</c:v>
                </c:pt>
                <c:pt idx="33">
                  <c:v>0.15326000000000001</c:v>
                </c:pt>
                <c:pt idx="34">
                  <c:v>0.14464299999999999</c:v>
                </c:pt>
                <c:pt idx="35">
                  <c:v>0.14180300000000001</c:v>
                </c:pt>
                <c:pt idx="36">
                  <c:v>0.13299800000000001</c:v>
                </c:pt>
                <c:pt idx="37">
                  <c:v>0.13366700000000001</c:v>
                </c:pt>
                <c:pt idx="38">
                  <c:v>0.120308</c:v>
                </c:pt>
                <c:pt idx="39">
                  <c:v>0.109192</c:v>
                </c:pt>
                <c:pt idx="40">
                  <c:v>0.111597</c:v>
                </c:pt>
                <c:pt idx="41">
                  <c:v>0.103703</c:v>
                </c:pt>
                <c:pt idx="42">
                  <c:v>0.103256</c:v>
                </c:pt>
                <c:pt idx="43">
                  <c:v>0.105993</c:v>
                </c:pt>
                <c:pt idx="44">
                  <c:v>0.103246</c:v>
                </c:pt>
                <c:pt idx="45">
                  <c:v>0.10065200000000001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5BD-4745-8029-F25B6CEC24A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87374831"/>
        <c:axId val="462658415"/>
      </c:lineChart>
      <c:catAx>
        <c:axId val="187374831"/>
        <c:scaling>
          <c:orientation val="minMax"/>
        </c:scaling>
        <c:delete val="1"/>
        <c:axPos val="b"/>
        <c:majorTickMark val="none"/>
        <c:minorTickMark val="none"/>
        <c:tickLblPos val="nextTo"/>
        <c:crossAx val="462658415"/>
        <c:crosses val="autoZero"/>
        <c:auto val="1"/>
        <c:lblAlgn val="ctr"/>
        <c:lblOffset val="100"/>
        <c:noMultiLvlLbl val="0"/>
      </c:catAx>
      <c:valAx>
        <c:axId val="462658415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7374831"/>
        <c:crosses val="autoZero"/>
        <c:crossBetween val="between"/>
      </c:valAx>
      <c:valAx>
        <c:axId val="187611167"/>
        <c:scaling>
          <c:orientation val="minMax"/>
          <c:max val="0.9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7114927"/>
        <c:crosses val="max"/>
        <c:crossBetween val="between"/>
      </c:valAx>
      <c:catAx>
        <c:axId val="307114927"/>
        <c:scaling>
          <c:orientation val="minMax"/>
        </c:scaling>
        <c:delete val="1"/>
        <c:axPos val="b"/>
        <c:majorTickMark val="out"/>
        <c:minorTickMark val="none"/>
        <c:tickLblPos val="nextTo"/>
        <c:crossAx val="187611167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sz="1800" b="0" i="0" baseline="0">
                <a:effectLst/>
              </a:rPr>
              <a:t>Average whale presence and chl-a - SE</a:t>
            </a:r>
            <a:endParaRPr lang="en-AU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6.6560743236022638E-2"/>
          <c:y val="0.16009161941245614"/>
          <c:w val="0.87673323835732808"/>
          <c:h val="0.67638388617906686"/>
        </c:manualLayout>
      </c:layout>
      <c:barChart>
        <c:barDir val="col"/>
        <c:grouping val="clustered"/>
        <c:varyColors val="0"/>
        <c:ser>
          <c:idx val="0"/>
          <c:order val="0"/>
          <c:tx>
            <c:v>whale presence</c:v>
          </c:tx>
          <c:spPr>
            <a:solidFill>
              <a:srgbClr val="941100"/>
            </a:solidFill>
            <a:ln>
              <a:noFill/>
            </a:ln>
            <a:effectLst/>
          </c:spPr>
          <c:invertIfNegative val="0"/>
          <c:val>
            <c:numRef>
              <c:f>'8daygroup'!$F$3:$F$48</c:f>
              <c:numCache>
                <c:formatCode>General</c:formatCode>
                <c:ptCount val="46"/>
                <c:pt idx="0">
                  <c:v>0.55654214899999999</c:v>
                </c:pt>
                <c:pt idx="1">
                  <c:v>0.47683835600000002</c:v>
                </c:pt>
                <c:pt idx="2">
                  <c:v>0.45888912700000001</c:v>
                </c:pt>
                <c:pt idx="3">
                  <c:v>0.42768719799999999</c:v>
                </c:pt>
                <c:pt idx="4">
                  <c:v>0.22173209099999999</c:v>
                </c:pt>
                <c:pt idx="5">
                  <c:v>0.170486955</c:v>
                </c:pt>
                <c:pt idx="6">
                  <c:v>0.22398119999999999</c:v>
                </c:pt>
                <c:pt idx="7">
                  <c:v>0.22730429299999999</c:v>
                </c:pt>
                <c:pt idx="8">
                  <c:v>0.155226639</c:v>
                </c:pt>
                <c:pt idx="9">
                  <c:v>9.8838548999999998E-2</c:v>
                </c:pt>
                <c:pt idx="10">
                  <c:v>0.104930591</c:v>
                </c:pt>
                <c:pt idx="11">
                  <c:v>0.13071817299999999</c:v>
                </c:pt>
                <c:pt idx="12">
                  <c:v>9.6447680999999993E-2</c:v>
                </c:pt>
                <c:pt idx="13">
                  <c:v>4.1173311999999997E-2</c:v>
                </c:pt>
                <c:pt idx="14">
                  <c:v>9.3437700999999998E-2</c:v>
                </c:pt>
                <c:pt idx="15">
                  <c:v>5.1347131999999997E-2</c:v>
                </c:pt>
                <c:pt idx="16">
                  <c:v>7.3539819000000006E-2</c:v>
                </c:pt>
                <c:pt idx="17">
                  <c:v>8.0208333000000007E-2</c:v>
                </c:pt>
                <c:pt idx="18">
                  <c:v>0.145335145</c:v>
                </c:pt>
                <c:pt idx="19">
                  <c:v>0.152945778</c:v>
                </c:pt>
                <c:pt idx="20">
                  <c:v>0.244940344</c:v>
                </c:pt>
                <c:pt idx="21">
                  <c:v>0.22044327699999999</c:v>
                </c:pt>
                <c:pt idx="22">
                  <c:v>0.101157261</c:v>
                </c:pt>
                <c:pt idx="23">
                  <c:v>8.4784858000000005E-2</c:v>
                </c:pt>
                <c:pt idx="24">
                  <c:v>4.4337732999999997E-2</c:v>
                </c:pt>
                <c:pt idx="25">
                  <c:v>8.7191360000000006E-3</c:v>
                </c:pt>
                <c:pt idx="26">
                  <c:v>0.106882059</c:v>
                </c:pt>
                <c:pt idx="27">
                  <c:v>0.124816785</c:v>
                </c:pt>
                <c:pt idx="28">
                  <c:v>5.9652154999999998E-2</c:v>
                </c:pt>
                <c:pt idx="29">
                  <c:v>0.11947643600000001</c:v>
                </c:pt>
                <c:pt idx="30">
                  <c:v>0.11131843700000001</c:v>
                </c:pt>
                <c:pt idx="31">
                  <c:v>0.24810718000000001</c:v>
                </c:pt>
                <c:pt idx="32">
                  <c:v>0.28876311799999999</c:v>
                </c:pt>
                <c:pt idx="33">
                  <c:v>0.24770916700000001</c:v>
                </c:pt>
                <c:pt idx="34">
                  <c:v>0.24827665600000001</c:v>
                </c:pt>
                <c:pt idx="35">
                  <c:v>0.30026646400000001</c:v>
                </c:pt>
                <c:pt idx="36">
                  <c:v>0.24617117399999999</c:v>
                </c:pt>
                <c:pt idx="37">
                  <c:v>0.30623171599999999</c:v>
                </c:pt>
                <c:pt idx="38">
                  <c:v>0.39472797599999998</c:v>
                </c:pt>
                <c:pt idx="39">
                  <c:v>0.44357981400000002</c:v>
                </c:pt>
                <c:pt idx="40">
                  <c:v>0.45179698400000001</c:v>
                </c:pt>
                <c:pt idx="41">
                  <c:v>0.44716971300000002</c:v>
                </c:pt>
                <c:pt idx="42">
                  <c:v>0.50844347000000001</c:v>
                </c:pt>
                <c:pt idx="43">
                  <c:v>0.59848484800000001</c:v>
                </c:pt>
                <c:pt idx="44">
                  <c:v>0.66571851900000001</c:v>
                </c:pt>
                <c:pt idx="45">
                  <c:v>0.58773952900000004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C26-6A48-8D21-33361404F5B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-27"/>
        <c:axId val="307114927"/>
        <c:axId val="187611167"/>
      </c:barChart>
      <c:lineChart>
        <c:grouping val="standard"/>
        <c:varyColors val="0"/>
        <c:ser>
          <c:idx val="1"/>
          <c:order val="1"/>
          <c:tx>
            <c:v>chl-a</c:v>
          </c:tx>
          <c:spPr>
            <a:ln w="28575" cap="rnd">
              <a:solidFill>
                <a:schemeClr val="accent6">
                  <a:lumMod val="5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>
                  <a:lumMod val="50000"/>
                </a:schemeClr>
              </a:solidFill>
              <a:ln w="9525">
                <a:solidFill>
                  <a:schemeClr val="accent6">
                    <a:lumMod val="20000"/>
                    <a:lumOff val="80000"/>
                  </a:schemeClr>
                </a:solidFill>
              </a:ln>
              <a:effectLst/>
            </c:spPr>
          </c:marker>
          <c:val>
            <c:numRef>
              <c:f>'8daygroup'!$H$3:$H$48</c:f>
              <c:numCache>
                <c:formatCode>General</c:formatCode>
                <c:ptCount val="46"/>
                <c:pt idx="0">
                  <c:v>0.17351169999999999</c:v>
                </c:pt>
                <c:pt idx="1">
                  <c:v>0.15686259999999999</c:v>
                </c:pt>
                <c:pt idx="2">
                  <c:v>0.14101</c:v>
                </c:pt>
                <c:pt idx="3">
                  <c:v>0.16449159999999999</c:v>
                </c:pt>
                <c:pt idx="4">
                  <c:v>0.12786939999999999</c:v>
                </c:pt>
                <c:pt idx="5">
                  <c:v>0.1243764</c:v>
                </c:pt>
                <c:pt idx="6">
                  <c:v>0.1217847</c:v>
                </c:pt>
                <c:pt idx="7">
                  <c:v>0.1338983</c:v>
                </c:pt>
                <c:pt idx="8">
                  <c:v>0.1226767</c:v>
                </c:pt>
                <c:pt idx="9">
                  <c:v>0.1189428</c:v>
                </c:pt>
                <c:pt idx="10">
                  <c:v>0.11129550000000001</c:v>
                </c:pt>
                <c:pt idx="11">
                  <c:v>0.109053</c:v>
                </c:pt>
                <c:pt idx="12">
                  <c:v>0.1129246</c:v>
                </c:pt>
                <c:pt idx="13">
                  <c:v>0.12683700000000001</c:v>
                </c:pt>
                <c:pt idx="14">
                  <c:v>0.1288859</c:v>
                </c:pt>
                <c:pt idx="15">
                  <c:v>0.1363161</c:v>
                </c:pt>
                <c:pt idx="16">
                  <c:v>0.1437958</c:v>
                </c:pt>
                <c:pt idx="17">
                  <c:v>0.13306589999999999</c:v>
                </c:pt>
                <c:pt idx="18">
                  <c:v>0.14329829999999999</c:v>
                </c:pt>
                <c:pt idx="19">
                  <c:v>0.1733798</c:v>
                </c:pt>
                <c:pt idx="20">
                  <c:v>0.1656107</c:v>
                </c:pt>
                <c:pt idx="21">
                  <c:v>0.14504880000000001</c:v>
                </c:pt>
                <c:pt idx="22">
                  <c:v>0.1467193</c:v>
                </c:pt>
                <c:pt idx="23">
                  <c:v>0.12675449999999999</c:v>
                </c:pt>
                <c:pt idx="24">
                  <c:v>0.13387640000000001</c:v>
                </c:pt>
                <c:pt idx="25">
                  <c:v>0.13137850000000001</c:v>
                </c:pt>
                <c:pt idx="26">
                  <c:v>0.14577989999999999</c:v>
                </c:pt>
                <c:pt idx="27">
                  <c:v>0.146842</c:v>
                </c:pt>
                <c:pt idx="28">
                  <c:v>0.14810599999999999</c:v>
                </c:pt>
                <c:pt idx="29">
                  <c:v>0.14014779999999999</c:v>
                </c:pt>
                <c:pt idx="30">
                  <c:v>0.16746059999999999</c:v>
                </c:pt>
                <c:pt idx="31">
                  <c:v>0.1754791</c:v>
                </c:pt>
                <c:pt idx="32">
                  <c:v>0.14748130000000001</c:v>
                </c:pt>
                <c:pt idx="33">
                  <c:v>0.1191643</c:v>
                </c:pt>
                <c:pt idx="34">
                  <c:v>0.12673699999999999</c:v>
                </c:pt>
                <c:pt idx="35">
                  <c:v>0.10593760000000001</c:v>
                </c:pt>
                <c:pt idx="36">
                  <c:v>0.1233595</c:v>
                </c:pt>
                <c:pt idx="37">
                  <c:v>0.12397859999999999</c:v>
                </c:pt>
                <c:pt idx="38">
                  <c:v>0.13553100000000001</c:v>
                </c:pt>
                <c:pt idx="39">
                  <c:v>0.1572152</c:v>
                </c:pt>
                <c:pt idx="40">
                  <c:v>0.14403479999999999</c:v>
                </c:pt>
                <c:pt idx="41">
                  <c:v>0.14410790000000001</c:v>
                </c:pt>
                <c:pt idx="42">
                  <c:v>0.1584112</c:v>
                </c:pt>
                <c:pt idx="43">
                  <c:v>0.1537258</c:v>
                </c:pt>
                <c:pt idx="44">
                  <c:v>0.14464260000000001</c:v>
                </c:pt>
                <c:pt idx="45">
                  <c:v>0.17885190000000001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C26-6A48-8D21-33361404F5B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87374831"/>
        <c:axId val="462658415"/>
      </c:lineChart>
      <c:catAx>
        <c:axId val="187374831"/>
        <c:scaling>
          <c:orientation val="minMax"/>
        </c:scaling>
        <c:delete val="1"/>
        <c:axPos val="b"/>
        <c:majorTickMark val="none"/>
        <c:minorTickMark val="none"/>
        <c:tickLblPos val="nextTo"/>
        <c:crossAx val="462658415"/>
        <c:crosses val="autoZero"/>
        <c:auto val="1"/>
        <c:lblAlgn val="ctr"/>
        <c:lblOffset val="100"/>
        <c:noMultiLvlLbl val="0"/>
      </c:catAx>
      <c:valAx>
        <c:axId val="462658415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7374831"/>
        <c:crosses val="autoZero"/>
        <c:crossBetween val="between"/>
      </c:valAx>
      <c:valAx>
        <c:axId val="187611167"/>
        <c:scaling>
          <c:orientation val="minMax"/>
          <c:max val="0.9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7114927"/>
        <c:crosses val="max"/>
        <c:crossBetween val="between"/>
      </c:valAx>
      <c:catAx>
        <c:axId val="307114927"/>
        <c:scaling>
          <c:orientation val="minMax"/>
        </c:scaling>
        <c:delete val="1"/>
        <c:axPos val="b"/>
        <c:majorTickMark val="out"/>
        <c:minorTickMark val="none"/>
        <c:tickLblPos val="nextTo"/>
        <c:crossAx val="187611167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0.04665</cdr:x>
      <cdr:y>0.91488</cdr:y>
    </cdr:from>
    <cdr:to>
      <cdr:x>0.97891</cdr:x>
      <cdr:y>0.98013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22A36C4D-7480-4A4C-A0BD-DFAA0F605C51}"/>
            </a:ext>
          </a:extLst>
        </cdr:cNvPr>
        <cdr:cNvSpPr txBox="1"/>
      </cdr:nvSpPr>
      <cdr:spPr>
        <a:xfrm xmlns:a="http://schemas.openxmlformats.org/drawingml/2006/main">
          <a:off x="534240" y="5950661"/>
          <a:ext cx="10676805" cy="42441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1600" dirty="0"/>
            <a:t>Jan	Feb 	Mar 	Apr	May	Jun	Jul	Aug	Sep	Oct	Nov	Dec</a:t>
          </a:r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885FB-4B61-DA4C-B425-122F91E4B1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9082F1-CAB6-CF48-8ECE-C641840122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A34BD7-C9B2-9D4E-B837-ADE84E274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16FDA-4F8F-6649-9B49-DCD60F760A33}" type="datetimeFigureOut">
              <a:rPr lang="en-US" smtClean="0"/>
              <a:t>3/6/21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F6C47B-8BAA-FC44-B7D4-925FA7DC0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97794F-A09B-3D4A-B451-C12946397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83236-5033-FD4F-BAB1-F1B1D960D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318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97238-1D18-554A-8DDA-E28412AD5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3DF95C-201D-334C-8360-58EF482A1D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D93DEE-6DC2-0140-A12A-40CA55CC8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16FDA-4F8F-6649-9B49-DCD60F760A33}" type="datetimeFigureOut">
              <a:rPr lang="en-US" smtClean="0"/>
              <a:t>3/6/21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635BF5-2992-F947-A2A8-C4D90771E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060600-3AA4-1D4F-8CF6-56DD035CD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83236-5033-FD4F-BAB1-F1B1D960D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891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C00E59-FF7C-1D40-BD77-C709A6D778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006FB9-DF12-2F4E-9FBC-B1CAB93DFF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2D2502-D651-2141-82A4-4ED6F0A92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16FDA-4F8F-6649-9B49-DCD60F760A33}" type="datetimeFigureOut">
              <a:rPr lang="en-US" smtClean="0"/>
              <a:t>3/6/21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0D59E1-B5D8-6B48-B49E-3EFFC75B1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15C48F-45FE-F043-A22B-348CF8946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83236-5033-FD4F-BAB1-F1B1D960D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031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5330B-5A5B-0D46-A6F2-759C5BF0F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D9396-B4FD-254B-B6BE-CD6E884BF5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F7B16D-3560-9348-A39F-27BCAE19F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16FDA-4F8F-6649-9B49-DCD60F760A33}" type="datetimeFigureOut">
              <a:rPr lang="en-US" smtClean="0"/>
              <a:t>3/6/21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518A88-2CA2-5D4C-9BCC-A9FF169E2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2BB6CC-8DC1-BE43-9F0F-50BF1BA86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83236-5033-FD4F-BAB1-F1B1D960D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313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50596-378B-5743-8EBC-BE7E0D66D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B43B89-976A-7246-AE46-6DDCC0E14F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D1185F-8690-5745-B62B-3F2F1ABAE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16FDA-4F8F-6649-9B49-DCD60F760A33}" type="datetimeFigureOut">
              <a:rPr lang="en-US" smtClean="0"/>
              <a:t>3/6/21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F92AD5-4AD5-EA48-94CE-10AB9380E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658ECB-70F9-6B4F-8830-941669E62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83236-5033-FD4F-BAB1-F1B1D960D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678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A5A01-0E54-3944-8BCE-471501CE5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B4E1A0-63AC-7F4E-8A26-131B7AAFA5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B8B433-29B7-874F-A0E3-B870B830E1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04F9C8-BA27-E849-95A4-8BB3A3D12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16FDA-4F8F-6649-9B49-DCD60F760A33}" type="datetimeFigureOut">
              <a:rPr lang="en-US" smtClean="0"/>
              <a:t>3/6/21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0C55AE-AB35-A04D-AD1D-98A3422C4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477DFA-1A92-BF48-B062-A68F92D73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83236-5033-FD4F-BAB1-F1B1D960D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321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D9DC3-9675-824F-8E7C-E6D24F768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F62E0A-4DEC-6C4F-9E18-2ABC5D62A3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F7E577-A30F-104B-AA13-8F6F31B756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B7495F-9A8F-E746-864D-567ED34D78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DB4651-8F35-9144-AFD3-7488340165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72C8BE-CBEE-DE42-9005-76F846009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16FDA-4F8F-6649-9B49-DCD60F760A33}" type="datetimeFigureOut">
              <a:rPr lang="en-US" smtClean="0"/>
              <a:t>3/6/21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BDDE20-12D8-304F-8FA1-0C1DD162C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F50B62-B5AB-E440-A323-C2DE06270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83236-5033-FD4F-BAB1-F1B1D960D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286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723E6-1627-0042-95D5-47B85B08B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F13024-961F-9245-B1F7-0D7CDEE71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16FDA-4F8F-6649-9B49-DCD60F760A33}" type="datetimeFigureOut">
              <a:rPr lang="en-US" smtClean="0"/>
              <a:t>3/6/21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8F1625-B3D4-124B-8E42-223745998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18939A-4AF3-BF4D-B32B-3F2201ACB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83236-5033-FD4F-BAB1-F1B1D960D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558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552200-24EB-8743-B195-1C91DA015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16FDA-4F8F-6649-9B49-DCD60F760A33}" type="datetimeFigureOut">
              <a:rPr lang="en-US" smtClean="0"/>
              <a:t>3/6/21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CE448D-B004-FB47-80F0-469138322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CED279-33A5-084D-93CF-B46D0D02C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83236-5033-FD4F-BAB1-F1B1D960D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066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A962F-8AD0-4E49-98CA-3CFBD9F67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3081-57B5-2347-9CD9-21C094348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3C1288-D1F7-8C4E-8C46-DB4EE29673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1FE8FC-650E-644F-BB03-A2B03808B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16FDA-4F8F-6649-9B49-DCD60F760A33}" type="datetimeFigureOut">
              <a:rPr lang="en-US" smtClean="0"/>
              <a:t>3/6/21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1FD9DA-D7F5-9241-B113-3408E0EFA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74E098-6F33-0348-989C-27E7C0910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83236-5033-FD4F-BAB1-F1B1D960D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16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430D0-22B7-F142-BB4A-8685591EA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973233-CB69-004F-9316-8D1D92087A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02522A-7CC6-6A43-A83D-C419F26B2C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19EAF0-AF4E-F946-823A-C43EC25F0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16FDA-4F8F-6649-9B49-DCD60F760A33}" type="datetimeFigureOut">
              <a:rPr lang="en-US" smtClean="0"/>
              <a:t>3/6/21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68C9CD-35E6-1E4C-BEAF-8CDD1AF6D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1B3CFC-1C8E-8D44-B657-77752C1BA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83236-5033-FD4F-BAB1-F1B1D960D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564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7F88E7-A6F1-2D4E-B106-E93912741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B22F41-A3BF-4844-BB52-32C0DB956B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DD8ACB-4246-6948-AFD4-CC97BFA3F7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916FDA-4F8F-6649-9B49-DCD60F760A33}" type="datetimeFigureOut">
              <a:rPr lang="en-US" smtClean="0"/>
              <a:t>3/6/21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856F9E-0C72-E145-93DE-B7D7F66D26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5BC4CC-A2B9-A14E-8DC1-5B46250C02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383236-5033-FD4F-BAB1-F1B1D960D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853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5.xml"/><Relationship Id="rId4" Type="http://schemas.openxmlformats.org/officeDocument/2006/relationships/chart" Target="../charts/char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1A7649CB-0499-EB47-9701-980E283CEF1F}"/>
              </a:ext>
            </a:extLst>
          </p:cNvPr>
          <p:cNvGrpSpPr/>
          <p:nvPr/>
        </p:nvGrpSpPr>
        <p:grpSpPr>
          <a:xfrm>
            <a:off x="235888" y="138022"/>
            <a:ext cx="11452581" cy="6504317"/>
            <a:chOff x="235888" y="138022"/>
            <a:chExt cx="11452581" cy="6504317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B3FAFC3F-A32D-9941-BA2C-9DA362F5CFFD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339187950"/>
                </p:ext>
              </p:extLst>
            </p:nvPr>
          </p:nvGraphicFramePr>
          <p:xfrm>
            <a:off x="235888" y="138022"/>
            <a:ext cx="11452581" cy="6504317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BAF03C71-4763-F24B-81B4-9147BDCB7D0B}"/>
                </a:ext>
              </a:extLst>
            </p:cNvPr>
            <p:cNvGrpSpPr/>
            <p:nvPr/>
          </p:nvGrpSpPr>
          <p:grpSpPr>
            <a:xfrm>
              <a:off x="770128" y="865631"/>
              <a:ext cx="9769856" cy="5518235"/>
              <a:chOff x="770128" y="865632"/>
              <a:chExt cx="9769856" cy="5352288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62FB025A-D5B4-794A-AD0F-140865D16101}"/>
                  </a:ext>
                </a:extLst>
              </p:cNvPr>
              <p:cNvGrpSpPr/>
              <p:nvPr/>
            </p:nvGrpSpPr>
            <p:grpSpPr>
              <a:xfrm>
                <a:off x="770128" y="865632"/>
                <a:ext cx="6189472" cy="5352288"/>
                <a:chOff x="770128" y="865632"/>
                <a:chExt cx="6189472" cy="5352288"/>
              </a:xfrm>
            </p:grpSpPr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9A294730-3578-F242-BAF4-CB09C0D3DAF7}"/>
                    </a:ext>
                  </a:extLst>
                </p:cNvPr>
                <p:cNvSpPr/>
                <p:nvPr/>
              </p:nvSpPr>
              <p:spPr>
                <a:xfrm>
                  <a:off x="770128" y="865632"/>
                  <a:ext cx="863600" cy="5352288"/>
                </a:xfrm>
                <a:prstGeom prst="rect">
                  <a:avLst/>
                </a:prstGeom>
                <a:solidFill>
                  <a:schemeClr val="bg2">
                    <a:lumMod val="75000"/>
                    <a:alpha val="31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C57B5FA3-0BAF-C645-B525-5F7EA4F62F5A}"/>
                    </a:ext>
                  </a:extLst>
                </p:cNvPr>
                <p:cNvSpPr/>
                <p:nvPr/>
              </p:nvSpPr>
              <p:spPr>
                <a:xfrm>
                  <a:off x="2483104" y="865632"/>
                  <a:ext cx="863600" cy="5352288"/>
                </a:xfrm>
                <a:prstGeom prst="rect">
                  <a:avLst/>
                </a:prstGeom>
                <a:solidFill>
                  <a:schemeClr val="bg2">
                    <a:lumMod val="75000"/>
                    <a:alpha val="31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D60F349A-FA30-9F4D-9D7C-FE35D9AD7648}"/>
                    </a:ext>
                  </a:extLst>
                </p:cNvPr>
                <p:cNvSpPr/>
                <p:nvPr/>
              </p:nvSpPr>
              <p:spPr>
                <a:xfrm>
                  <a:off x="4305808" y="865632"/>
                  <a:ext cx="863600" cy="5352288"/>
                </a:xfrm>
                <a:prstGeom prst="rect">
                  <a:avLst/>
                </a:prstGeom>
                <a:solidFill>
                  <a:schemeClr val="bg2">
                    <a:lumMod val="75000"/>
                    <a:alpha val="31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2C72C5CE-A6A8-034D-9363-04D235CDBB91}"/>
                    </a:ext>
                  </a:extLst>
                </p:cNvPr>
                <p:cNvSpPr/>
                <p:nvPr/>
              </p:nvSpPr>
              <p:spPr>
                <a:xfrm>
                  <a:off x="6096000" y="865632"/>
                  <a:ext cx="863600" cy="5352288"/>
                </a:xfrm>
                <a:prstGeom prst="rect">
                  <a:avLst/>
                </a:prstGeom>
                <a:solidFill>
                  <a:schemeClr val="bg2">
                    <a:lumMod val="75000"/>
                    <a:alpha val="31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427BAFF1-7B77-DC45-BC4F-3D18FE92AD6B}"/>
                  </a:ext>
                </a:extLst>
              </p:cNvPr>
              <p:cNvGrpSpPr/>
              <p:nvPr/>
            </p:nvGrpSpPr>
            <p:grpSpPr>
              <a:xfrm>
                <a:off x="7886192" y="865632"/>
                <a:ext cx="2653792" cy="5352288"/>
                <a:chOff x="7886192" y="865632"/>
                <a:chExt cx="2653792" cy="5352288"/>
              </a:xfrm>
            </p:grpSpPr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4F11A2E2-7E83-6149-A1B5-02BFDE56A5F1}"/>
                    </a:ext>
                  </a:extLst>
                </p:cNvPr>
                <p:cNvSpPr/>
                <p:nvPr/>
              </p:nvSpPr>
              <p:spPr>
                <a:xfrm>
                  <a:off x="7886192" y="865632"/>
                  <a:ext cx="863600" cy="5352288"/>
                </a:xfrm>
                <a:prstGeom prst="rect">
                  <a:avLst/>
                </a:prstGeom>
                <a:solidFill>
                  <a:schemeClr val="bg2">
                    <a:lumMod val="75000"/>
                    <a:alpha val="31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7343C9BE-E553-CA4C-8AAC-042B0DAA7D04}"/>
                    </a:ext>
                  </a:extLst>
                </p:cNvPr>
                <p:cNvSpPr/>
                <p:nvPr/>
              </p:nvSpPr>
              <p:spPr>
                <a:xfrm>
                  <a:off x="9676384" y="865632"/>
                  <a:ext cx="863600" cy="5352288"/>
                </a:xfrm>
                <a:prstGeom prst="rect">
                  <a:avLst/>
                </a:prstGeom>
                <a:solidFill>
                  <a:schemeClr val="bg2">
                    <a:lumMod val="75000"/>
                    <a:alpha val="31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4188899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A3B8BC24-9039-F344-A873-2BDA645A45E4}"/>
              </a:ext>
            </a:extLst>
          </p:cNvPr>
          <p:cNvGrpSpPr/>
          <p:nvPr/>
        </p:nvGrpSpPr>
        <p:grpSpPr>
          <a:xfrm>
            <a:off x="29535" y="100011"/>
            <a:ext cx="11856738" cy="6657977"/>
            <a:chOff x="-1" y="-2"/>
            <a:chExt cx="12086400" cy="6859801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A25103AF-F47F-684A-97D4-3FDDD30F96A8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018397766"/>
                </p:ext>
              </p:extLst>
            </p:nvPr>
          </p:nvGraphicFramePr>
          <p:xfrm>
            <a:off x="0" y="-1"/>
            <a:ext cx="5989983" cy="3429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aphicFrame>
          <p:nvGraphicFramePr>
            <p:cNvPr id="5" name="Chart 4">
              <a:extLst>
                <a:ext uri="{FF2B5EF4-FFF2-40B4-BE49-F238E27FC236}">
                  <a16:creationId xmlns:a16="http://schemas.microsoft.com/office/drawing/2014/main" id="{FD1C244A-863E-0448-A8A5-7F6A2780B1B6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4002297789"/>
                </p:ext>
              </p:extLst>
            </p:nvPr>
          </p:nvGraphicFramePr>
          <p:xfrm>
            <a:off x="6095999" y="-2"/>
            <a:ext cx="5990400" cy="34308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graphicFrame>
          <p:nvGraphicFramePr>
            <p:cNvPr id="6" name="Chart 5">
              <a:extLst>
                <a:ext uri="{FF2B5EF4-FFF2-40B4-BE49-F238E27FC236}">
                  <a16:creationId xmlns:a16="http://schemas.microsoft.com/office/drawing/2014/main" id="{04A57A76-3301-B642-975B-A4A5D4C1213B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58261960"/>
                </p:ext>
              </p:extLst>
            </p:nvPr>
          </p:nvGraphicFramePr>
          <p:xfrm>
            <a:off x="-1" y="3429001"/>
            <a:ext cx="5990400" cy="342900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graphicFrame>
          <p:nvGraphicFramePr>
            <p:cNvPr id="7" name="Chart 6">
              <a:extLst>
                <a:ext uri="{FF2B5EF4-FFF2-40B4-BE49-F238E27FC236}">
                  <a16:creationId xmlns:a16="http://schemas.microsoft.com/office/drawing/2014/main" id="{F1993D10-A723-9241-B338-0C02CA551603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507782354"/>
                </p:ext>
              </p:extLst>
            </p:nvPr>
          </p:nvGraphicFramePr>
          <p:xfrm>
            <a:off x="6095999" y="3428999"/>
            <a:ext cx="5990400" cy="34308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D8D83932-4528-A946-ADDE-F0F361BDC714}"/>
              </a:ext>
            </a:extLst>
          </p:cNvPr>
          <p:cNvGrpSpPr/>
          <p:nvPr/>
        </p:nvGrpSpPr>
        <p:grpSpPr>
          <a:xfrm>
            <a:off x="370690" y="564776"/>
            <a:ext cx="5321200" cy="2507041"/>
            <a:chOff x="575815" y="711750"/>
            <a:chExt cx="5321200" cy="2549019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EEBB2025-4922-824F-8D7A-A587767B7290}"/>
                </a:ext>
              </a:extLst>
            </p:cNvPr>
            <p:cNvGrpSpPr/>
            <p:nvPr/>
          </p:nvGrpSpPr>
          <p:grpSpPr>
            <a:xfrm>
              <a:off x="575815" y="711750"/>
              <a:ext cx="4783585" cy="2549019"/>
              <a:chOff x="770128" y="865631"/>
              <a:chExt cx="9769856" cy="5518235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F5357E53-C989-AD45-B393-6EF80474715C}"/>
                  </a:ext>
                </a:extLst>
              </p:cNvPr>
              <p:cNvSpPr/>
              <p:nvPr/>
            </p:nvSpPr>
            <p:spPr>
              <a:xfrm>
                <a:off x="770128" y="865631"/>
                <a:ext cx="863600" cy="5518235"/>
              </a:xfrm>
              <a:prstGeom prst="rect">
                <a:avLst/>
              </a:prstGeom>
              <a:solidFill>
                <a:schemeClr val="bg2">
                  <a:lumMod val="75000"/>
                  <a:alpha val="3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0FBF98D3-B59E-D54D-A0D5-706E05741C3C}"/>
                  </a:ext>
                </a:extLst>
              </p:cNvPr>
              <p:cNvSpPr/>
              <p:nvPr/>
            </p:nvSpPr>
            <p:spPr>
              <a:xfrm>
                <a:off x="2483104" y="865631"/>
                <a:ext cx="863600" cy="5518235"/>
              </a:xfrm>
              <a:prstGeom prst="rect">
                <a:avLst/>
              </a:prstGeom>
              <a:solidFill>
                <a:schemeClr val="bg2">
                  <a:lumMod val="75000"/>
                  <a:alpha val="3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E31FB7EB-EDE3-1E44-98FF-AB2F45DABFF6}"/>
                  </a:ext>
                </a:extLst>
              </p:cNvPr>
              <p:cNvSpPr/>
              <p:nvPr/>
            </p:nvSpPr>
            <p:spPr>
              <a:xfrm>
                <a:off x="4305808" y="865631"/>
                <a:ext cx="863600" cy="5518235"/>
              </a:xfrm>
              <a:prstGeom prst="rect">
                <a:avLst/>
              </a:prstGeom>
              <a:solidFill>
                <a:schemeClr val="bg2">
                  <a:lumMod val="75000"/>
                  <a:alpha val="3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F9510B35-94A7-D54F-B02A-1879B3353E1A}"/>
                  </a:ext>
                </a:extLst>
              </p:cNvPr>
              <p:cNvSpPr/>
              <p:nvPr/>
            </p:nvSpPr>
            <p:spPr>
              <a:xfrm>
                <a:off x="6096000" y="865631"/>
                <a:ext cx="863600" cy="5518235"/>
              </a:xfrm>
              <a:prstGeom prst="rect">
                <a:avLst/>
              </a:prstGeom>
              <a:solidFill>
                <a:schemeClr val="bg2">
                  <a:lumMod val="75000"/>
                  <a:alpha val="3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46BA1FBC-64C5-EE45-B068-3D01ED732A24}"/>
                  </a:ext>
                </a:extLst>
              </p:cNvPr>
              <p:cNvSpPr/>
              <p:nvPr/>
            </p:nvSpPr>
            <p:spPr>
              <a:xfrm>
                <a:off x="7886192" y="865631"/>
                <a:ext cx="863600" cy="5518235"/>
              </a:xfrm>
              <a:prstGeom prst="rect">
                <a:avLst/>
              </a:prstGeom>
              <a:solidFill>
                <a:schemeClr val="bg2">
                  <a:lumMod val="75000"/>
                  <a:alpha val="3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5E8D7700-1123-154D-944D-E2BDF9874D1C}"/>
                  </a:ext>
                </a:extLst>
              </p:cNvPr>
              <p:cNvSpPr/>
              <p:nvPr/>
            </p:nvSpPr>
            <p:spPr>
              <a:xfrm>
                <a:off x="9676384" y="865631"/>
                <a:ext cx="863600" cy="5518235"/>
              </a:xfrm>
              <a:prstGeom prst="rect">
                <a:avLst/>
              </a:prstGeom>
              <a:solidFill>
                <a:schemeClr val="bg2">
                  <a:lumMod val="75000"/>
                  <a:alpha val="3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4" name="TextBox 1">
              <a:extLst>
                <a:ext uri="{FF2B5EF4-FFF2-40B4-BE49-F238E27FC236}">
                  <a16:creationId xmlns:a16="http://schemas.microsoft.com/office/drawing/2014/main" id="{AC2D7ACF-28D2-1045-BA00-188EE2AB01F7}"/>
                </a:ext>
              </a:extLst>
            </p:cNvPr>
            <p:cNvSpPr txBox="1"/>
            <p:nvPr/>
          </p:nvSpPr>
          <p:spPr>
            <a:xfrm>
              <a:off x="606970" y="3059324"/>
              <a:ext cx="5290045" cy="201445"/>
            </a:xfrm>
            <a:prstGeom prst="rect">
              <a:avLst/>
            </a:prstGeom>
          </p:spPr>
          <p:txBody>
            <a:bodyPr wrap="square" rtlCol="0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/>
                <a:t>Jan           Feb      Mar         Apr        May         Jun         Jul          Aug        Sep         Oct        Nov          Dec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3B45783F-AA40-014D-8066-D07289C01F4A}"/>
              </a:ext>
            </a:extLst>
          </p:cNvPr>
          <p:cNvGrpSpPr/>
          <p:nvPr/>
        </p:nvGrpSpPr>
        <p:grpSpPr>
          <a:xfrm>
            <a:off x="6375302" y="619874"/>
            <a:ext cx="5269851" cy="2452813"/>
            <a:chOff x="575815" y="711750"/>
            <a:chExt cx="5321200" cy="2549019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16FCC2CA-1741-A440-9B1F-80ED9D8B58E0}"/>
                </a:ext>
              </a:extLst>
            </p:cNvPr>
            <p:cNvGrpSpPr/>
            <p:nvPr/>
          </p:nvGrpSpPr>
          <p:grpSpPr>
            <a:xfrm>
              <a:off x="575815" y="711750"/>
              <a:ext cx="4783585" cy="2549019"/>
              <a:chOff x="770128" y="865631"/>
              <a:chExt cx="9769856" cy="5518235"/>
            </a:xfrm>
          </p:grpSpPr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B24B8081-D5FC-0742-B37B-004ED2D4E855}"/>
                  </a:ext>
                </a:extLst>
              </p:cNvPr>
              <p:cNvSpPr/>
              <p:nvPr/>
            </p:nvSpPr>
            <p:spPr>
              <a:xfrm>
                <a:off x="770128" y="865631"/>
                <a:ext cx="863600" cy="5518235"/>
              </a:xfrm>
              <a:prstGeom prst="rect">
                <a:avLst/>
              </a:prstGeom>
              <a:solidFill>
                <a:schemeClr val="bg2">
                  <a:lumMod val="75000"/>
                  <a:alpha val="3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BF63A747-3FA2-8D45-A3BC-43E18311A7DE}"/>
                  </a:ext>
                </a:extLst>
              </p:cNvPr>
              <p:cNvSpPr/>
              <p:nvPr/>
            </p:nvSpPr>
            <p:spPr>
              <a:xfrm>
                <a:off x="2483104" y="865631"/>
                <a:ext cx="863600" cy="5518235"/>
              </a:xfrm>
              <a:prstGeom prst="rect">
                <a:avLst/>
              </a:prstGeom>
              <a:solidFill>
                <a:schemeClr val="bg2">
                  <a:lumMod val="75000"/>
                  <a:alpha val="3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6096AABC-9912-0C44-9B58-B2EC707E42B5}"/>
                  </a:ext>
                </a:extLst>
              </p:cNvPr>
              <p:cNvSpPr/>
              <p:nvPr/>
            </p:nvSpPr>
            <p:spPr>
              <a:xfrm>
                <a:off x="4305808" y="865631"/>
                <a:ext cx="863600" cy="5518235"/>
              </a:xfrm>
              <a:prstGeom prst="rect">
                <a:avLst/>
              </a:prstGeom>
              <a:solidFill>
                <a:schemeClr val="bg2">
                  <a:lumMod val="75000"/>
                  <a:alpha val="3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92EDC601-7C2B-6646-ABE0-36463EC9CE6D}"/>
                  </a:ext>
                </a:extLst>
              </p:cNvPr>
              <p:cNvSpPr/>
              <p:nvPr/>
            </p:nvSpPr>
            <p:spPr>
              <a:xfrm>
                <a:off x="6096000" y="865631"/>
                <a:ext cx="863600" cy="5518235"/>
              </a:xfrm>
              <a:prstGeom prst="rect">
                <a:avLst/>
              </a:prstGeom>
              <a:solidFill>
                <a:schemeClr val="bg2">
                  <a:lumMod val="75000"/>
                  <a:alpha val="3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D63E1332-9DDE-5548-8425-810C5A76E08C}"/>
                  </a:ext>
                </a:extLst>
              </p:cNvPr>
              <p:cNvSpPr/>
              <p:nvPr/>
            </p:nvSpPr>
            <p:spPr>
              <a:xfrm>
                <a:off x="7886192" y="865631"/>
                <a:ext cx="863600" cy="5518235"/>
              </a:xfrm>
              <a:prstGeom prst="rect">
                <a:avLst/>
              </a:prstGeom>
              <a:solidFill>
                <a:schemeClr val="bg2">
                  <a:lumMod val="75000"/>
                  <a:alpha val="3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5D606024-2971-AA48-AE9C-3D7AB0CB1626}"/>
                  </a:ext>
                </a:extLst>
              </p:cNvPr>
              <p:cNvSpPr/>
              <p:nvPr/>
            </p:nvSpPr>
            <p:spPr>
              <a:xfrm>
                <a:off x="9676384" y="865631"/>
                <a:ext cx="863600" cy="5518235"/>
              </a:xfrm>
              <a:prstGeom prst="rect">
                <a:avLst/>
              </a:prstGeom>
              <a:solidFill>
                <a:schemeClr val="bg2">
                  <a:lumMod val="75000"/>
                  <a:alpha val="3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8" name="TextBox 1">
              <a:extLst>
                <a:ext uri="{FF2B5EF4-FFF2-40B4-BE49-F238E27FC236}">
                  <a16:creationId xmlns:a16="http://schemas.microsoft.com/office/drawing/2014/main" id="{AA66A71E-9018-5546-95A3-693006553CEE}"/>
                </a:ext>
              </a:extLst>
            </p:cNvPr>
            <p:cNvSpPr txBox="1"/>
            <p:nvPr/>
          </p:nvSpPr>
          <p:spPr>
            <a:xfrm>
              <a:off x="606970" y="3059324"/>
              <a:ext cx="5290045" cy="201445"/>
            </a:xfrm>
            <a:prstGeom prst="rect">
              <a:avLst/>
            </a:prstGeom>
          </p:spPr>
          <p:txBody>
            <a:bodyPr wrap="square" rtlCol="0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/>
                <a:t>Jan           Feb      Mar         Apr        May         Jun         Jul          Aug        Sep         Oct        Nov          Dec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207EFECA-272A-AE44-B417-81CAB54B2591}"/>
              </a:ext>
            </a:extLst>
          </p:cNvPr>
          <p:cNvGrpSpPr/>
          <p:nvPr/>
        </p:nvGrpSpPr>
        <p:grpSpPr>
          <a:xfrm>
            <a:off x="401845" y="3945804"/>
            <a:ext cx="5321200" cy="2507041"/>
            <a:chOff x="575815" y="711750"/>
            <a:chExt cx="5321200" cy="2549019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862250E3-F5A5-8E42-986A-C01DACCB8B57}"/>
                </a:ext>
              </a:extLst>
            </p:cNvPr>
            <p:cNvGrpSpPr/>
            <p:nvPr/>
          </p:nvGrpSpPr>
          <p:grpSpPr>
            <a:xfrm>
              <a:off x="575815" y="711750"/>
              <a:ext cx="4783585" cy="2549019"/>
              <a:chOff x="770128" y="865631"/>
              <a:chExt cx="9769856" cy="5518235"/>
            </a:xfrm>
          </p:grpSpPr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C4AD3C26-1535-AC40-9453-EB53083FB92C}"/>
                  </a:ext>
                </a:extLst>
              </p:cNvPr>
              <p:cNvSpPr/>
              <p:nvPr/>
            </p:nvSpPr>
            <p:spPr>
              <a:xfrm>
                <a:off x="770128" y="865631"/>
                <a:ext cx="863600" cy="5518235"/>
              </a:xfrm>
              <a:prstGeom prst="rect">
                <a:avLst/>
              </a:prstGeom>
              <a:solidFill>
                <a:schemeClr val="bg2">
                  <a:lumMod val="75000"/>
                  <a:alpha val="3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976D327F-8F08-1E43-B6AF-80C8270892C7}"/>
                  </a:ext>
                </a:extLst>
              </p:cNvPr>
              <p:cNvSpPr/>
              <p:nvPr/>
            </p:nvSpPr>
            <p:spPr>
              <a:xfrm>
                <a:off x="2483104" y="865631"/>
                <a:ext cx="863600" cy="5518235"/>
              </a:xfrm>
              <a:prstGeom prst="rect">
                <a:avLst/>
              </a:prstGeom>
              <a:solidFill>
                <a:schemeClr val="bg2">
                  <a:lumMod val="75000"/>
                  <a:alpha val="3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0DB23733-09AB-1547-98FA-2834C6336F1F}"/>
                  </a:ext>
                </a:extLst>
              </p:cNvPr>
              <p:cNvSpPr/>
              <p:nvPr/>
            </p:nvSpPr>
            <p:spPr>
              <a:xfrm>
                <a:off x="4305808" y="865631"/>
                <a:ext cx="863600" cy="5518235"/>
              </a:xfrm>
              <a:prstGeom prst="rect">
                <a:avLst/>
              </a:prstGeom>
              <a:solidFill>
                <a:schemeClr val="bg2">
                  <a:lumMod val="75000"/>
                  <a:alpha val="3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63386536-63AA-DB4C-9FEF-95EE30FCE1B8}"/>
                  </a:ext>
                </a:extLst>
              </p:cNvPr>
              <p:cNvSpPr/>
              <p:nvPr/>
            </p:nvSpPr>
            <p:spPr>
              <a:xfrm>
                <a:off x="6096000" y="865631"/>
                <a:ext cx="863600" cy="5518235"/>
              </a:xfrm>
              <a:prstGeom prst="rect">
                <a:avLst/>
              </a:prstGeom>
              <a:solidFill>
                <a:schemeClr val="bg2">
                  <a:lumMod val="75000"/>
                  <a:alpha val="3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757416AE-095F-6641-BCB3-02591D59872F}"/>
                  </a:ext>
                </a:extLst>
              </p:cNvPr>
              <p:cNvSpPr/>
              <p:nvPr/>
            </p:nvSpPr>
            <p:spPr>
              <a:xfrm>
                <a:off x="7886192" y="865631"/>
                <a:ext cx="863600" cy="5518235"/>
              </a:xfrm>
              <a:prstGeom prst="rect">
                <a:avLst/>
              </a:prstGeom>
              <a:solidFill>
                <a:schemeClr val="bg2">
                  <a:lumMod val="75000"/>
                  <a:alpha val="3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62121897-DE41-BB41-AA3A-C01C80A90B66}"/>
                  </a:ext>
                </a:extLst>
              </p:cNvPr>
              <p:cNvSpPr/>
              <p:nvPr/>
            </p:nvSpPr>
            <p:spPr>
              <a:xfrm>
                <a:off x="9676384" y="865631"/>
                <a:ext cx="863600" cy="5518235"/>
              </a:xfrm>
              <a:prstGeom prst="rect">
                <a:avLst/>
              </a:prstGeom>
              <a:solidFill>
                <a:schemeClr val="bg2">
                  <a:lumMod val="75000"/>
                  <a:alpha val="3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58" name="TextBox 1">
              <a:extLst>
                <a:ext uri="{FF2B5EF4-FFF2-40B4-BE49-F238E27FC236}">
                  <a16:creationId xmlns:a16="http://schemas.microsoft.com/office/drawing/2014/main" id="{347AD01F-BB0F-734F-B266-2F9935F1C47C}"/>
                </a:ext>
              </a:extLst>
            </p:cNvPr>
            <p:cNvSpPr txBox="1"/>
            <p:nvPr/>
          </p:nvSpPr>
          <p:spPr>
            <a:xfrm>
              <a:off x="606970" y="3059324"/>
              <a:ext cx="5290045" cy="201445"/>
            </a:xfrm>
            <a:prstGeom prst="rect">
              <a:avLst/>
            </a:prstGeom>
          </p:spPr>
          <p:txBody>
            <a:bodyPr wrap="square" rtlCol="0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/>
                <a:t>Jan           Feb      Mar         Apr        May         Jun         Jul          Aug        Sep         Oct        Nov          Dec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8811E584-54FB-5C4C-BED1-A2936C602D97}"/>
              </a:ext>
            </a:extLst>
          </p:cNvPr>
          <p:cNvGrpSpPr/>
          <p:nvPr/>
        </p:nvGrpSpPr>
        <p:grpSpPr>
          <a:xfrm>
            <a:off x="6406156" y="3945803"/>
            <a:ext cx="5321200" cy="2507041"/>
            <a:chOff x="575815" y="711750"/>
            <a:chExt cx="5321200" cy="2549019"/>
          </a:xfrm>
        </p:grpSpPr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80DD933A-9F9A-944D-A164-B10384623685}"/>
                </a:ext>
              </a:extLst>
            </p:cNvPr>
            <p:cNvGrpSpPr/>
            <p:nvPr/>
          </p:nvGrpSpPr>
          <p:grpSpPr>
            <a:xfrm>
              <a:off x="575815" y="711750"/>
              <a:ext cx="4783585" cy="2549019"/>
              <a:chOff x="770128" y="865631"/>
              <a:chExt cx="9769856" cy="5518235"/>
            </a:xfrm>
          </p:grpSpPr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1C40CDF3-F49B-8043-B299-D38E973B7924}"/>
                  </a:ext>
                </a:extLst>
              </p:cNvPr>
              <p:cNvSpPr/>
              <p:nvPr/>
            </p:nvSpPr>
            <p:spPr>
              <a:xfrm>
                <a:off x="770128" y="865631"/>
                <a:ext cx="863600" cy="5518235"/>
              </a:xfrm>
              <a:prstGeom prst="rect">
                <a:avLst/>
              </a:prstGeom>
              <a:solidFill>
                <a:schemeClr val="bg2">
                  <a:lumMod val="75000"/>
                  <a:alpha val="3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214A823D-AB3A-8347-9B8E-9E8F9ACBEFEA}"/>
                  </a:ext>
                </a:extLst>
              </p:cNvPr>
              <p:cNvSpPr/>
              <p:nvPr/>
            </p:nvSpPr>
            <p:spPr>
              <a:xfrm>
                <a:off x="2483104" y="865631"/>
                <a:ext cx="863600" cy="5518235"/>
              </a:xfrm>
              <a:prstGeom prst="rect">
                <a:avLst/>
              </a:prstGeom>
              <a:solidFill>
                <a:schemeClr val="bg2">
                  <a:lumMod val="75000"/>
                  <a:alpha val="3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D000E98C-2B40-1344-8AD2-997623754643}"/>
                  </a:ext>
                </a:extLst>
              </p:cNvPr>
              <p:cNvSpPr/>
              <p:nvPr/>
            </p:nvSpPr>
            <p:spPr>
              <a:xfrm>
                <a:off x="4305808" y="865631"/>
                <a:ext cx="863600" cy="5518235"/>
              </a:xfrm>
              <a:prstGeom prst="rect">
                <a:avLst/>
              </a:prstGeom>
              <a:solidFill>
                <a:schemeClr val="bg2">
                  <a:lumMod val="75000"/>
                  <a:alpha val="3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F011F91C-88EF-DB4B-A784-F6C75B961148}"/>
                  </a:ext>
                </a:extLst>
              </p:cNvPr>
              <p:cNvSpPr/>
              <p:nvPr/>
            </p:nvSpPr>
            <p:spPr>
              <a:xfrm>
                <a:off x="6096000" y="865631"/>
                <a:ext cx="863600" cy="5518235"/>
              </a:xfrm>
              <a:prstGeom prst="rect">
                <a:avLst/>
              </a:prstGeom>
              <a:solidFill>
                <a:schemeClr val="bg2">
                  <a:lumMod val="75000"/>
                  <a:alpha val="3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221E45DE-47F6-F448-B283-23769DC87C61}"/>
                  </a:ext>
                </a:extLst>
              </p:cNvPr>
              <p:cNvSpPr/>
              <p:nvPr/>
            </p:nvSpPr>
            <p:spPr>
              <a:xfrm>
                <a:off x="7886192" y="865631"/>
                <a:ext cx="863600" cy="5518235"/>
              </a:xfrm>
              <a:prstGeom prst="rect">
                <a:avLst/>
              </a:prstGeom>
              <a:solidFill>
                <a:schemeClr val="bg2">
                  <a:lumMod val="75000"/>
                  <a:alpha val="3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B5C040BA-7822-3745-ACEE-FF87F2DCA68D}"/>
                  </a:ext>
                </a:extLst>
              </p:cNvPr>
              <p:cNvSpPr/>
              <p:nvPr/>
            </p:nvSpPr>
            <p:spPr>
              <a:xfrm>
                <a:off x="9676384" y="865631"/>
                <a:ext cx="863600" cy="5518235"/>
              </a:xfrm>
              <a:prstGeom prst="rect">
                <a:avLst/>
              </a:prstGeom>
              <a:solidFill>
                <a:schemeClr val="bg2">
                  <a:lumMod val="75000"/>
                  <a:alpha val="3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67" name="TextBox 1">
              <a:extLst>
                <a:ext uri="{FF2B5EF4-FFF2-40B4-BE49-F238E27FC236}">
                  <a16:creationId xmlns:a16="http://schemas.microsoft.com/office/drawing/2014/main" id="{057EC12B-BAE7-9644-8875-361FE11A44D9}"/>
                </a:ext>
              </a:extLst>
            </p:cNvPr>
            <p:cNvSpPr txBox="1"/>
            <p:nvPr/>
          </p:nvSpPr>
          <p:spPr>
            <a:xfrm>
              <a:off x="606970" y="3059324"/>
              <a:ext cx="5290045" cy="201445"/>
            </a:xfrm>
            <a:prstGeom prst="rect">
              <a:avLst/>
            </a:prstGeom>
          </p:spPr>
          <p:txBody>
            <a:bodyPr wrap="square" rtlCol="0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/>
                <a:t>Jan           Feb      Mar         Apr        May         Jun         Jul          Aug        Sep         Oct        Nov          Dec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471571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922</TotalTime>
  <Words>102</Words>
  <Application>Microsoft Macintosh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Huang Lyra</dc:creator>
  <cp:lastModifiedBy>Huang Lyra</cp:lastModifiedBy>
  <cp:revision>9</cp:revision>
  <dcterms:created xsi:type="dcterms:W3CDTF">2021-03-05T23:47:24Z</dcterms:created>
  <dcterms:modified xsi:type="dcterms:W3CDTF">2021-03-06T15:09:56Z</dcterms:modified>
</cp:coreProperties>
</file>