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94" d="100"/>
          <a:sy n="94" d="100"/>
        </p:scale>
        <p:origin x="6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50B7-9892-6543-A03B-10950AE36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E627-778A-E841-8C2E-F91A232EC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5AF8-E92D-AC42-9BEC-DFA111B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33E2-69D9-664A-B9C0-0C1C53F6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599E-0016-C24F-99CC-0F68A4CE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31A8-3B08-E14A-A862-A1B821A5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5251B-15F7-E84C-996D-88B1E6E5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4F3B-2EF1-3E4D-8D97-66FB7A0D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0C54-24D5-6444-B071-D2B61114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0FD1-D61D-D74D-8748-AAB2408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E1FBD-CB3E-7445-93C5-D43D674E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0326-8AFE-2F49-A8E1-842C6D330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5541-3675-7A4A-9F18-E3C0F8E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23AE-D713-0A4F-BBB7-3D394EF7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0B4B-1DDB-8342-873A-50E1A7B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8843-3661-9648-B9A5-E94F552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CDA4-7F8D-074B-8927-28B662FF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D380-B29C-6047-9916-7013F39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8EEF-40D3-2447-81DC-D7C83DA8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3123-2B17-8043-A733-1A239452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BB1-4EC6-854B-B3ED-70CC6AFC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8993-8604-5640-847F-66017D70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5ABE-3656-544A-B8DF-BD76631D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316D-865B-9E4B-B774-569120CD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51D0-6B2F-3E42-A94A-6DD1F8FC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027-480E-A94B-9681-0CEB6CCA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9498-D23F-0447-915E-E7784C01E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F734-0F2D-634C-8557-C9B3DCA2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7A4EF-6E5D-4E42-A2C6-6E08DF8D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B6C5-49D5-024D-9897-62D7CB6E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9ACC-125D-E847-A341-72A4B339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70C8-A349-0B4C-A46A-C5E04C92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4ADC-1FFB-794A-8A41-859CC58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CC0B3-B447-B24C-8231-58B23548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3C0CD-CDD9-C640-8B00-A85FE313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E33E-B571-7646-9631-96D26A0C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25B89-58C3-234A-84E6-F6E4BEC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35C38-7480-0F47-9AC2-0843DDF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3BAE3-8399-5149-9E3B-BF678D1D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1FF2-F194-3A4B-A802-860E789E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8E1C1-48E8-944D-A867-412F2CC4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AAF0-6DDA-324E-BD6D-45D8BE9A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0FE6F-D49A-694F-B0E2-C3C7ADD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D5275-CFCF-2D40-8FDC-42477AC3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D3168-00C3-074B-9C13-9F4DBAD9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FAE0-5A1F-944E-AC28-86FE40B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EECE-6B04-1E4D-9191-999ABEC1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1E60-7F16-3543-9067-C56D1489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2109F-175D-AA46-810F-7E0D1257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BDA1-A956-1E4A-9CA1-95981B2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47A5D-A8EF-9747-8DA9-DB6515D2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0E16-775E-4D44-BBAA-DBAF8B1B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71B0-3EDD-3541-8C06-251F1CA9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5907-DB17-C142-88BF-56264108E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AF163-6CFC-784C-B637-91EF8021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9BDE-1094-6747-B6F3-02FEFE7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9C6AC-F329-0A4C-B39B-8E92F748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FE544-F8DC-7E40-9554-CC6293E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A2245-C45C-BB4F-B44F-42964C45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3D55-A1E4-C74E-BCE9-D532762C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DE29-0793-EE44-8877-486C8D0B3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1E4D-5678-7444-81C5-31726297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166D-5C9F-5C4A-A224-9B06D3CF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E02845-BED6-834B-A935-EE9B7969F23A}"/>
              </a:ext>
            </a:extLst>
          </p:cNvPr>
          <p:cNvGrpSpPr/>
          <p:nvPr/>
        </p:nvGrpSpPr>
        <p:grpSpPr>
          <a:xfrm>
            <a:off x="287092" y="63500"/>
            <a:ext cx="11617816" cy="6731000"/>
            <a:chOff x="287092" y="63500"/>
            <a:chExt cx="11617816" cy="6731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8EDCCB-33BF-F74F-A0B2-DAF2373B93F4}"/>
                </a:ext>
              </a:extLst>
            </p:cNvPr>
            <p:cNvGrpSpPr/>
            <p:nvPr/>
          </p:nvGrpSpPr>
          <p:grpSpPr>
            <a:xfrm>
              <a:off x="287092" y="63500"/>
              <a:ext cx="11617816" cy="6731000"/>
              <a:chOff x="287092" y="63500"/>
              <a:chExt cx="11617816" cy="6731000"/>
            </a:xfrm>
          </p:grpSpPr>
          <p:pic>
            <p:nvPicPr>
              <p:cNvPr id="7" name="Picture 6" descr="A picture containing table, blue, plate, sitting&#10;&#10;Description automatically generated">
                <a:extLst>
                  <a:ext uri="{FF2B5EF4-FFF2-40B4-BE49-F238E27FC236}">
                    <a16:creationId xmlns:a16="http://schemas.microsoft.com/office/drawing/2014/main" id="{3A3EEC01-7C4E-124F-BB54-3759094F7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092" y="63500"/>
                <a:ext cx="10312400" cy="67310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snow, toy, covered, board&#10;&#10;Description automatically generated">
                <a:extLst>
                  <a:ext uri="{FF2B5EF4-FFF2-40B4-BE49-F238E27FC236}">
                    <a16:creationId xmlns:a16="http://schemas.microsoft.com/office/drawing/2014/main" id="{A27D2BA8-A29E-3444-8175-2FF23FDD34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8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997243" y="1484206"/>
                <a:ext cx="4907665" cy="3889587"/>
              </a:xfrm>
              <a:prstGeom prst="rect">
                <a:avLst/>
              </a:prstGeom>
              <a:ln w="15875">
                <a:solidFill>
                  <a:schemeClr val="bg1">
                    <a:lumMod val="95000"/>
                  </a:schemeClr>
                </a:solidFill>
              </a:ln>
            </p:spPr>
          </p:pic>
          <p:sp>
            <p:nvSpPr>
              <p:cNvPr id="9" name="Frame 8">
                <a:extLst>
                  <a:ext uri="{FF2B5EF4-FFF2-40B4-BE49-F238E27FC236}">
                    <a16:creationId xmlns:a16="http://schemas.microsoft.com/office/drawing/2014/main" id="{3005A54F-01A3-4D4E-8519-616A2F777324}"/>
                  </a:ext>
                </a:extLst>
              </p:cNvPr>
              <p:cNvSpPr/>
              <p:nvPr/>
            </p:nvSpPr>
            <p:spPr>
              <a:xfrm>
                <a:off x="4903304" y="2862470"/>
                <a:ext cx="636105" cy="566529"/>
              </a:xfrm>
              <a:prstGeom prst="frame">
                <a:avLst/>
              </a:prstGeom>
              <a:solidFill>
                <a:schemeClr val="tx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DD90E12-EBBF-4E48-A50C-966D58D969CC}"/>
                  </a:ext>
                </a:extLst>
              </p:cNvPr>
              <p:cNvCxnSpPr/>
              <p:nvPr/>
            </p:nvCxnSpPr>
            <p:spPr>
              <a:xfrm flipV="1">
                <a:off x="5539409" y="1484206"/>
                <a:ext cx="1457834" cy="137826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3C2584-0155-0944-86A6-8AD0D2A09DC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400" y="3428999"/>
              <a:ext cx="1457843" cy="194479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ame 13">
            <a:extLst>
              <a:ext uri="{FF2B5EF4-FFF2-40B4-BE49-F238E27FC236}">
                <a16:creationId xmlns:a16="http://schemas.microsoft.com/office/drawing/2014/main" id="{D26327AB-D480-B94C-B6B2-5D3F7A3A0A0F}"/>
              </a:ext>
            </a:extLst>
          </p:cNvPr>
          <p:cNvSpPr/>
          <p:nvPr/>
        </p:nvSpPr>
        <p:spPr>
          <a:xfrm>
            <a:off x="4715078" y="644242"/>
            <a:ext cx="1012556" cy="3626603"/>
          </a:xfrm>
          <a:prstGeom prst="frame">
            <a:avLst>
              <a:gd name="adj1" fmla="val 7908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64026-6FE1-1B41-8F4D-B770C8602D33}"/>
              </a:ext>
            </a:extLst>
          </p:cNvPr>
          <p:cNvSpPr txBox="1"/>
          <p:nvPr/>
        </p:nvSpPr>
        <p:spPr>
          <a:xfrm>
            <a:off x="2777789" y="2020624"/>
            <a:ext cx="244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" pitchFamily="2" charset="0"/>
              </a:rPr>
              <a:t>Chagos</a:t>
            </a:r>
            <a:r>
              <a:rPr lang="en-US" dirty="0">
                <a:solidFill>
                  <a:schemeClr val="bg1"/>
                </a:solidFill>
                <a:latin typeface="Times" pitchFamily="2" charset="0"/>
              </a:rPr>
              <a:t>- Laccadive Ridge</a:t>
            </a:r>
          </a:p>
        </p:txBody>
      </p:sp>
    </p:spTree>
    <p:extLst>
      <p:ext uri="{BB962C8B-B14F-4D97-AF65-F5344CB8AC3E}">
        <p14:creationId xmlns:p14="http://schemas.microsoft.com/office/powerpoint/2010/main" val="398253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6A4B-2AF3-AF42-8C34-C533D4B5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1030-F02E-3340-9C3C-11C9DE4D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1</cp:revision>
  <dcterms:created xsi:type="dcterms:W3CDTF">2021-04-08T05:23:55Z</dcterms:created>
  <dcterms:modified xsi:type="dcterms:W3CDTF">2021-04-08T05:27:35Z</dcterms:modified>
</cp:coreProperties>
</file>