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>
        <p:scale>
          <a:sx n="79" d="100"/>
          <a:sy n="79" d="100"/>
        </p:scale>
        <p:origin x="2400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50B7-9892-6543-A03B-10950AE36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4E627-778A-E841-8C2E-F91A232EC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D5AF8-E92D-AC42-9BEC-DFA111B3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071-313B-004D-B133-5CD8AD4441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533E2-69D9-664A-B9C0-0C1C53F6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C599E-0016-C24F-99CC-0F68A4CE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EDB4-0C00-B342-B00A-90795AFC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4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31A8-3B08-E14A-A862-A1B821A5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5251B-15F7-E84C-996D-88B1E6E5C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B4F3B-2EF1-3E4D-8D97-66FB7A0D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071-313B-004D-B133-5CD8AD4441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50C54-24D5-6444-B071-D2B61114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A0FD1-D61D-D74D-8748-AAB24086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EDB4-0C00-B342-B00A-90795AFC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7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E1FBD-CB3E-7445-93C5-D43D674ED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50326-8AFE-2F49-A8E1-842C6D330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05541-3675-7A4A-9F18-E3C0F8E7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071-313B-004D-B133-5CD8AD4441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B23AE-D713-0A4F-BBB7-3D394EF7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60B4B-1DDB-8342-873A-50E1A7B8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EDB4-0C00-B342-B00A-90795AFC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4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8843-3661-9648-B9A5-E94F5520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CDA4-7F8D-074B-8927-28B662FFD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D380-B29C-6047-9916-7013F390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071-313B-004D-B133-5CD8AD4441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38EEF-40D3-2447-81DC-D7C83DA8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3123-2B17-8043-A733-1A239452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EDB4-0C00-B342-B00A-90795AFC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2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1BB1-4EC6-854B-B3ED-70CC6AFC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D8993-8604-5640-847F-66017D701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65ABE-3656-544A-B8DF-BD76631D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071-313B-004D-B133-5CD8AD4441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3316D-865B-9E4B-B774-569120CD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351D0-6B2F-3E42-A94A-6DD1F8FC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EDB4-0C00-B342-B00A-90795AFC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D027-480E-A94B-9681-0CEB6CCA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9498-D23F-0447-915E-E7784C01E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9F734-0F2D-634C-8557-C9B3DCA22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7A4EF-6E5D-4E42-A2C6-6E08DF8D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071-313B-004D-B133-5CD8AD4441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3B6C5-49D5-024D-9897-62D7CB6E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49ACC-125D-E847-A341-72A4B339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EDB4-0C00-B342-B00A-90795AFC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3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70C8-A349-0B4C-A46A-C5E04C92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14ADC-1FFB-794A-8A41-859CC58B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CC0B3-B447-B24C-8231-58B235484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3C0CD-CDD9-C640-8B00-A85FE3139B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9E33E-B571-7646-9631-96D26A0C7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725B89-58C3-234A-84E6-F6E4BEC8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071-313B-004D-B133-5CD8AD4441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35C38-7480-0F47-9AC2-0843DDF3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3BAE3-8399-5149-9E3B-BF678D1D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EDB4-0C00-B342-B00A-90795AFC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5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1FF2-F194-3A4B-A802-860E789E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8E1C1-48E8-944D-A867-412F2CC4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071-313B-004D-B133-5CD8AD4441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9AAF0-6DDA-324E-BD6D-45D8BE9A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0FE6F-D49A-694F-B0E2-C3C7ADD1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EDB4-0C00-B342-B00A-90795AFC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7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D5275-CFCF-2D40-8FDC-42477AC3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071-313B-004D-B133-5CD8AD4441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D3168-00C3-074B-9C13-9F4DBAD9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8FAE0-5A1F-944E-AC28-86FE40B0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EDB4-0C00-B342-B00A-90795AFC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8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EECE-6B04-1E4D-9191-999ABEC1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31E60-7F16-3543-9067-C56D1489C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2109F-175D-AA46-810F-7E0D12574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DBDA1-A956-1E4A-9CA1-95981B2F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071-313B-004D-B133-5CD8AD4441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47A5D-A8EF-9747-8DA9-DB6515D2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70E16-775E-4D44-BBAA-DBAF8B1B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EDB4-0C00-B342-B00A-90795AFC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8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71B0-3EDD-3541-8C06-251F1CA9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85907-DB17-C142-88BF-56264108E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AF163-6CFC-784C-B637-91EF80218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49BDE-1094-6747-B6F3-02FEFE7B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071-313B-004D-B133-5CD8AD4441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9C6AC-F329-0A4C-B39B-8E92F748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FE544-F8DC-7E40-9554-CC6293E1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AEDB4-0C00-B342-B00A-90795AFC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0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A2245-C45C-BB4F-B44F-42964C45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93D55-A1E4-C74E-BCE9-D532762C8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1DE29-0793-EE44-8877-486C8D0B3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79071-313B-004D-B133-5CD8AD444180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41E4D-5678-7444-81C5-31726297C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6166D-5C9F-5C4A-A224-9B06D3CF1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EDB4-0C00-B342-B00A-90795AFC2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1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515601B-EB00-B64A-8C6F-94DF866A1F19}"/>
              </a:ext>
            </a:extLst>
          </p:cNvPr>
          <p:cNvGrpSpPr/>
          <p:nvPr/>
        </p:nvGrpSpPr>
        <p:grpSpPr>
          <a:xfrm>
            <a:off x="287092" y="0"/>
            <a:ext cx="11681995" cy="6858000"/>
            <a:chOff x="287092" y="0"/>
            <a:chExt cx="11681995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2E02845-BED6-834B-A935-EE9B7969F23A}"/>
                </a:ext>
              </a:extLst>
            </p:cNvPr>
            <p:cNvGrpSpPr/>
            <p:nvPr/>
          </p:nvGrpSpPr>
          <p:grpSpPr>
            <a:xfrm>
              <a:off x="287092" y="0"/>
              <a:ext cx="11681995" cy="6858000"/>
              <a:chOff x="287092" y="63500"/>
              <a:chExt cx="11617816" cy="6731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28EDCCB-33BF-F74F-A0B2-DAF2373B93F4}"/>
                  </a:ext>
                </a:extLst>
              </p:cNvPr>
              <p:cNvGrpSpPr/>
              <p:nvPr/>
            </p:nvGrpSpPr>
            <p:grpSpPr>
              <a:xfrm>
                <a:off x="287092" y="63500"/>
                <a:ext cx="11617816" cy="6731000"/>
                <a:chOff x="287092" y="63500"/>
                <a:chExt cx="11617816" cy="6731000"/>
              </a:xfrm>
            </p:grpSpPr>
            <p:pic>
              <p:nvPicPr>
                <p:cNvPr id="7" name="Picture 6" descr="A picture containing table, blue, plate, sitting&#10;&#10;Description automatically generated">
                  <a:extLst>
                    <a:ext uri="{FF2B5EF4-FFF2-40B4-BE49-F238E27FC236}">
                      <a16:creationId xmlns:a16="http://schemas.microsoft.com/office/drawing/2014/main" id="{3A3EEC01-7C4E-124F-BB54-3759094F76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87092" y="63500"/>
                  <a:ext cx="10312400" cy="6731000"/>
                </a:xfrm>
                <a:prstGeom prst="rect">
                  <a:avLst/>
                </a:prstGeom>
              </p:spPr>
            </p:pic>
            <p:pic>
              <p:nvPicPr>
                <p:cNvPr id="8" name="Picture 7" descr="A picture containing snow, toy, covered, board&#10;&#10;Description automatically generated">
                  <a:extLst>
                    <a:ext uri="{FF2B5EF4-FFF2-40B4-BE49-F238E27FC236}">
                      <a16:creationId xmlns:a16="http://schemas.microsoft.com/office/drawing/2014/main" id="{A27D2BA8-A29E-3444-8175-2FF23FDD34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18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97243" y="1484206"/>
                  <a:ext cx="4907665" cy="3889587"/>
                </a:xfrm>
                <a:prstGeom prst="rect">
                  <a:avLst/>
                </a:prstGeom>
                <a:ln w="15875">
                  <a:solidFill>
                    <a:schemeClr val="bg1">
                      <a:lumMod val="95000"/>
                    </a:schemeClr>
                  </a:solidFill>
                </a:ln>
              </p:spPr>
            </p:pic>
            <p:sp>
              <p:nvSpPr>
                <p:cNvPr id="9" name="Frame 8">
                  <a:extLst>
                    <a:ext uri="{FF2B5EF4-FFF2-40B4-BE49-F238E27FC236}">
                      <a16:creationId xmlns:a16="http://schemas.microsoft.com/office/drawing/2014/main" id="{3005A54F-01A3-4D4E-8519-616A2F777324}"/>
                    </a:ext>
                  </a:extLst>
                </p:cNvPr>
                <p:cNvSpPr/>
                <p:nvPr/>
              </p:nvSpPr>
              <p:spPr>
                <a:xfrm>
                  <a:off x="4903304" y="2862470"/>
                  <a:ext cx="636105" cy="566529"/>
                </a:xfrm>
                <a:prstGeom prst="frame">
                  <a:avLst/>
                </a:prstGeom>
                <a:solidFill>
                  <a:schemeClr val="tx1"/>
                </a:solidFill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9DD90E12-EBBF-4E48-A50C-966D58D969CC}"/>
                    </a:ext>
                  </a:extLst>
                </p:cNvPr>
                <p:cNvCxnSpPr/>
                <p:nvPr/>
              </p:nvCxnSpPr>
              <p:spPr>
                <a:xfrm flipV="1">
                  <a:off x="5539409" y="1484206"/>
                  <a:ext cx="1457834" cy="1378264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73C2584-0155-0944-86A6-8AD0D2A09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9400" y="3428999"/>
                <a:ext cx="1457843" cy="194479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Frame 13">
              <a:extLst>
                <a:ext uri="{FF2B5EF4-FFF2-40B4-BE49-F238E27FC236}">
                  <a16:creationId xmlns:a16="http://schemas.microsoft.com/office/drawing/2014/main" id="{D26327AB-D480-B94C-B6B2-5D3F7A3A0A0F}"/>
                </a:ext>
              </a:extLst>
            </p:cNvPr>
            <p:cNvSpPr/>
            <p:nvPr/>
          </p:nvSpPr>
          <p:spPr>
            <a:xfrm>
              <a:off x="4715078" y="644242"/>
              <a:ext cx="1012556" cy="3626603"/>
            </a:xfrm>
            <a:prstGeom prst="frame">
              <a:avLst>
                <a:gd name="adj1" fmla="val 7908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A64026-6FE1-1B41-8F4D-B770C8602D33}"/>
                </a:ext>
              </a:extLst>
            </p:cNvPr>
            <p:cNvSpPr txBox="1"/>
            <p:nvPr/>
          </p:nvSpPr>
          <p:spPr>
            <a:xfrm>
              <a:off x="2777789" y="2020624"/>
              <a:ext cx="24435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" pitchFamily="2" charset="0"/>
                </a:rPr>
                <a:t>Chagos</a:t>
              </a:r>
              <a:r>
                <a:rPr lang="en-US" dirty="0">
                  <a:solidFill>
                    <a:schemeClr val="bg1"/>
                  </a:solidFill>
                  <a:latin typeface="Times" pitchFamily="2" charset="0"/>
                </a:rPr>
                <a:t>- Laccadive Ridge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02D40D-E6BC-434F-8B6C-EDDF5795D687}"/>
                </a:ext>
              </a:extLst>
            </p:cNvPr>
            <p:cNvGrpSpPr/>
            <p:nvPr/>
          </p:nvGrpSpPr>
          <p:grpSpPr>
            <a:xfrm>
              <a:off x="8500207" y="3209026"/>
              <a:ext cx="1507770" cy="1368725"/>
              <a:chOff x="8500207" y="3209026"/>
              <a:chExt cx="1507770" cy="1368725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407920F-E976-4749-891D-74025384C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0207" y="3209026"/>
                <a:ext cx="1504065" cy="1368725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EDEBF0-AA38-E642-B3EA-53C5DED07597}"/>
                  </a:ext>
                </a:extLst>
              </p:cNvPr>
              <p:cNvSpPr txBox="1"/>
              <p:nvPr/>
            </p:nvSpPr>
            <p:spPr>
              <a:xfrm rot="2468396">
                <a:off x="8995421" y="3762924"/>
                <a:ext cx="1012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Times" pitchFamily="2" charset="0"/>
                  </a:rPr>
                  <a:t>220km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253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Lyra</dc:creator>
  <cp:lastModifiedBy>Huang Lyra</cp:lastModifiedBy>
  <cp:revision>6</cp:revision>
  <dcterms:created xsi:type="dcterms:W3CDTF">2021-04-08T05:23:55Z</dcterms:created>
  <dcterms:modified xsi:type="dcterms:W3CDTF">2021-04-08T05:38:32Z</dcterms:modified>
</cp:coreProperties>
</file>