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6327"/>
  </p:normalViewPr>
  <p:slideViewPr>
    <p:cSldViewPr snapToGrid="0" snapToObjects="1">
      <p:cViewPr>
        <p:scale>
          <a:sx n="120" d="100"/>
          <a:sy n="120" d="100"/>
        </p:scale>
        <p:origin x="20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ra/Documents/GitHub/DGwhale/My%20data/data%20summary/summary-nw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ra/Documents/GitHub/DGwhale/My%20data/data%20summary/summary-nw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Average Call per day - 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9525">
                <a:solidFill>
                  <a:srgbClr val="00206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00206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'whale call - se'!$A$2:$A$18</c:f>
              <c:numCache>
                <c:formatCode>General</c:formatCode>
                <c:ptCount val="17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</c:numCache>
            </c:numRef>
          </c:xVal>
          <c:yVal>
            <c:numRef>
              <c:f>'whale call - se'!$F$2:$F$18</c:f>
              <c:numCache>
                <c:formatCode>General</c:formatCode>
                <c:ptCount val="17"/>
                <c:pt idx="0">
                  <c:v>97.336088154269973</c:v>
                </c:pt>
                <c:pt idx="1">
                  <c:v>100.96438356164384</c:v>
                </c:pt>
                <c:pt idx="2">
                  <c:v>94.53</c:v>
                </c:pt>
                <c:pt idx="3">
                  <c:v>100.78212290502793</c:v>
                </c:pt>
                <c:pt idx="4">
                  <c:v>73.197841726618705</c:v>
                </c:pt>
                <c:pt idx="5">
                  <c:v>144.09722222222223</c:v>
                </c:pt>
                <c:pt idx="6">
                  <c:v>16.926027397260274</c:v>
                </c:pt>
                <c:pt idx="7">
                  <c:v>140.92582417582418</c:v>
                </c:pt>
                <c:pt idx="8">
                  <c:v>97.568181818181813</c:v>
                </c:pt>
                <c:pt idx="9">
                  <c:v>126.72802197802197</c:v>
                </c:pt>
                <c:pt idx="10">
                  <c:v>149.86612021857923</c:v>
                </c:pt>
                <c:pt idx="11">
                  <c:v>186.52602739726026</c:v>
                </c:pt>
                <c:pt idx="12">
                  <c:v>138.0849315068493</c:v>
                </c:pt>
                <c:pt idx="13">
                  <c:v>231.17534246575343</c:v>
                </c:pt>
                <c:pt idx="14">
                  <c:v>155.61772853185596</c:v>
                </c:pt>
                <c:pt idx="15">
                  <c:v>249.28493150684932</c:v>
                </c:pt>
                <c:pt idx="16">
                  <c:v>153.11931818181819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76D-E14A-A886-6723D95B9D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70975"/>
        <c:axId val="2095985824"/>
      </c:scatterChart>
      <c:valAx>
        <c:axId val="2470975"/>
        <c:scaling>
          <c:orientation val="minMax"/>
          <c:max val="2018"/>
          <c:min val="2002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5985824"/>
        <c:crosses val="autoZero"/>
        <c:crossBetween val="midCat"/>
        <c:majorUnit val="1"/>
      </c:valAx>
      <c:valAx>
        <c:axId val="20959858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097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Average Call per day - NW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941100"/>
              </a:solidFill>
              <a:ln w="9525">
                <a:solidFill>
                  <a:srgbClr val="94110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9411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'whale call - nw'!$A$2:$A$14</c:f>
              <c:numCache>
                <c:formatCode>General</c:formatCode>
                <c:ptCount val="13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</c:numCache>
            </c:numRef>
          </c:xVal>
          <c:yVal>
            <c:numRef>
              <c:f>'whale call - nw'!$F$2:$F$14</c:f>
              <c:numCache>
                <c:formatCode>General</c:formatCode>
                <c:ptCount val="13"/>
                <c:pt idx="0">
                  <c:v>79.330578512396698</c:v>
                </c:pt>
                <c:pt idx="1">
                  <c:v>54.424657534246577</c:v>
                </c:pt>
                <c:pt idx="2">
                  <c:v>57.126666666666665</c:v>
                </c:pt>
                <c:pt idx="3">
                  <c:v>142.50136986301371</c:v>
                </c:pt>
                <c:pt idx="4">
                  <c:v>46.023474178403752</c:v>
                </c:pt>
                <c:pt idx="5">
                  <c:v>209.02702702702703</c:v>
                </c:pt>
                <c:pt idx="6">
                  <c:v>22.69359331476323</c:v>
                </c:pt>
                <c:pt idx="7">
                  <c:v>112.02197802197803</c:v>
                </c:pt>
                <c:pt idx="8">
                  <c:v>98.988826815642454</c:v>
                </c:pt>
                <c:pt idx="9">
                  <c:v>191.61917808219178</c:v>
                </c:pt>
                <c:pt idx="10">
                  <c:v>288.5409836065574</c:v>
                </c:pt>
                <c:pt idx="11">
                  <c:v>186.37534246575342</c:v>
                </c:pt>
                <c:pt idx="12">
                  <c:v>255.01666666666668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D94-1A49-9EE4-B304AB64E6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70975"/>
        <c:axId val="2095985824"/>
      </c:scatterChart>
      <c:valAx>
        <c:axId val="2470975"/>
        <c:scaling>
          <c:orientation val="minMax"/>
          <c:max val="2014"/>
          <c:min val="2002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5985824"/>
        <c:crosses val="autoZero"/>
        <c:crossBetween val="midCat"/>
        <c:majorUnit val="1"/>
      </c:valAx>
      <c:valAx>
        <c:axId val="20959858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097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4735-F56A-0845-B9D1-DD1C6E1ED707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9AC-EE87-CA4D-A45A-C26F86E5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9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4735-F56A-0845-B9D1-DD1C6E1ED707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9AC-EE87-CA4D-A45A-C26F86E5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3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4735-F56A-0845-B9D1-DD1C6E1ED707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9AC-EE87-CA4D-A45A-C26F86E5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9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4735-F56A-0845-B9D1-DD1C6E1ED707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9AC-EE87-CA4D-A45A-C26F86E5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2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4735-F56A-0845-B9D1-DD1C6E1ED707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9AC-EE87-CA4D-A45A-C26F86E5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3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4735-F56A-0845-B9D1-DD1C6E1ED707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9AC-EE87-CA4D-A45A-C26F86E5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0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4735-F56A-0845-B9D1-DD1C6E1ED707}" type="datetimeFigureOut">
              <a:rPr lang="en-US" smtClean="0"/>
              <a:t>4/21/21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9AC-EE87-CA4D-A45A-C26F86E5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6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4735-F56A-0845-B9D1-DD1C6E1ED707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9AC-EE87-CA4D-A45A-C26F86E5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4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4735-F56A-0845-B9D1-DD1C6E1ED707}" type="datetimeFigureOut">
              <a:rPr lang="en-US" smtClean="0"/>
              <a:t>4/21/21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9AC-EE87-CA4D-A45A-C26F86E5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2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4735-F56A-0845-B9D1-DD1C6E1ED707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9AC-EE87-CA4D-A45A-C26F86E5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1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4735-F56A-0845-B9D1-DD1C6E1ED707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9AC-EE87-CA4D-A45A-C26F86E5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7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74735-F56A-0845-B9D1-DD1C6E1ED707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659AC-EE87-CA4D-A45A-C26F86E5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1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DC8E725-CBFC-7C4E-B018-B336C92F31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4840697"/>
              </p:ext>
            </p:extLst>
          </p:nvPr>
        </p:nvGraphicFramePr>
        <p:xfrm>
          <a:off x="720801" y="3496199"/>
          <a:ext cx="7977967" cy="2982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D410958-9C0A-C645-BB33-CC8FA9937B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0175413"/>
              </p:ext>
            </p:extLst>
          </p:nvPr>
        </p:nvGraphicFramePr>
        <p:xfrm>
          <a:off x="720801" y="275578"/>
          <a:ext cx="7977967" cy="2982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36CA48A-1FB4-634B-B932-19AC8382E671}"/>
              </a:ext>
            </a:extLst>
          </p:cNvPr>
          <p:cNvSpPr txBox="1"/>
          <p:nvPr/>
        </p:nvSpPr>
        <p:spPr>
          <a:xfrm>
            <a:off x="225468" y="275578"/>
            <a:ext cx="495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748E6B-409F-7D42-B349-02A24B4C1CAC}"/>
              </a:ext>
            </a:extLst>
          </p:cNvPr>
          <p:cNvSpPr txBox="1"/>
          <p:nvPr/>
        </p:nvSpPr>
        <p:spPr>
          <a:xfrm>
            <a:off x="225468" y="3599539"/>
            <a:ext cx="495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BD4A77-BF60-0946-8181-ECA9DA481739}"/>
              </a:ext>
            </a:extLst>
          </p:cNvPr>
          <p:cNvSpPr txBox="1"/>
          <p:nvPr/>
        </p:nvSpPr>
        <p:spPr>
          <a:xfrm>
            <a:off x="7634176" y="583355"/>
            <a:ext cx="65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ρ</a:t>
            </a:r>
            <a:r>
              <a:rPr lang="en-AU" sz="1200" dirty="0"/>
              <a:t>=0.65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C680F9-E15D-504B-8493-26AC5FBEF0FD}"/>
              </a:ext>
            </a:extLst>
          </p:cNvPr>
          <p:cNvSpPr txBox="1"/>
          <p:nvPr/>
        </p:nvSpPr>
        <p:spPr>
          <a:xfrm>
            <a:off x="7634175" y="3753427"/>
            <a:ext cx="65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ρ</a:t>
            </a:r>
            <a:r>
              <a:rPr lang="en-AU" sz="1200" dirty="0"/>
              <a:t>=0.78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88147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24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 Lyra</dc:creator>
  <cp:lastModifiedBy>Huang Lyra</cp:lastModifiedBy>
  <cp:revision>2</cp:revision>
  <dcterms:created xsi:type="dcterms:W3CDTF">2021-04-21T11:29:27Z</dcterms:created>
  <dcterms:modified xsi:type="dcterms:W3CDTF">2021-04-21T11:44:55Z</dcterms:modified>
</cp:coreProperties>
</file>