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151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7"/>
    <p:restoredTop sz="95694"/>
  </p:normalViewPr>
  <p:slideViewPr>
    <p:cSldViewPr snapToGrid="0" snapToObjects="1">
      <p:cViewPr>
        <p:scale>
          <a:sx n="112" d="100"/>
          <a:sy n="112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e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2002</a:t>
            </a:r>
          </a:p>
        </c:rich>
      </c:tx>
      <c:layout>
        <c:manualLayout>
          <c:xMode val="edge"/>
          <c:yMode val="edge"/>
          <c:x val="0.46225925925925926"/>
          <c:y val="6.0433024030454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A-E14A-A253-C23A19247D84}"/>
              </c:ext>
            </c:extLst>
          </c:dPt>
          <c:dPt>
            <c:idx val="24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EA-E14A-A253-C23A19247D84}"/>
              </c:ext>
            </c:extLst>
          </c:dPt>
          <c:dPt>
            <c:idx val="2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EA-E14A-A253-C23A19247D84}"/>
              </c:ext>
            </c:extLst>
          </c:dPt>
          <c:dPt>
            <c:idx val="3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EA-E14A-A253-C23A19247D84}"/>
              </c:ext>
            </c:extLst>
          </c:dPt>
          <c:val>
            <c:numRef>
              <c:f>'se-hours'!$M$2:$M$47</c:f>
              <c:numCache>
                <c:formatCode>General</c:formatCode>
                <c:ptCount val="46"/>
                <c:pt idx="0">
                  <c:v>1E-3</c:v>
                </c:pt>
                <c:pt idx="1">
                  <c:v>1E-3</c:v>
                </c:pt>
                <c:pt idx="2">
                  <c:v>0.104166666666667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5.2137643378519297E-3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2.0833333333333301E-2</c:v>
                </c:pt>
                <c:pt idx="15">
                  <c:v>0.421875</c:v>
                </c:pt>
                <c:pt idx="16">
                  <c:v>0.15625</c:v>
                </c:pt>
                <c:pt idx="17">
                  <c:v>0.14583333333333301</c:v>
                </c:pt>
                <c:pt idx="18">
                  <c:v>0.609375</c:v>
                </c:pt>
                <c:pt idx="19">
                  <c:v>0.77604166666666696</c:v>
                </c:pt>
                <c:pt idx="20">
                  <c:v>0.96875</c:v>
                </c:pt>
                <c:pt idx="21">
                  <c:v>0.89583333333333304</c:v>
                </c:pt>
                <c:pt idx="22">
                  <c:v>0.72649572649572702</c:v>
                </c:pt>
                <c:pt idx="23">
                  <c:v>0.89863663307646702</c:v>
                </c:pt>
                <c:pt idx="24">
                  <c:v>0.56994818652849699</c:v>
                </c:pt>
                <c:pt idx="25">
                  <c:v>0.26229508196721302</c:v>
                </c:pt>
                <c:pt idx="26">
                  <c:v>0.28645833333333298</c:v>
                </c:pt>
                <c:pt idx="27">
                  <c:v>0.397170837867247</c:v>
                </c:pt>
                <c:pt idx="28">
                  <c:v>0.67398119122257005</c:v>
                </c:pt>
                <c:pt idx="29">
                  <c:v>0.81005586592178802</c:v>
                </c:pt>
                <c:pt idx="30">
                  <c:v>0.984375</c:v>
                </c:pt>
                <c:pt idx="31">
                  <c:v>0.99479166666666696</c:v>
                </c:pt>
                <c:pt idx="32">
                  <c:v>0.88541666666666696</c:v>
                </c:pt>
                <c:pt idx="33">
                  <c:v>0.20220588235294101</c:v>
                </c:pt>
                <c:pt idx="34">
                  <c:v>0.25</c:v>
                </c:pt>
                <c:pt idx="35">
                  <c:v>0.265625</c:v>
                </c:pt>
                <c:pt idx="36">
                  <c:v>0.58333333333333304</c:v>
                </c:pt>
                <c:pt idx="37">
                  <c:v>0.40625</c:v>
                </c:pt>
                <c:pt idx="38">
                  <c:v>0.35170603674540701</c:v>
                </c:pt>
                <c:pt idx="39">
                  <c:v>0.48851774530271402</c:v>
                </c:pt>
                <c:pt idx="40">
                  <c:v>0.140625</c:v>
                </c:pt>
                <c:pt idx="41">
                  <c:v>3.7353255069370303E-2</c:v>
                </c:pt>
                <c:pt idx="42">
                  <c:v>0.40667361835244997</c:v>
                </c:pt>
                <c:pt idx="43">
                  <c:v>3.6458333333333301E-2</c:v>
                </c:pt>
                <c:pt idx="44">
                  <c:v>0.15104166666666699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EA-E14A-A253-C23A19247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46-E046-83DE-E43531B18C27}"/>
              </c:ext>
            </c:extLst>
          </c:dPt>
          <c:dPt>
            <c:idx val="3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46-E046-83DE-E43531B18C27}"/>
              </c:ext>
            </c:extLst>
          </c:dPt>
          <c:dPt>
            <c:idx val="34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46-E046-83DE-E43531B18C27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46-E046-83DE-E43531B18C27}"/>
              </c:ext>
            </c:extLst>
          </c:dPt>
          <c:val>
            <c:numRef>
              <c:f>'se-hours'!$M$416:$M$461</c:f>
              <c:numCache>
                <c:formatCode>General</c:formatCode>
                <c:ptCount val="46"/>
                <c:pt idx="0">
                  <c:v>1.0416666666666701E-2</c:v>
                </c:pt>
                <c:pt idx="1">
                  <c:v>1E-3</c:v>
                </c:pt>
                <c:pt idx="2">
                  <c:v>1E-3</c:v>
                </c:pt>
                <c:pt idx="3">
                  <c:v>3.125E-2</c:v>
                </c:pt>
                <c:pt idx="4">
                  <c:v>5.2083333333333296E-3</c:v>
                </c:pt>
                <c:pt idx="5">
                  <c:v>1E-3</c:v>
                </c:pt>
                <c:pt idx="6">
                  <c:v>1.0422094841063099E-2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6.7708333333333301E-2</c:v>
                </c:pt>
                <c:pt idx="13">
                  <c:v>8.0971659919028306E-3</c:v>
                </c:pt>
                <c:pt idx="14">
                  <c:v>5.2083333333333296E-3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1.0416666666666701E-2</c:v>
                </c:pt>
                <c:pt idx="20">
                  <c:v>2.6041666666666699E-2</c:v>
                </c:pt>
                <c:pt idx="21">
                  <c:v>0.20833333333333301</c:v>
                </c:pt>
                <c:pt idx="22">
                  <c:v>0.875</c:v>
                </c:pt>
                <c:pt idx="23">
                  <c:v>0.96354166666666696</c:v>
                </c:pt>
                <c:pt idx="24">
                  <c:v>0.80729166666666696</c:v>
                </c:pt>
                <c:pt idx="25">
                  <c:v>0.96875</c:v>
                </c:pt>
                <c:pt idx="26">
                  <c:v>0.80729166666666696</c:v>
                </c:pt>
                <c:pt idx="27">
                  <c:v>0.80729166666666696</c:v>
                </c:pt>
                <c:pt idx="28">
                  <c:v>1</c:v>
                </c:pt>
                <c:pt idx="29">
                  <c:v>1</c:v>
                </c:pt>
                <c:pt idx="30">
                  <c:v>0.91145833333333304</c:v>
                </c:pt>
                <c:pt idx="31">
                  <c:v>0.69791666666666696</c:v>
                </c:pt>
                <c:pt idx="32">
                  <c:v>0.51041666666666696</c:v>
                </c:pt>
                <c:pt idx="33">
                  <c:v>0.34375</c:v>
                </c:pt>
                <c:pt idx="34">
                  <c:v>0.74479166666666696</c:v>
                </c:pt>
                <c:pt idx="35">
                  <c:v>0.75520833333333304</c:v>
                </c:pt>
                <c:pt idx="36">
                  <c:v>0.546875</c:v>
                </c:pt>
                <c:pt idx="37">
                  <c:v>0.97916666666666696</c:v>
                </c:pt>
                <c:pt idx="38">
                  <c:v>0.44791666666666702</c:v>
                </c:pt>
                <c:pt idx="39">
                  <c:v>0.59895833333333304</c:v>
                </c:pt>
                <c:pt idx="40">
                  <c:v>0.23958333333333301</c:v>
                </c:pt>
                <c:pt idx="41">
                  <c:v>0.25520833333333298</c:v>
                </c:pt>
                <c:pt idx="42">
                  <c:v>3.125E-2</c:v>
                </c:pt>
                <c:pt idx="43">
                  <c:v>5.2083333333333296E-3</c:v>
                </c:pt>
                <c:pt idx="44">
                  <c:v>1E-3</c:v>
                </c:pt>
                <c:pt idx="4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46-E046-83DE-E43531B18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4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4-4C47-8706-CDD0903F1F73}"/>
              </c:ext>
            </c:extLst>
          </c:dPt>
          <c:dPt>
            <c:idx val="3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4-4C47-8706-CDD0903F1F73}"/>
              </c:ext>
            </c:extLst>
          </c:dPt>
          <c:dPt>
            <c:idx val="4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4-4C47-8706-CDD0903F1F73}"/>
              </c:ext>
            </c:extLst>
          </c:dPt>
          <c:dPt>
            <c:idx val="45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4-4C47-8706-CDD0903F1F73}"/>
              </c:ext>
            </c:extLst>
          </c:dPt>
          <c:val>
            <c:numRef>
              <c:f>'se-hours'!$M$462:$M$507</c:f>
              <c:numCache>
                <c:formatCode>General</c:formatCode>
                <c:ptCount val="46"/>
                <c:pt idx="0">
                  <c:v>1E-3</c:v>
                </c:pt>
                <c:pt idx="1">
                  <c:v>5.2083333333333296E-3</c:v>
                </c:pt>
                <c:pt idx="2">
                  <c:v>5.2110474205315296E-3</c:v>
                </c:pt>
                <c:pt idx="3">
                  <c:v>1.0416666666666701E-2</c:v>
                </c:pt>
                <c:pt idx="4">
                  <c:v>2.0833333333333301E-2</c:v>
                </c:pt>
                <c:pt idx="5">
                  <c:v>1.0416666666666701E-2</c:v>
                </c:pt>
                <c:pt idx="6">
                  <c:v>5.2083333333333296E-3</c:v>
                </c:pt>
                <c:pt idx="7">
                  <c:v>1E-3</c:v>
                </c:pt>
                <c:pt idx="8">
                  <c:v>1E-3</c:v>
                </c:pt>
                <c:pt idx="9">
                  <c:v>5.2083333333333296E-3</c:v>
                </c:pt>
                <c:pt idx="10">
                  <c:v>1E-3</c:v>
                </c:pt>
                <c:pt idx="11">
                  <c:v>1E-3</c:v>
                </c:pt>
                <c:pt idx="12">
                  <c:v>5.2083333333333296E-3</c:v>
                </c:pt>
                <c:pt idx="13">
                  <c:v>1E-3</c:v>
                </c:pt>
                <c:pt idx="14">
                  <c:v>1E-3</c:v>
                </c:pt>
                <c:pt idx="15">
                  <c:v>0.171875</c:v>
                </c:pt>
                <c:pt idx="16">
                  <c:v>3.125E-2</c:v>
                </c:pt>
                <c:pt idx="17">
                  <c:v>0.18229166666666699</c:v>
                </c:pt>
                <c:pt idx="18">
                  <c:v>0.36458333333333298</c:v>
                </c:pt>
                <c:pt idx="19">
                  <c:v>0.78645833333333304</c:v>
                </c:pt>
                <c:pt idx="20">
                  <c:v>0.28645833333333298</c:v>
                </c:pt>
                <c:pt idx="21">
                  <c:v>0.49479166666666702</c:v>
                </c:pt>
                <c:pt idx="22">
                  <c:v>0.22916666666666699</c:v>
                </c:pt>
                <c:pt idx="23">
                  <c:v>1.5625E-2</c:v>
                </c:pt>
                <c:pt idx="24">
                  <c:v>0.33854166666666702</c:v>
                </c:pt>
                <c:pt idx="25">
                  <c:v>0.671875</c:v>
                </c:pt>
                <c:pt idx="26">
                  <c:v>0.765625</c:v>
                </c:pt>
                <c:pt idx="27">
                  <c:v>0.90625</c:v>
                </c:pt>
                <c:pt idx="28">
                  <c:v>1</c:v>
                </c:pt>
                <c:pt idx="29">
                  <c:v>1</c:v>
                </c:pt>
                <c:pt idx="30">
                  <c:v>0.921875</c:v>
                </c:pt>
                <c:pt idx="31">
                  <c:v>0.97916666666666696</c:v>
                </c:pt>
                <c:pt idx="32">
                  <c:v>1</c:v>
                </c:pt>
                <c:pt idx="33">
                  <c:v>0.984375</c:v>
                </c:pt>
                <c:pt idx="34">
                  <c:v>0.69791666666666696</c:v>
                </c:pt>
                <c:pt idx="35">
                  <c:v>0.46354166666666702</c:v>
                </c:pt>
                <c:pt idx="36">
                  <c:v>0.94791666666666696</c:v>
                </c:pt>
                <c:pt idx="37">
                  <c:v>0.30729166666666702</c:v>
                </c:pt>
                <c:pt idx="38">
                  <c:v>0.36979166666666702</c:v>
                </c:pt>
                <c:pt idx="39">
                  <c:v>0.38020833333333298</c:v>
                </c:pt>
                <c:pt idx="40">
                  <c:v>0.72395833333333304</c:v>
                </c:pt>
                <c:pt idx="41">
                  <c:v>0.19791666666666699</c:v>
                </c:pt>
                <c:pt idx="42">
                  <c:v>0.99479166666666696</c:v>
                </c:pt>
                <c:pt idx="43">
                  <c:v>0.60416666666666696</c:v>
                </c:pt>
                <c:pt idx="44">
                  <c:v>0.56770833333333304</c:v>
                </c:pt>
                <c:pt idx="45">
                  <c:v>0.30555555555555602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84-4C47-8706-CDD0903F1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0A-D849-B3E1-DE3B78911A9B}"/>
              </c:ext>
            </c:extLst>
          </c:dPt>
          <c:dPt>
            <c:idx val="2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0A-D849-B3E1-DE3B78911A9B}"/>
              </c:ext>
            </c:extLst>
          </c:dPt>
          <c:dPt>
            <c:idx val="3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0A-D849-B3E1-DE3B78911A9B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0A-D849-B3E1-DE3B78911A9B}"/>
              </c:ext>
            </c:extLst>
          </c:dPt>
          <c:val>
            <c:numRef>
              <c:f>'se-hours'!$M$508:$M$553</c:f>
              <c:numCache>
                <c:formatCode>General</c:formatCode>
                <c:ptCount val="46"/>
                <c:pt idx="0">
                  <c:v>2.0833333333333301E-2</c:v>
                </c:pt>
                <c:pt idx="1">
                  <c:v>4.6875E-2</c:v>
                </c:pt>
                <c:pt idx="2">
                  <c:v>0.125</c:v>
                </c:pt>
                <c:pt idx="3">
                  <c:v>6.7708333333333301E-2</c:v>
                </c:pt>
                <c:pt idx="4">
                  <c:v>8.3333333333333301E-2</c:v>
                </c:pt>
                <c:pt idx="5">
                  <c:v>0.140625</c:v>
                </c:pt>
                <c:pt idx="6">
                  <c:v>0.20833333333333301</c:v>
                </c:pt>
                <c:pt idx="7">
                  <c:v>1E-3</c:v>
                </c:pt>
                <c:pt idx="8">
                  <c:v>2.6041666666666699E-2</c:v>
                </c:pt>
                <c:pt idx="9">
                  <c:v>0.1875</c:v>
                </c:pt>
                <c:pt idx="10">
                  <c:v>0.75</c:v>
                </c:pt>
                <c:pt idx="11">
                  <c:v>0.75520833333333304</c:v>
                </c:pt>
                <c:pt idx="12">
                  <c:v>0.55208333333333304</c:v>
                </c:pt>
                <c:pt idx="13">
                  <c:v>0.36979166666666702</c:v>
                </c:pt>
                <c:pt idx="14">
                  <c:v>0.30729166666666702</c:v>
                </c:pt>
                <c:pt idx="15">
                  <c:v>0.34895833333333298</c:v>
                </c:pt>
                <c:pt idx="16">
                  <c:v>0.30729166666666702</c:v>
                </c:pt>
                <c:pt idx="17">
                  <c:v>0.375</c:v>
                </c:pt>
                <c:pt idx="18">
                  <c:v>0.88020833333333304</c:v>
                </c:pt>
                <c:pt idx="19">
                  <c:v>0.75</c:v>
                </c:pt>
                <c:pt idx="20">
                  <c:v>0.97395833333333304</c:v>
                </c:pt>
                <c:pt idx="21">
                  <c:v>0.99479166666666696</c:v>
                </c:pt>
                <c:pt idx="22">
                  <c:v>0.96354166666666696</c:v>
                </c:pt>
                <c:pt idx="23">
                  <c:v>0.88541666666666696</c:v>
                </c:pt>
                <c:pt idx="24">
                  <c:v>0.95833333333333304</c:v>
                </c:pt>
                <c:pt idx="25">
                  <c:v>0.80729166666666696</c:v>
                </c:pt>
                <c:pt idx="26">
                  <c:v>0.69791666666666696</c:v>
                </c:pt>
                <c:pt idx="27">
                  <c:v>0.65104166666666696</c:v>
                </c:pt>
                <c:pt idx="28">
                  <c:v>0.81770833333333304</c:v>
                </c:pt>
                <c:pt idx="29">
                  <c:v>0.19270833333333301</c:v>
                </c:pt>
                <c:pt idx="30">
                  <c:v>0.49479166666666702</c:v>
                </c:pt>
                <c:pt idx="31">
                  <c:v>0.91666666666666696</c:v>
                </c:pt>
                <c:pt idx="32">
                  <c:v>0.99479166666666696</c:v>
                </c:pt>
                <c:pt idx="33">
                  <c:v>0.984375</c:v>
                </c:pt>
                <c:pt idx="34">
                  <c:v>0.953125</c:v>
                </c:pt>
                <c:pt idx="35">
                  <c:v>0.99479166666666696</c:v>
                </c:pt>
                <c:pt idx="36">
                  <c:v>0.83854166666666696</c:v>
                </c:pt>
                <c:pt idx="37">
                  <c:v>0.44270833333333298</c:v>
                </c:pt>
                <c:pt idx="38">
                  <c:v>0.21354166666666699</c:v>
                </c:pt>
                <c:pt idx="39">
                  <c:v>0.265625</c:v>
                </c:pt>
                <c:pt idx="40">
                  <c:v>4.6875E-2</c:v>
                </c:pt>
                <c:pt idx="41">
                  <c:v>0.22916666666666699</c:v>
                </c:pt>
                <c:pt idx="42">
                  <c:v>0.13020833333333301</c:v>
                </c:pt>
                <c:pt idx="43">
                  <c:v>1.5625E-2</c:v>
                </c:pt>
                <c:pt idx="44">
                  <c:v>3.125E-2</c:v>
                </c:pt>
                <c:pt idx="45">
                  <c:v>8.3333333333333297E-3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0A-D849-B3E1-DE3B78911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03-184E-9D1D-E696B0020E8F}"/>
              </c:ext>
            </c:extLst>
          </c:dPt>
          <c:dPt>
            <c:idx val="3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03-184E-9D1D-E696B0020E8F}"/>
              </c:ext>
            </c:extLst>
          </c:dPt>
          <c:dPt>
            <c:idx val="3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03-184E-9D1D-E696B0020E8F}"/>
              </c:ext>
            </c:extLst>
          </c:dPt>
          <c:dPt>
            <c:idx val="44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803-184E-9D1D-E696B0020E8F}"/>
              </c:ext>
            </c:extLst>
          </c:dPt>
          <c:val>
            <c:numRef>
              <c:f>'se-hours'!$M$554:$M$599</c:f>
              <c:numCache>
                <c:formatCode>General</c:formatCode>
                <c:ptCount val="46"/>
                <c:pt idx="0">
                  <c:v>3.6458333333333301E-2</c:v>
                </c:pt>
                <c:pt idx="1">
                  <c:v>0.109375</c:v>
                </c:pt>
                <c:pt idx="2">
                  <c:v>5.7291666666666699E-2</c:v>
                </c:pt>
                <c:pt idx="3">
                  <c:v>1.5625E-2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0.17782426778242699</c:v>
                </c:pt>
                <c:pt idx="8">
                  <c:v>0.125260960334029</c:v>
                </c:pt>
                <c:pt idx="9">
                  <c:v>0.3125</c:v>
                </c:pt>
                <c:pt idx="10">
                  <c:v>0.19791666666666699</c:v>
                </c:pt>
                <c:pt idx="11">
                  <c:v>5.2083333333333296E-3</c:v>
                </c:pt>
                <c:pt idx="12">
                  <c:v>2.0833333333333301E-2</c:v>
                </c:pt>
                <c:pt idx="13">
                  <c:v>1.0416666666666701E-2</c:v>
                </c:pt>
                <c:pt idx="14">
                  <c:v>5.2083333333333296E-3</c:v>
                </c:pt>
                <c:pt idx="15">
                  <c:v>0.104166666666667</c:v>
                </c:pt>
                <c:pt idx="16">
                  <c:v>2.6041666666666699E-2</c:v>
                </c:pt>
                <c:pt idx="17">
                  <c:v>1E-3</c:v>
                </c:pt>
                <c:pt idx="18">
                  <c:v>1E-3</c:v>
                </c:pt>
                <c:pt idx="19">
                  <c:v>5.2219321148825101E-3</c:v>
                </c:pt>
                <c:pt idx="20">
                  <c:v>0.83744100681698996</c:v>
                </c:pt>
                <c:pt idx="21">
                  <c:v>0.45430809399477801</c:v>
                </c:pt>
                <c:pt idx="22">
                  <c:v>6.7814293166405804E-2</c:v>
                </c:pt>
                <c:pt idx="23">
                  <c:v>3.125E-2</c:v>
                </c:pt>
                <c:pt idx="24">
                  <c:v>0.125</c:v>
                </c:pt>
                <c:pt idx="25">
                  <c:v>0.109375</c:v>
                </c:pt>
                <c:pt idx="26">
                  <c:v>0.71354166666666696</c:v>
                </c:pt>
                <c:pt idx="27">
                  <c:v>0.94791666666666696</c:v>
                </c:pt>
                <c:pt idx="28">
                  <c:v>0.99479166666666696</c:v>
                </c:pt>
                <c:pt idx="29">
                  <c:v>1</c:v>
                </c:pt>
                <c:pt idx="30">
                  <c:v>0.98958333333333304</c:v>
                </c:pt>
                <c:pt idx="31">
                  <c:v>0.34946236559139798</c:v>
                </c:pt>
                <c:pt idx="32">
                  <c:v>0.640625</c:v>
                </c:pt>
                <c:pt idx="33">
                  <c:v>0.80729166666666696</c:v>
                </c:pt>
                <c:pt idx="34">
                  <c:v>0.92708333333333304</c:v>
                </c:pt>
                <c:pt idx="35">
                  <c:v>0.90625</c:v>
                </c:pt>
                <c:pt idx="36">
                  <c:v>0.921875</c:v>
                </c:pt>
                <c:pt idx="37">
                  <c:v>0.828125</c:v>
                </c:pt>
                <c:pt idx="38">
                  <c:v>0.97395833333333304</c:v>
                </c:pt>
                <c:pt idx="39">
                  <c:v>0.984375</c:v>
                </c:pt>
                <c:pt idx="40">
                  <c:v>0.97916666666666696</c:v>
                </c:pt>
                <c:pt idx="41">
                  <c:v>0.83333333333333304</c:v>
                </c:pt>
                <c:pt idx="42">
                  <c:v>0.72395833333333304</c:v>
                </c:pt>
                <c:pt idx="43">
                  <c:v>0.49066666666666697</c:v>
                </c:pt>
                <c:pt idx="44">
                  <c:v>0.35416666666666702</c:v>
                </c:pt>
                <c:pt idx="4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03-184E-9D1D-E696B0020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7D-4945-AA80-B4B58F9220C8}"/>
              </c:ext>
            </c:extLst>
          </c:dPt>
          <c:dPt>
            <c:idx val="2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7D-4945-AA80-B4B58F9220C8}"/>
              </c:ext>
            </c:extLst>
          </c:dPt>
          <c:dPt>
            <c:idx val="2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7D-4945-AA80-B4B58F9220C8}"/>
              </c:ext>
            </c:extLst>
          </c:dPt>
          <c:dPt>
            <c:idx val="3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7D-4945-AA80-B4B58F9220C8}"/>
              </c:ext>
            </c:extLst>
          </c:dPt>
          <c:dPt>
            <c:idx val="35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7D-4945-AA80-B4B58F9220C8}"/>
              </c:ext>
            </c:extLst>
          </c:dPt>
          <c:dPt>
            <c:idx val="4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67D-4945-AA80-B4B58F9220C8}"/>
              </c:ext>
            </c:extLst>
          </c:dPt>
          <c:val>
            <c:numRef>
              <c:f>'se-hours'!$M$600:$M$645</c:f>
              <c:numCache>
                <c:formatCode>General</c:formatCode>
                <c:ptCount val="46"/>
                <c:pt idx="0">
                  <c:v>0.11413043478260899</c:v>
                </c:pt>
                <c:pt idx="1">
                  <c:v>4.6875E-2</c:v>
                </c:pt>
                <c:pt idx="2">
                  <c:v>5.2083333333333296E-3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4.1666666666666699E-2</c:v>
                </c:pt>
                <c:pt idx="9">
                  <c:v>4.6875E-2</c:v>
                </c:pt>
                <c:pt idx="10">
                  <c:v>2.0833333333333301E-2</c:v>
                </c:pt>
                <c:pt idx="11">
                  <c:v>0.45833333333333298</c:v>
                </c:pt>
                <c:pt idx="12">
                  <c:v>0.140625</c:v>
                </c:pt>
                <c:pt idx="13">
                  <c:v>5.2083333333333296E-3</c:v>
                </c:pt>
                <c:pt idx="14">
                  <c:v>9.8958333333333301E-2</c:v>
                </c:pt>
                <c:pt idx="15">
                  <c:v>0.63641105894627004</c:v>
                </c:pt>
                <c:pt idx="16">
                  <c:v>0.73958333333333304</c:v>
                </c:pt>
                <c:pt idx="17">
                  <c:v>0.453125</c:v>
                </c:pt>
                <c:pt idx="18">
                  <c:v>0.82291666666666696</c:v>
                </c:pt>
                <c:pt idx="19">
                  <c:v>0.65625</c:v>
                </c:pt>
                <c:pt idx="20">
                  <c:v>0.94791666666666696</c:v>
                </c:pt>
                <c:pt idx="21">
                  <c:v>0.94270833333333304</c:v>
                </c:pt>
                <c:pt idx="22">
                  <c:v>1</c:v>
                </c:pt>
                <c:pt idx="23">
                  <c:v>0.94270833333333304</c:v>
                </c:pt>
                <c:pt idx="24">
                  <c:v>0.5</c:v>
                </c:pt>
                <c:pt idx="25">
                  <c:v>0.56770833333333304</c:v>
                </c:pt>
                <c:pt idx="26">
                  <c:v>0.984375</c:v>
                </c:pt>
                <c:pt idx="27">
                  <c:v>1</c:v>
                </c:pt>
                <c:pt idx="28">
                  <c:v>0.875</c:v>
                </c:pt>
                <c:pt idx="29">
                  <c:v>0.9375</c:v>
                </c:pt>
                <c:pt idx="30">
                  <c:v>0.91596638655462204</c:v>
                </c:pt>
                <c:pt idx="31">
                  <c:v>0.90104166666666696</c:v>
                </c:pt>
                <c:pt idx="32">
                  <c:v>0.328125</c:v>
                </c:pt>
                <c:pt idx="33">
                  <c:v>7.8125E-2</c:v>
                </c:pt>
                <c:pt idx="34">
                  <c:v>0.26041666666666702</c:v>
                </c:pt>
                <c:pt idx="35">
                  <c:v>0.578125</c:v>
                </c:pt>
                <c:pt idx="36">
                  <c:v>0.90104166666666696</c:v>
                </c:pt>
                <c:pt idx="37">
                  <c:v>1</c:v>
                </c:pt>
                <c:pt idx="38">
                  <c:v>1</c:v>
                </c:pt>
                <c:pt idx="39">
                  <c:v>0.97307485191168597</c:v>
                </c:pt>
                <c:pt idx="40">
                  <c:v>0.66666666666666696</c:v>
                </c:pt>
                <c:pt idx="41">
                  <c:v>0.75520833333333304</c:v>
                </c:pt>
                <c:pt idx="42">
                  <c:v>0.65625</c:v>
                </c:pt>
                <c:pt idx="43">
                  <c:v>0.44791666666666702</c:v>
                </c:pt>
                <c:pt idx="44">
                  <c:v>5.7925223802001102E-2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67D-4945-AA80-B4B58F922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DF-F043-9A56-BD06AE18213C}"/>
              </c:ext>
            </c:extLst>
          </c:dPt>
          <c:dPt>
            <c:idx val="3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DF-F043-9A56-BD06AE18213C}"/>
              </c:ext>
            </c:extLst>
          </c:dPt>
          <c:dPt>
            <c:idx val="3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DF-F043-9A56-BD06AE18213C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9DF-F043-9A56-BD06AE18213C}"/>
              </c:ext>
            </c:extLst>
          </c:dPt>
          <c:val>
            <c:numRef>
              <c:f>'se-hours'!$M$646:$M$691</c:f>
              <c:numCache>
                <c:formatCode>General</c:formatCode>
                <c:ptCount val="46"/>
                <c:pt idx="0">
                  <c:v>2.0833333333333301E-2</c:v>
                </c:pt>
                <c:pt idx="1">
                  <c:v>1E-3</c:v>
                </c:pt>
                <c:pt idx="2">
                  <c:v>2.6041666666666699E-2</c:v>
                </c:pt>
                <c:pt idx="3">
                  <c:v>1E-3</c:v>
                </c:pt>
                <c:pt idx="4">
                  <c:v>1.0416666666666701E-2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5.2083333333333296E-3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1.5625E-2</c:v>
                </c:pt>
                <c:pt idx="20">
                  <c:v>5.2083333333333296E-3</c:v>
                </c:pt>
                <c:pt idx="21">
                  <c:v>0.58333333333333304</c:v>
                </c:pt>
                <c:pt idx="22">
                  <c:v>0.99479166666666696</c:v>
                </c:pt>
                <c:pt idx="23">
                  <c:v>1</c:v>
                </c:pt>
                <c:pt idx="24">
                  <c:v>1</c:v>
                </c:pt>
                <c:pt idx="25">
                  <c:v>0.75</c:v>
                </c:pt>
                <c:pt idx="26">
                  <c:v>0.78125</c:v>
                </c:pt>
                <c:pt idx="27">
                  <c:v>0.78125</c:v>
                </c:pt>
                <c:pt idx="28">
                  <c:v>0.85416666666666696</c:v>
                </c:pt>
                <c:pt idx="29">
                  <c:v>0.984375</c:v>
                </c:pt>
                <c:pt idx="30">
                  <c:v>0.77083333333333304</c:v>
                </c:pt>
                <c:pt idx="31">
                  <c:v>0.77604166666666696</c:v>
                </c:pt>
                <c:pt idx="32">
                  <c:v>0.953125</c:v>
                </c:pt>
                <c:pt idx="33">
                  <c:v>0.984375</c:v>
                </c:pt>
                <c:pt idx="34">
                  <c:v>0.51148225469728603</c:v>
                </c:pt>
                <c:pt idx="35">
                  <c:v>0.44791666666666702</c:v>
                </c:pt>
                <c:pt idx="36">
                  <c:v>0.82325338894681999</c:v>
                </c:pt>
                <c:pt idx="37">
                  <c:v>0.91762252346193995</c:v>
                </c:pt>
                <c:pt idx="38">
                  <c:v>0.30729166666666702</c:v>
                </c:pt>
                <c:pt idx="39">
                  <c:v>0.55208333333333304</c:v>
                </c:pt>
                <c:pt idx="40">
                  <c:v>0.25520833333333298</c:v>
                </c:pt>
                <c:pt idx="41">
                  <c:v>0</c:v>
                </c:pt>
                <c:pt idx="42">
                  <c:v>1.0422094841063099E-2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DF-F043-9A56-BD06AE182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88-E14D-94DC-5950F908CE0A}"/>
              </c:ext>
            </c:extLst>
          </c:dPt>
          <c:dPt>
            <c:idx val="2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88-E14D-94DC-5950F908CE0A}"/>
              </c:ext>
            </c:extLst>
          </c:dPt>
          <c:dPt>
            <c:idx val="24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88-E14D-94DC-5950F908CE0A}"/>
              </c:ext>
            </c:extLst>
          </c:dPt>
          <c:dPt>
            <c:idx val="4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88-E14D-94DC-5950F908CE0A}"/>
              </c:ext>
            </c:extLst>
          </c:dPt>
          <c:val>
            <c:numRef>
              <c:f>'se-hours'!$M$692:$M$737</c:f>
              <c:numCache>
                <c:formatCode>General</c:formatCode>
                <c:ptCount val="46"/>
                <c:pt idx="0">
                  <c:v>1.5625E-2</c:v>
                </c:pt>
                <c:pt idx="1">
                  <c:v>1.0416666666666701E-2</c:v>
                </c:pt>
                <c:pt idx="2">
                  <c:v>1E-3</c:v>
                </c:pt>
                <c:pt idx="3">
                  <c:v>1E-3</c:v>
                </c:pt>
                <c:pt idx="4">
                  <c:v>5.2083333333333296E-3</c:v>
                </c:pt>
                <c:pt idx="5">
                  <c:v>7.2916666666666699E-2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1.0416666666666701E-2</c:v>
                </c:pt>
                <c:pt idx="12">
                  <c:v>1.5625E-2</c:v>
                </c:pt>
                <c:pt idx="13">
                  <c:v>0.20833333333333301</c:v>
                </c:pt>
                <c:pt idx="14">
                  <c:v>0.171875</c:v>
                </c:pt>
                <c:pt idx="15">
                  <c:v>0.33333333333333298</c:v>
                </c:pt>
                <c:pt idx="16">
                  <c:v>0.19270833333333301</c:v>
                </c:pt>
                <c:pt idx="17">
                  <c:v>0.71875</c:v>
                </c:pt>
                <c:pt idx="18">
                  <c:v>0.98958333333333304</c:v>
                </c:pt>
                <c:pt idx="19">
                  <c:v>1</c:v>
                </c:pt>
                <c:pt idx="20">
                  <c:v>1</c:v>
                </c:pt>
                <c:pt idx="21">
                  <c:v>0.97916666666666696</c:v>
                </c:pt>
                <c:pt idx="22">
                  <c:v>0.93229166666666696</c:v>
                </c:pt>
                <c:pt idx="23">
                  <c:v>0.49479166666666702</c:v>
                </c:pt>
                <c:pt idx="24">
                  <c:v>0.91666666666666696</c:v>
                </c:pt>
                <c:pt idx="25">
                  <c:v>1</c:v>
                </c:pt>
                <c:pt idx="26">
                  <c:v>0.98958333333333304</c:v>
                </c:pt>
                <c:pt idx="27">
                  <c:v>0.890625</c:v>
                </c:pt>
                <c:pt idx="28">
                  <c:v>0.85416666666666696</c:v>
                </c:pt>
                <c:pt idx="29">
                  <c:v>0.67708333333333304</c:v>
                </c:pt>
                <c:pt idx="30">
                  <c:v>0.96352266805627895</c:v>
                </c:pt>
                <c:pt idx="31">
                  <c:v>0.97916666666666696</c:v>
                </c:pt>
                <c:pt idx="32">
                  <c:v>0.8125</c:v>
                </c:pt>
                <c:pt idx="33">
                  <c:v>1</c:v>
                </c:pt>
                <c:pt idx="34">
                  <c:v>0.96875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0.97916666666666696</c:v>
                </c:pt>
                <c:pt idx="39">
                  <c:v>0.88020833333333304</c:v>
                </c:pt>
                <c:pt idx="40">
                  <c:v>0.88541666666666696</c:v>
                </c:pt>
                <c:pt idx="41">
                  <c:v>0.78125</c:v>
                </c:pt>
                <c:pt idx="42">
                  <c:v>0.19672131147541</c:v>
                </c:pt>
                <c:pt idx="43">
                  <c:v>0.41145833333333298</c:v>
                </c:pt>
                <c:pt idx="44">
                  <c:v>0.33854166666666702</c:v>
                </c:pt>
                <c:pt idx="45">
                  <c:v>3.3333333333333298E-2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88-E14D-94DC-5950F908C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val>
            <c:numRef>
              <c:f>'se-hours'!$M$738:$M$783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1.5625E-2</c:v>
                </c:pt>
                <c:pt idx="4">
                  <c:v>0.53645833333333304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0.38020833333333298</c:v>
                </c:pt>
                <c:pt idx="9">
                  <c:v>2.60688216892596E-2</c:v>
                </c:pt>
                <c:pt idx="10">
                  <c:v>0.13020833333333301</c:v>
                </c:pt>
                <c:pt idx="11">
                  <c:v>1.0443864229764999E-2</c:v>
                </c:pt>
                <c:pt idx="12">
                  <c:v>1E-3</c:v>
                </c:pt>
                <c:pt idx="13">
                  <c:v>1.0582010582010601E-2</c:v>
                </c:pt>
                <c:pt idx="14">
                  <c:v>2.7932960893854698E-2</c:v>
                </c:pt>
                <c:pt idx="15">
                  <c:v>1.5625E-2</c:v>
                </c:pt>
                <c:pt idx="16">
                  <c:v>1.5625E-2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0.984375</c:v>
                </c:pt>
                <c:pt idx="21">
                  <c:v>0.89528795811518302</c:v>
                </c:pt>
                <c:pt idx="22">
                  <c:v>0.90083565459610004</c:v>
                </c:pt>
                <c:pt idx="23">
                  <c:v>0.69270833333333304</c:v>
                </c:pt>
                <c:pt idx="24">
                  <c:v>0.5</c:v>
                </c:pt>
                <c:pt idx="25">
                  <c:v>0.30952380952380998</c:v>
                </c:pt>
                <c:pt idx="26">
                  <c:v>0.36458333333333298</c:v>
                </c:pt>
                <c:pt idx="27">
                  <c:v>0.97395833333333304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F-7148-B8A0-AA96C306C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0-7949-B423-C29E1CD306ED}"/>
              </c:ext>
            </c:extLst>
          </c:dPt>
          <c:dPt>
            <c:idx val="38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0-7949-B423-C29E1CD306ED}"/>
              </c:ext>
            </c:extLst>
          </c:dPt>
          <c:val>
            <c:numRef>
              <c:f>'se-hours'!$M$48:$M$93</c:f>
              <c:numCache>
                <c:formatCode>General</c:formatCode>
                <c:ptCount val="46"/>
                <c:pt idx="0">
                  <c:v>5.7273768613974804E-3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1E-3</c:v>
                </c:pt>
                <c:pt idx="7">
                  <c:v>1.0416666666666701E-2</c:v>
                </c:pt>
                <c:pt idx="8">
                  <c:v>1E-3</c:v>
                </c:pt>
                <c:pt idx="9">
                  <c:v>1E-3</c:v>
                </c:pt>
                <c:pt idx="10">
                  <c:v>5.2110474205315296E-3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6.7708333333333301E-2</c:v>
                </c:pt>
                <c:pt idx="17">
                  <c:v>4.6875E-2</c:v>
                </c:pt>
                <c:pt idx="18">
                  <c:v>4.1666666666666699E-2</c:v>
                </c:pt>
                <c:pt idx="19">
                  <c:v>0.32291666666666702</c:v>
                </c:pt>
                <c:pt idx="20">
                  <c:v>0.79166666666666696</c:v>
                </c:pt>
                <c:pt idx="21">
                  <c:v>0.52659019812304497</c:v>
                </c:pt>
                <c:pt idx="22">
                  <c:v>0.83368756641870401</c:v>
                </c:pt>
                <c:pt idx="23">
                  <c:v>0.234375</c:v>
                </c:pt>
                <c:pt idx="24">
                  <c:v>3.125E-2</c:v>
                </c:pt>
                <c:pt idx="25">
                  <c:v>0.30208333333333298</c:v>
                </c:pt>
                <c:pt idx="26">
                  <c:v>0.55729166666666696</c:v>
                </c:pt>
                <c:pt idx="27">
                  <c:v>0.72916666666666696</c:v>
                </c:pt>
                <c:pt idx="28">
                  <c:v>0.30729166666666702</c:v>
                </c:pt>
                <c:pt idx="29">
                  <c:v>0.334553058024046</c:v>
                </c:pt>
                <c:pt idx="30">
                  <c:v>0.359375</c:v>
                </c:pt>
                <c:pt idx="31">
                  <c:v>0.88020833333333304</c:v>
                </c:pt>
                <c:pt idx="32">
                  <c:v>0.87473002159827196</c:v>
                </c:pt>
                <c:pt idx="33">
                  <c:v>0.99479166666666696</c:v>
                </c:pt>
                <c:pt idx="34">
                  <c:v>1</c:v>
                </c:pt>
                <c:pt idx="35">
                  <c:v>0.859375</c:v>
                </c:pt>
                <c:pt idx="36">
                  <c:v>0.91666666666666696</c:v>
                </c:pt>
                <c:pt idx="37">
                  <c:v>0.75</c:v>
                </c:pt>
                <c:pt idx="38">
                  <c:v>0.88713910761154902</c:v>
                </c:pt>
                <c:pt idx="39">
                  <c:v>0.40419947506561699</c:v>
                </c:pt>
                <c:pt idx="40">
                  <c:v>0.495821727019499</c:v>
                </c:pt>
                <c:pt idx="41">
                  <c:v>0.448756822316555</c:v>
                </c:pt>
                <c:pt idx="42">
                  <c:v>0.71428571428571397</c:v>
                </c:pt>
                <c:pt idx="43">
                  <c:v>0.75718015665796301</c:v>
                </c:pt>
                <c:pt idx="44">
                  <c:v>0.78645833333333304</c:v>
                </c:pt>
                <c:pt idx="45">
                  <c:v>0.55045871559632997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0-7949-B423-C29E1CD30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77-E24B-BE4B-7820BDF62757}"/>
              </c:ext>
            </c:extLst>
          </c:dPt>
          <c:val>
            <c:numRef>
              <c:f>'se-hours'!$M$94:$M$139</c:f>
              <c:numCache>
                <c:formatCode>General</c:formatCode>
                <c:ptCount val="46"/>
                <c:pt idx="0">
                  <c:v>3.6572622779519302E-2</c:v>
                </c:pt>
                <c:pt idx="1">
                  <c:v>0.281396560708702</c:v>
                </c:pt>
                <c:pt idx="2">
                  <c:v>0.14345991561181401</c:v>
                </c:pt>
                <c:pt idx="3">
                  <c:v>0.15104166666666699</c:v>
                </c:pt>
                <c:pt idx="4">
                  <c:v>6.7885117493472605E-2</c:v>
                </c:pt>
                <c:pt idx="5">
                  <c:v>5.2083333333333301E-2</c:v>
                </c:pt>
                <c:pt idx="6">
                  <c:v>5.0890585241730298E-2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5.2083333333333296E-3</c:v>
                </c:pt>
                <c:pt idx="11">
                  <c:v>5.2083333333333296E-3</c:v>
                </c:pt>
                <c:pt idx="12">
                  <c:v>1E-3</c:v>
                </c:pt>
                <c:pt idx="13">
                  <c:v>1E-3</c:v>
                </c:pt>
                <c:pt idx="14">
                  <c:v>5.2383446830801504E-3</c:v>
                </c:pt>
                <c:pt idx="15">
                  <c:v>1E-3</c:v>
                </c:pt>
                <c:pt idx="16">
                  <c:v>1E-3</c:v>
                </c:pt>
                <c:pt idx="17">
                  <c:v>5.2137643378519297E-3</c:v>
                </c:pt>
                <c:pt idx="18">
                  <c:v>6.25E-2</c:v>
                </c:pt>
                <c:pt idx="19">
                  <c:v>1.5625E-2</c:v>
                </c:pt>
                <c:pt idx="20">
                  <c:v>2.6041666666666699E-2</c:v>
                </c:pt>
                <c:pt idx="21">
                  <c:v>0.19791666666666699</c:v>
                </c:pt>
                <c:pt idx="22">
                  <c:v>9.5389507154213002E-2</c:v>
                </c:pt>
                <c:pt idx="23">
                  <c:v>0.152187698161065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0.88020833333333304</c:v>
                </c:pt>
                <c:pt idx="34">
                  <c:v>0.921875</c:v>
                </c:pt>
                <c:pt idx="35">
                  <c:v>0.90813648293963301</c:v>
                </c:pt>
                <c:pt idx="36">
                  <c:v>0.46875</c:v>
                </c:pt>
                <c:pt idx="37">
                  <c:v>0.65104166666666696</c:v>
                </c:pt>
                <c:pt idx="38">
                  <c:v>1</c:v>
                </c:pt>
                <c:pt idx="39">
                  <c:v>0.65625</c:v>
                </c:pt>
                <c:pt idx="40">
                  <c:v>1.0476689366160301E-2</c:v>
                </c:pt>
                <c:pt idx="41">
                  <c:v>1.5625E-2</c:v>
                </c:pt>
                <c:pt idx="42">
                  <c:v>0.1875</c:v>
                </c:pt>
                <c:pt idx="43">
                  <c:v>0.68229166666666696</c:v>
                </c:pt>
                <c:pt idx="44">
                  <c:v>4.6875E-2</c:v>
                </c:pt>
                <c:pt idx="45">
                  <c:v>0.15972222222222199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77-E24B-BE4B-7820BDF62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E-B745-B395-98BF61B4293B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E-B745-B395-98BF61B4293B}"/>
              </c:ext>
            </c:extLst>
          </c:dPt>
          <c:val>
            <c:numRef>
              <c:f>'se-hours'!$M$140:$M$185</c:f>
              <c:numCache>
                <c:formatCode>General</c:formatCode>
                <c:ptCount val="46"/>
                <c:pt idx="0">
                  <c:v>3.125E-2</c:v>
                </c:pt>
                <c:pt idx="1">
                  <c:v>1E-3</c:v>
                </c:pt>
                <c:pt idx="2">
                  <c:v>5.2083333333333296E-3</c:v>
                </c:pt>
                <c:pt idx="3">
                  <c:v>1E-3</c:v>
                </c:pt>
                <c:pt idx="4">
                  <c:v>0.25520833333333298</c:v>
                </c:pt>
                <c:pt idx="5">
                  <c:v>1E-3</c:v>
                </c:pt>
                <c:pt idx="6">
                  <c:v>1.0416666666666701E-2</c:v>
                </c:pt>
                <c:pt idx="7">
                  <c:v>1E-3</c:v>
                </c:pt>
                <c:pt idx="8">
                  <c:v>5.2083333333333296E-3</c:v>
                </c:pt>
                <c:pt idx="9">
                  <c:v>0</c:v>
                </c:pt>
                <c:pt idx="10">
                  <c:v>1E-3</c:v>
                </c:pt>
                <c:pt idx="11">
                  <c:v>3.125E-2</c:v>
                </c:pt>
                <c:pt idx="12">
                  <c:v>1E-3</c:v>
                </c:pt>
                <c:pt idx="13">
                  <c:v>0.140625</c:v>
                </c:pt>
                <c:pt idx="14">
                  <c:v>1E-3</c:v>
                </c:pt>
                <c:pt idx="15">
                  <c:v>5.2083333333333296E-3</c:v>
                </c:pt>
                <c:pt idx="16">
                  <c:v>1.0416666666666701E-2</c:v>
                </c:pt>
                <c:pt idx="17">
                  <c:v>5.7291666666666699E-2</c:v>
                </c:pt>
                <c:pt idx="18">
                  <c:v>0.119791666666667</c:v>
                </c:pt>
                <c:pt idx="19">
                  <c:v>0.22395833333333301</c:v>
                </c:pt>
                <c:pt idx="20">
                  <c:v>0.22916666666666699</c:v>
                </c:pt>
                <c:pt idx="21">
                  <c:v>0.84375</c:v>
                </c:pt>
                <c:pt idx="22">
                  <c:v>0.890625</c:v>
                </c:pt>
                <c:pt idx="23">
                  <c:v>0.83854166666666696</c:v>
                </c:pt>
                <c:pt idx="24">
                  <c:v>0.77083333333333304</c:v>
                </c:pt>
                <c:pt idx="25">
                  <c:v>0.640625</c:v>
                </c:pt>
                <c:pt idx="26">
                  <c:v>0.79166666666666696</c:v>
                </c:pt>
                <c:pt idx="27">
                  <c:v>0.99468085106382997</c:v>
                </c:pt>
                <c:pt idx="28">
                  <c:v>0.98436685773840504</c:v>
                </c:pt>
                <c:pt idx="29">
                  <c:v>0.89577905158936899</c:v>
                </c:pt>
                <c:pt idx="30">
                  <c:v>0.96354166666666696</c:v>
                </c:pt>
                <c:pt idx="31">
                  <c:v>0.97916666666666696</c:v>
                </c:pt>
                <c:pt idx="32">
                  <c:v>0.64583333333333304</c:v>
                </c:pt>
                <c:pt idx="33">
                  <c:v>0.734375</c:v>
                </c:pt>
                <c:pt idx="34">
                  <c:v>0.53125</c:v>
                </c:pt>
                <c:pt idx="35">
                  <c:v>0.875</c:v>
                </c:pt>
                <c:pt idx="36">
                  <c:v>0.88541666666666696</c:v>
                </c:pt>
                <c:pt idx="37">
                  <c:v>0.56770833333333304</c:v>
                </c:pt>
                <c:pt idx="38">
                  <c:v>1.5625E-2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E-B745-B395-98BF61B42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2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38-2B41-8758-334C4DE0E772}"/>
              </c:ext>
            </c:extLst>
          </c:dPt>
          <c:val>
            <c:numRef>
              <c:f>'se-hours'!$M$186:$M$231</c:f>
              <c:numCache>
                <c:formatCode>General</c:formatCode>
                <c:ptCount val="46"/>
                <c:pt idx="0">
                  <c:v>1E-3</c:v>
                </c:pt>
                <c:pt idx="1">
                  <c:v>1.0416666666666701E-2</c:v>
                </c:pt>
                <c:pt idx="2">
                  <c:v>1E-3</c:v>
                </c:pt>
                <c:pt idx="3">
                  <c:v>1.0416666666666701E-2</c:v>
                </c:pt>
                <c:pt idx="4">
                  <c:v>5.2083333333333296E-3</c:v>
                </c:pt>
                <c:pt idx="5">
                  <c:v>5.2083333333333296E-3</c:v>
                </c:pt>
                <c:pt idx="6">
                  <c:v>1E-3</c:v>
                </c:pt>
                <c:pt idx="7">
                  <c:v>1E-3</c:v>
                </c:pt>
                <c:pt idx="8">
                  <c:v>9.375E-2</c:v>
                </c:pt>
                <c:pt idx="9">
                  <c:v>5.2083333333333296E-3</c:v>
                </c:pt>
                <c:pt idx="10">
                  <c:v>1.0416666666666701E-2</c:v>
                </c:pt>
                <c:pt idx="11">
                  <c:v>5.2083333333333296E-3</c:v>
                </c:pt>
                <c:pt idx="12">
                  <c:v>1E-3</c:v>
                </c:pt>
                <c:pt idx="13">
                  <c:v>1E-3</c:v>
                </c:pt>
                <c:pt idx="14">
                  <c:v>5.2083333333333296E-3</c:v>
                </c:pt>
                <c:pt idx="15">
                  <c:v>1E-3</c:v>
                </c:pt>
                <c:pt idx="16">
                  <c:v>0</c:v>
                </c:pt>
                <c:pt idx="17">
                  <c:v>0.125</c:v>
                </c:pt>
                <c:pt idx="18">
                  <c:v>0.75520833333333304</c:v>
                </c:pt>
                <c:pt idx="19">
                  <c:v>0.58854166666666696</c:v>
                </c:pt>
                <c:pt idx="20">
                  <c:v>0.61458333333333304</c:v>
                </c:pt>
                <c:pt idx="21">
                  <c:v>0.375</c:v>
                </c:pt>
                <c:pt idx="22">
                  <c:v>0.40625</c:v>
                </c:pt>
                <c:pt idx="23">
                  <c:v>0.703125</c:v>
                </c:pt>
                <c:pt idx="24">
                  <c:v>0.20833333333333301</c:v>
                </c:pt>
                <c:pt idx="25">
                  <c:v>0.16145833333333301</c:v>
                </c:pt>
                <c:pt idx="26">
                  <c:v>0.515625</c:v>
                </c:pt>
                <c:pt idx="27">
                  <c:v>0.77083333333333304</c:v>
                </c:pt>
                <c:pt idx="28">
                  <c:v>0.890625</c:v>
                </c:pt>
                <c:pt idx="29">
                  <c:v>0.73369565217391297</c:v>
                </c:pt>
                <c:pt idx="30">
                  <c:v>0.52083333333333304</c:v>
                </c:pt>
                <c:pt idx="31">
                  <c:v>0.48958333333333298</c:v>
                </c:pt>
                <c:pt idx="32">
                  <c:v>0.70422535211267601</c:v>
                </c:pt>
                <c:pt idx="33">
                  <c:v>0.78125</c:v>
                </c:pt>
                <c:pt idx="34">
                  <c:v>0.98958333333333304</c:v>
                </c:pt>
                <c:pt idx="35">
                  <c:v>0.94639666468135797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38-2B41-8758-334C4DE0E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4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5C-A445-83B0-61A99BFECFAD}"/>
              </c:ext>
            </c:extLst>
          </c:dPt>
          <c:val>
            <c:numRef>
              <c:f>'se-hours'!$M$232:$M$277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0.59151009046624903</c:v>
                </c:pt>
                <c:pt idx="37">
                  <c:v>0.900836320191159</c:v>
                </c:pt>
                <c:pt idx="38">
                  <c:v>0.97386304234187104</c:v>
                </c:pt>
                <c:pt idx="39">
                  <c:v>0.45336112558624297</c:v>
                </c:pt>
                <c:pt idx="40">
                  <c:v>0.32291666666666702</c:v>
                </c:pt>
                <c:pt idx="41">
                  <c:v>2.13219616204691E-2</c:v>
                </c:pt>
                <c:pt idx="42">
                  <c:v>6.9721115537848599E-2</c:v>
                </c:pt>
                <c:pt idx="43">
                  <c:v>1.04493207941484E-2</c:v>
                </c:pt>
                <c:pt idx="44">
                  <c:v>1.5633142261594599E-2</c:v>
                </c:pt>
                <c:pt idx="45">
                  <c:v>3.3388981636060099E-2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5C-A445-83B0-61A99BFEC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val>
            <c:numRef>
              <c:f>'se-hours'!$M$278:$M$323</c:f>
              <c:numCache>
                <c:formatCode>General</c:formatCode>
                <c:ptCount val="46"/>
                <c:pt idx="0">
                  <c:v>9.375E-2</c:v>
                </c:pt>
                <c:pt idx="1">
                  <c:v>1E-3</c:v>
                </c:pt>
                <c:pt idx="2">
                  <c:v>1E-3</c:v>
                </c:pt>
                <c:pt idx="3">
                  <c:v>1.5633142261594599E-2</c:v>
                </c:pt>
                <c:pt idx="4">
                  <c:v>8.0085424452749604E-2</c:v>
                </c:pt>
                <c:pt idx="5">
                  <c:v>5.2083333333333296E-3</c:v>
                </c:pt>
                <c:pt idx="6">
                  <c:v>0.38541666666666702</c:v>
                </c:pt>
                <c:pt idx="7">
                  <c:v>4.6875E-2</c:v>
                </c:pt>
                <c:pt idx="8">
                  <c:v>5.2083333333333296E-3</c:v>
                </c:pt>
                <c:pt idx="9">
                  <c:v>1E-3</c:v>
                </c:pt>
                <c:pt idx="10">
                  <c:v>1E-3</c:v>
                </c:pt>
                <c:pt idx="11">
                  <c:v>1.5625E-2</c:v>
                </c:pt>
                <c:pt idx="12">
                  <c:v>5.2083333333333296E-3</c:v>
                </c:pt>
                <c:pt idx="13">
                  <c:v>2.0844189682126101E-2</c:v>
                </c:pt>
                <c:pt idx="14">
                  <c:v>4.1666666666666699E-2</c:v>
                </c:pt>
                <c:pt idx="15">
                  <c:v>0.28125</c:v>
                </c:pt>
                <c:pt idx="16">
                  <c:v>7.8125E-2</c:v>
                </c:pt>
                <c:pt idx="17">
                  <c:v>1.0416666666666701E-2</c:v>
                </c:pt>
                <c:pt idx="18">
                  <c:v>0.104166666666667</c:v>
                </c:pt>
                <c:pt idx="19">
                  <c:v>0.56770833333333304</c:v>
                </c:pt>
                <c:pt idx="20">
                  <c:v>0.28645833333333298</c:v>
                </c:pt>
                <c:pt idx="21">
                  <c:v>5.2083333333333301E-2</c:v>
                </c:pt>
                <c:pt idx="22">
                  <c:v>0.18463371054198899</c:v>
                </c:pt>
                <c:pt idx="23">
                  <c:v>0.34895833333333298</c:v>
                </c:pt>
                <c:pt idx="24">
                  <c:v>0.234375</c:v>
                </c:pt>
                <c:pt idx="25">
                  <c:v>0.111188325225851</c:v>
                </c:pt>
                <c:pt idx="26">
                  <c:v>0.59895833333333304</c:v>
                </c:pt>
                <c:pt idx="27">
                  <c:v>0.75</c:v>
                </c:pt>
                <c:pt idx="28">
                  <c:v>0.38541666666666702</c:v>
                </c:pt>
                <c:pt idx="29">
                  <c:v>0.34375</c:v>
                </c:pt>
                <c:pt idx="30">
                  <c:v>0.11166253101737</c:v>
                </c:pt>
                <c:pt idx="31">
                  <c:v>0.15112037519541399</c:v>
                </c:pt>
                <c:pt idx="32">
                  <c:v>0.46354166666666702</c:v>
                </c:pt>
                <c:pt idx="33">
                  <c:v>0.33333333333333298</c:v>
                </c:pt>
                <c:pt idx="34">
                  <c:v>0.265625</c:v>
                </c:pt>
                <c:pt idx="35">
                  <c:v>1.0416666666666701E-2</c:v>
                </c:pt>
                <c:pt idx="36">
                  <c:v>2.6041666666666699E-2</c:v>
                </c:pt>
                <c:pt idx="37">
                  <c:v>8.9285714285714302E-2</c:v>
                </c:pt>
                <c:pt idx="38">
                  <c:v>1.5625E-2</c:v>
                </c:pt>
                <c:pt idx="39">
                  <c:v>5.2083333333333296E-3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5.2083333333333296E-3</c:v>
                </c:pt>
                <c:pt idx="45">
                  <c:v>2.7777777777777801E-2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2-2B4F-99B8-A69E14405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25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84-224E-807B-DCBA9C32C63E}"/>
              </c:ext>
            </c:extLst>
          </c:dPt>
          <c:dPt>
            <c:idx val="35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84-224E-807B-DCBA9C32C63E}"/>
              </c:ext>
            </c:extLst>
          </c:dPt>
          <c:val>
            <c:numRef>
              <c:f>'se-hours'!$M$324:$M$369</c:f>
              <c:numCache>
                <c:formatCode>General</c:formatCode>
                <c:ptCount val="46"/>
                <c:pt idx="0">
                  <c:v>1E-3</c:v>
                </c:pt>
                <c:pt idx="1">
                  <c:v>1E-3</c:v>
                </c:pt>
                <c:pt idx="2">
                  <c:v>5.2083333333333296E-3</c:v>
                </c:pt>
                <c:pt idx="3">
                  <c:v>5.2083333333333296E-3</c:v>
                </c:pt>
                <c:pt idx="4">
                  <c:v>1E-3</c:v>
                </c:pt>
                <c:pt idx="5">
                  <c:v>1E-3</c:v>
                </c:pt>
                <c:pt idx="6">
                  <c:v>5.2083333333333301E-2</c:v>
                </c:pt>
                <c:pt idx="7">
                  <c:v>1E-3</c:v>
                </c:pt>
                <c:pt idx="8">
                  <c:v>5.2083333333333296E-3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2.6041666666666699E-2</c:v>
                </c:pt>
                <c:pt idx="17">
                  <c:v>5.2083333333333296E-3</c:v>
                </c:pt>
                <c:pt idx="18">
                  <c:v>0.15104166666666699</c:v>
                </c:pt>
                <c:pt idx="19">
                  <c:v>0.76041666666666696</c:v>
                </c:pt>
                <c:pt idx="20">
                  <c:v>0.25</c:v>
                </c:pt>
                <c:pt idx="21">
                  <c:v>0.52604166666666696</c:v>
                </c:pt>
                <c:pt idx="22">
                  <c:v>0.69791666666666696</c:v>
                </c:pt>
                <c:pt idx="23">
                  <c:v>0.104166666666667</c:v>
                </c:pt>
                <c:pt idx="24">
                  <c:v>0.109375</c:v>
                </c:pt>
                <c:pt idx="25">
                  <c:v>0.78125</c:v>
                </c:pt>
                <c:pt idx="26">
                  <c:v>0.91666666666666696</c:v>
                </c:pt>
                <c:pt idx="27">
                  <c:v>0.6875</c:v>
                </c:pt>
                <c:pt idx="28">
                  <c:v>0.77604166666666696</c:v>
                </c:pt>
                <c:pt idx="29">
                  <c:v>0.96875</c:v>
                </c:pt>
                <c:pt idx="30">
                  <c:v>0.98958333333333304</c:v>
                </c:pt>
                <c:pt idx="31">
                  <c:v>0.94270833333333304</c:v>
                </c:pt>
                <c:pt idx="32">
                  <c:v>0.97916666666666696</c:v>
                </c:pt>
                <c:pt idx="33">
                  <c:v>1</c:v>
                </c:pt>
                <c:pt idx="34">
                  <c:v>1</c:v>
                </c:pt>
                <c:pt idx="35">
                  <c:v>0.88541666666666696</c:v>
                </c:pt>
                <c:pt idx="36">
                  <c:v>5.2083333333333301E-2</c:v>
                </c:pt>
                <c:pt idx="37">
                  <c:v>0.24404761904761901</c:v>
                </c:pt>
                <c:pt idx="38">
                  <c:v>4.1666666666666699E-2</c:v>
                </c:pt>
                <c:pt idx="39">
                  <c:v>0.16666666666666699</c:v>
                </c:pt>
                <c:pt idx="40">
                  <c:v>6.25E-2</c:v>
                </c:pt>
                <c:pt idx="41">
                  <c:v>1.5625E-2</c:v>
                </c:pt>
                <c:pt idx="42">
                  <c:v>1E-3</c:v>
                </c:pt>
                <c:pt idx="43">
                  <c:v>1.0416666666666701E-2</c:v>
                </c:pt>
                <c:pt idx="44">
                  <c:v>1E-3</c:v>
                </c:pt>
                <c:pt idx="4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84-224E-807B-DCBA9C32C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B1-6640-A0CF-2BE6C6DB6643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B1-6640-A0CF-2BE6C6DB6643}"/>
              </c:ext>
            </c:extLst>
          </c:dPt>
          <c:val>
            <c:numRef>
              <c:f>'se-hours'!$M$370:$M$415</c:f>
              <c:numCache>
                <c:formatCode>General</c:formatCode>
                <c:ptCount val="46"/>
                <c:pt idx="0">
                  <c:v>5.2110474205315296E-3</c:v>
                </c:pt>
                <c:pt idx="1">
                  <c:v>1.0416666666666701E-2</c:v>
                </c:pt>
                <c:pt idx="2">
                  <c:v>2.963841138115E-2</c:v>
                </c:pt>
                <c:pt idx="3">
                  <c:v>1.5625E-2</c:v>
                </c:pt>
                <c:pt idx="4">
                  <c:v>1E-3</c:v>
                </c:pt>
                <c:pt idx="5">
                  <c:v>4.1666666666666699E-2</c:v>
                </c:pt>
                <c:pt idx="6">
                  <c:v>2.6041666666666699E-2</c:v>
                </c:pt>
                <c:pt idx="7">
                  <c:v>1.0416666666666701E-2</c:v>
                </c:pt>
                <c:pt idx="8">
                  <c:v>1.0416666666666701E-2</c:v>
                </c:pt>
                <c:pt idx="9">
                  <c:v>5.2192066805845502E-3</c:v>
                </c:pt>
                <c:pt idx="10">
                  <c:v>5.3533190578158498E-3</c:v>
                </c:pt>
                <c:pt idx="11">
                  <c:v>5.2083333333333296E-3</c:v>
                </c:pt>
                <c:pt idx="12">
                  <c:v>5.2083333333333296E-3</c:v>
                </c:pt>
                <c:pt idx="13">
                  <c:v>1E-3</c:v>
                </c:pt>
                <c:pt idx="14">
                  <c:v>1E-3</c:v>
                </c:pt>
                <c:pt idx="15">
                  <c:v>0</c:v>
                </c:pt>
                <c:pt idx="16">
                  <c:v>0.54011119936457497</c:v>
                </c:pt>
                <c:pt idx="17">
                  <c:v>0.40021063717746203</c:v>
                </c:pt>
                <c:pt idx="18">
                  <c:v>9.375E-2</c:v>
                </c:pt>
                <c:pt idx="19">
                  <c:v>5.2083333333333296E-3</c:v>
                </c:pt>
                <c:pt idx="20">
                  <c:v>0.52604166666666696</c:v>
                </c:pt>
                <c:pt idx="21">
                  <c:v>0.38541666666666702</c:v>
                </c:pt>
                <c:pt idx="22">
                  <c:v>5.2083333333333296E-3</c:v>
                </c:pt>
                <c:pt idx="23">
                  <c:v>1E-3</c:v>
                </c:pt>
                <c:pt idx="24">
                  <c:v>1E-3</c:v>
                </c:pt>
                <c:pt idx="25">
                  <c:v>1E-3</c:v>
                </c:pt>
                <c:pt idx="26">
                  <c:v>5.2083333333333296E-3</c:v>
                </c:pt>
                <c:pt idx="27">
                  <c:v>8.3333333333333301E-2</c:v>
                </c:pt>
                <c:pt idx="28">
                  <c:v>2.0833333333333301E-2</c:v>
                </c:pt>
                <c:pt idx="29">
                  <c:v>4.6875E-2</c:v>
                </c:pt>
                <c:pt idx="30">
                  <c:v>0.91145833333333304</c:v>
                </c:pt>
                <c:pt idx="31">
                  <c:v>0.94791666666666696</c:v>
                </c:pt>
                <c:pt idx="32">
                  <c:v>0.81770833333333304</c:v>
                </c:pt>
                <c:pt idx="33">
                  <c:v>0.99479166666666696</c:v>
                </c:pt>
                <c:pt idx="34">
                  <c:v>0.97395833333333304</c:v>
                </c:pt>
                <c:pt idx="35">
                  <c:v>1</c:v>
                </c:pt>
                <c:pt idx="36">
                  <c:v>0.953125</c:v>
                </c:pt>
                <c:pt idx="37">
                  <c:v>0.94270833333333304</c:v>
                </c:pt>
                <c:pt idx="38">
                  <c:v>0.29166666666666702</c:v>
                </c:pt>
                <c:pt idx="39">
                  <c:v>0.14583333333333301</c:v>
                </c:pt>
                <c:pt idx="40">
                  <c:v>8.8541666666666699E-2</c:v>
                </c:pt>
                <c:pt idx="41">
                  <c:v>1E-3</c:v>
                </c:pt>
                <c:pt idx="42">
                  <c:v>3.6458333333333301E-2</c:v>
                </c:pt>
                <c:pt idx="43">
                  <c:v>2.0833333333333301E-2</c:v>
                </c:pt>
                <c:pt idx="44">
                  <c:v>2.0833333333333301E-2</c:v>
                </c:pt>
                <c:pt idx="4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B1-6640-A0CF-2BE6C6DB6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528722351"/>
        <c:axId val="528507503"/>
      </c:barChart>
      <c:catAx>
        <c:axId val="528722351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507503"/>
        <c:crosses val="autoZero"/>
        <c:auto val="1"/>
        <c:lblAlgn val="ctr"/>
        <c:lblOffset val="100"/>
        <c:noMultiLvlLbl val="0"/>
      </c:catAx>
      <c:valAx>
        <c:axId val="5285075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76213"/>
            <a:ext cx="5829300" cy="52676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946997"/>
            <a:ext cx="5143500" cy="36530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05557"/>
            <a:ext cx="1478756" cy="128223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05557"/>
            <a:ext cx="4350544" cy="128223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772113"/>
            <a:ext cx="5915025" cy="629385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125506"/>
            <a:ext cx="5915025" cy="33097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027785"/>
            <a:ext cx="2914650" cy="9600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027785"/>
            <a:ext cx="2914650" cy="9600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05561"/>
            <a:ext cx="5915025" cy="29245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709066"/>
            <a:ext cx="2901255" cy="18177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526822"/>
            <a:ext cx="2901255" cy="81291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709066"/>
            <a:ext cx="2915543" cy="18177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526822"/>
            <a:ext cx="2915543" cy="81291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08698"/>
            <a:ext cx="2211884" cy="35304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178510"/>
            <a:ext cx="3471863" cy="107524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539139"/>
            <a:ext cx="2211884" cy="84093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08698"/>
            <a:ext cx="2211884" cy="35304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178510"/>
            <a:ext cx="3471863" cy="1075243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539139"/>
            <a:ext cx="2211884" cy="84093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05561"/>
            <a:ext cx="5915025" cy="292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027785"/>
            <a:ext cx="5915025" cy="960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4023701"/>
            <a:ext cx="1543050" cy="805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787F-D2D3-504D-AF9C-E457AB67C38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4023701"/>
            <a:ext cx="2314575" cy="805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4023701"/>
            <a:ext cx="1543050" cy="805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9E8C-D991-004B-96EC-599096A7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18" Type="http://schemas.openxmlformats.org/officeDocument/2006/relationships/chart" Target="../charts/chart1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17" Type="http://schemas.openxmlformats.org/officeDocument/2006/relationships/chart" Target="../charts/chart16.xml"/><Relationship Id="rId2" Type="http://schemas.openxmlformats.org/officeDocument/2006/relationships/chart" Target="../charts/chart1.xml"/><Relationship Id="rId16" Type="http://schemas.openxmlformats.org/officeDocument/2006/relationships/chart" Target="../charts/chart15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chart" Target="../charts/chart14.xml"/><Relationship Id="rId10" Type="http://schemas.openxmlformats.org/officeDocument/2006/relationships/chart" Target="../charts/chart9.xml"/><Relationship Id="rId19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43C548-9C35-1B46-B2E7-A2FDB410C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496988"/>
              </p:ext>
            </p:extLst>
          </p:nvPr>
        </p:nvGraphicFramePr>
        <p:xfrm>
          <a:off x="0" y="0"/>
          <a:ext cx="34290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5D0EF3-369A-B641-BD13-9F198D56F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713735"/>
              </p:ext>
            </p:extLst>
          </p:nvPr>
        </p:nvGraphicFramePr>
        <p:xfrm>
          <a:off x="3427200" y="0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426E66-AAA5-CA47-BD92-345EA8B74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29000"/>
              </p:ext>
            </p:extLst>
          </p:nvPr>
        </p:nvGraphicFramePr>
        <p:xfrm>
          <a:off x="0" y="1681200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FC35AD-9898-8B47-A77C-3E7861955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75920"/>
              </p:ext>
            </p:extLst>
          </p:nvPr>
        </p:nvGraphicFramePr>
        <p:xfrm>
          <a:off x="3427200" y="1681200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8BE80F-018C-1B40-878D-B8484B84F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668"/>
              </p:ext>
            </p:extLst>
          </p:nvPr>
        </p:nvGraphicFramePr>
        <p:xfrm>
          <a:off x="7200" y="334747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11C0B5-07C5-3D45-AE43-1F5C7E8EC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670903"/>
              </p:ext>
            </p:extLst>
          </p:nvPr>
        </p:nvGraphicFramePr>
        <p:xfrm>
          <a:off x="3416400" y="3338832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92AF100-21B6-6047-96A0-8549CA3E0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148285"/>
              </p:ext>
            </p:extLst>
          </p:nvPr>
        </p:nvGraphicFramePr>
        <p:xfrm>
          <a:off x="7200" y="502578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4E88EF8-04FD-7146-A84C-558ABF0D2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923751"/>
              </p:ext>
            </p:extLst>
          </p:nvPr>
        </p:nvGraphicFramePr>
        <p:xfrm>
          <a:off x="3423600" y="502578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7B328A-1EAD-344B-B339-60136D583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498958"/>
              </p:ext>
            </p:extLst>
          </p:nvPr>
        </p:nvGraphicFramePr>
        <p:xfrm>
          <a:off x="-7200" y="670698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2BE7AAD-8917-C446-A2F2-2603EBE00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887884"/>
              </p:ext>
            </p:extLst>
          </p:nvPr>
        </p:nvGraphicFramePr>
        <p:xfrm>
          <a:off x="3409200" y="670409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6D62EB-09CD-F048-B89E-BE7D89836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72513"/>
              </p:ext>
            </p:extLst>
          </p:nvPr>
        </p:nvGraphicFramePr>
        <p:xfrm>
          <a:off x="-21600" y="8358810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5358D27-EF6A-B642-AF34-DD2811520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853499"/>
              </p:ext>
            </p:extLst>
          </p:nvPr>
        </p:nvGraphicFramePr>
        <p:xfrm>
          <a:off x="3380400" y="8355920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7DEA9F9-7F18-E644-8656-C851AB34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90605"/>
              </p:ext>
            </p:extLst>
          </p:nvPr>
        </p:nvGraphicFramePr>
        <p:xfrm>
          <a:off x="-50400" y="1001602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5807279-9370-2C47-BF8F-7B25CA119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50053"/>
              </p:ext>
            </p:extLst>
          </p:nvPr>
        </p:nvGraphicFramePr>
        <p:xfrm>
          <a:off x="3366000" y="1001313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D6A8FD3-3949-F647-BF7D-FE4356338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187186"/>
              </p:ext>
            </p:extLst>
          </p:nvPr>
        </p:nvGraphicFramePr>
        <p:xfrm>
          <a:off x="-25199" y="11824337"/>
          <a:ext cx="3434399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C3CA5EA-1102-F448-BE87-651F63E28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333334"/>
              </p:ext>
            </p:extLst>
          </p:nvPr>
        </p:nvGraphicFramePr>
        <p:xfrm>
          <a:off x="3380400" y="11818582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0ECFDDC-8088-A046-9D3B-793FC0B06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55905"/>
              </p:ext>
            </p:extLst>
          </p:nvPr>
        </p:nvGraphicFramePr>
        <p:xfrm>
          <a:off x="-14400" y="13384099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ED8CDFD-30C4-3142-8F7E-84C9709CF5C8}"/>
              </a:ext>
            </a:extLst>
          </p:cNvPr>
          <p:cNvGrpSpPr/>
          <p:nvPr/>
        </p:nvGrpSpPr>
        <p:grpSpPr>
          <a:xfrm>
            <a:off x="265993" y="457202"/>
            <a:ext cx="3039511" cy="1261323"/>
            <a:chOff x="265993" y="457200"/>
            <a:chExt cx="3039511" cy="12613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C21086-768A-4A4A-B31F-7625F8532DA1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FEFACBF-2139-2D4E-B3BF-178A72836465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5F8B5CB-6004-6741-8294-EB1AE326CC9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E0F5BCA4-CB13-7643-992A-985A00349A38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24F1009-4E9F-D542-A7A5-CF3A9E03F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6B9F62FD-056B-D54F-AF67-2277B53E1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8F25098-B62F-9F41-AE06-7FFC5BBF2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0ABC6BA2-AB82-E04F-A09E-623DB8AE29FA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B734B7-4B1A-9448-A9E0-2C103944CD3E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F31ED0-6566-8E4F-8D86-1990CA5175EC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4B0B53-4C7B-8449-95B6-298038167F15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FF7670-F25B-C843-91D9-6940B1318929}"/>
              </a:ext>
            </a:extLst>
          </p:cNvPr>
          <p:cNvGrpSpPr/>
          <p:nvPr/>
        </p:nvGrpSpPr>
        <p:grpSpPr>
          <a:xfrm>
            <a:off x="265993" y="2139074"/>
            <a:ext cx="3039511" cy="1261323"/>
            <a:chOff x="265993" y="457200"/>
            <a:chExt cx="3039511" cy="12613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A6D00E-8290-1142-9DF6-7C15EC0EC0D4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8A9021A-610E-F14C-8FF5-D25CBD8F0CE6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A9B6D43-D444-0946-A615-2937DA671B7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E76022F-8574-C047-B2E9-96C40A3ACD3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4D813741-798B-E34F-8629-2FEF2FFC7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5B2BEDB-4B47-2E4A-ADB2-DAE65FD2A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4A11B272-EA22-6D4A-AEEC-D3F9CDA57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89CC278C-C110-B544-8EA8-C444FC7F8FC4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EEEC2E2-90CB-C64E-8564-2F06263E6F09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3C00776-EC51-4D4D-8837-20A7D00B41D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623892-3E19-6944-9C6D-6D300524EF59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8B521B-B9D9-9343-9152-C7866F782316}"/>
              </a:ext>
            </a:extLst>
          </p:cNvPr>
          <p:cNvGrpSpPr/>
          <p:nvPr/>
        </p:nvGrpSpPr>
        <p:grpSpPr>
          <a:xfrm>
            <a:off x="250845" y="3820615"/>
            <a:ext cx="3039511" cy="1261323"/>
            <a:chOff x="265993" y="457200"/>
            <a:chExt cx="3039511" cy="126132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4BE8A26-F730-0A49-BBD4-CD1252F74F74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1382020-2F41-3B47-A879-AE6943D23C55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7E3BE85-BC2D-FC42-9942-73FDE72C248C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A0FF4E2-F7B4-5249-BFA6-B1284B3201BC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9F9A4F6-1117-4146-9751-E9DFBA84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FC56061-EC9B-774B-BCF2-19C76F4B5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5AFE44D8-DD15-0645-9AAE-C1353E3FE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30F67FAB-B994-124F-9397-07937BE5DBE3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2E38368-87F4-464D-A0F5-2F0880336D67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1483F8-E60B-E24D-9CA3-100C7050D97F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4B5C2D-830B-B64A-A1EB-9C21915E27BB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21AAB-20C3-5E4F-AEA4-BC22E474C06B}"/>
              </a:ext>
            </a:extLst>
          </p:cNvPr>
          <p:cNvGrpSpPr/>
          <p:nvPr/>
        </p:nvGrpSpPr>
        <p:grpSpPr>
          <a:xfrm>
            <a:off x="278401" y="5495561"/>
            <a:ext cx="3039511" cy="1261323"/>
            <a:chOff x="265993" y="457200"/>
            <a:chExt cx="3039511" cy="126132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F022FF9-3578-7C4E-9D58-D426772564D5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9036801-76F5-CB4F-A720-1734F6EE9DE5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EE817C2-DA7F-1547-8BE3-E4385551B9E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A6339D8-251C-B34B-93F8-523EB85203F7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FF035898-D853-C740-AA4B-874693D74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B55EFE35-C706-0B40-AEA7-659CB4025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976713-04D1-D64C-A546-2E1DD535CF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6C51417-5935-FC46-BE02-D0D669692243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3219701-26FA-4C46-B582-4F7C033F96EB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CEA0AC7-7EC1-0142-BD28-3F19A4FE14AF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90A0FE-8CC8-7F41-8EA1-3C7A83E2F193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4C4F515-1D26-6C46-8ABF-85E72B4A9ED7}"/>
              </a:ext>
            </a:extLst>
          </p:cNvPr>
          <p:cNvGrpSpPr/>
          <p:nvPr/>
        </p:nvGrpSpPr>
        <p:grpSpPr>
          <a:xfrm>
            <a:off x="256489" y="7177398"/>
            <a:ext cx="3039511" cy="1261323"/>
            <a:chOff x="265993" y="457200"/>
            <a:chExt cx="3039511" cy="126132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94E219-6732-314E-B5B5-4C731F720EED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D98AB7E-7B29-8C4C-887C-7671DD07A1B3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3BFA49D-0B19-7043-8F86-4D88A60FFA4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542478C-1648-114A-B579-49CC6555D874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242EBC32-9A00-4541-96C4-37C1B4AF9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B741D078-39A3-3D4C-BC9F-F18B992B9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B0750883-46AD-8140-88F9-D3E033EE1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32430E-CC84-9F4D-8F2F-8B1B37B2726F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357D0DC-A7E5-A748-9319-B8A320A47D5B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DA940E7-FFCE-0449-9F3B-B4812C35B7D9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51B3FF-039E-8E4A-A0AB-077B0DD672B7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C4C877-B276-9E4E-AAAB-4E304677970A}"/>
              </a:ext>
            </a:extLst>
          </p:cNvPr>
          <p:cNvGrpSpPr/>
          <p:nvPr/>
        </p:nvGrpSpPr>
        <p:grpSpPr>
          <a:xfrm>
            <a:off x="265992" y="8840148"/>
            <a:ext cx="3039511" cy="1261323"/>
            <a:chOff x="265993" y="457200"/>
            <a:chExt cx="3039511" cy="12613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790A826-B1C2-ED41-871F-36450CFFE0DE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277E10E-20EC-0B40-BBDD-6B8EC1A0926B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27A9906-D685-7D4D-800B-8597F325C7D8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C570F60-3279-5240-8234-28377F9B6009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E9B99D08-40F9-6F4F-8735-517501BB2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7880805D-99EE-2F4A-8052-311652763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A29621DB-3082-5447-A61E-9530EBE15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D3E0014-DDE9-B24A-9630-AFFC798457CE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4888049-CEC1-D047-B4EB-2C82485080C4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5FBB104-1BCE-8644-84C3-AFBE1E54EEDC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971E4C4-3411-204B-9A06-2A214995EF37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CFD3982-E9FC-EB4D-82C5-C39170D8B4F9}"/>
              </a:ext>
            </a:extLst>
          </p:cNvPr>
          <p:cNvGrpSpPr/>
          <p:nvPr/>
        </p:nvGrpSpPr>
        <p:grpSpPr>
          <a:xfrm>
            <a:off x="225089" y="10483762"/>
            <a:ext cx="3039511" cy="1261323"/>
            <a:chOff x="265993" y="457200"/>
            <a:chExt cx="3039511" cy="126132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E001A57-BDC2-D540-9A0E-A4A547A088BB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E37368F-0BCE-1D47-B64D-D6EB39F534D2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EA559EE-C495-5449-9C2C-F00614D3C65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0469302D-A4F1-0A45-8BA4-73DAF8EEB117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F641D0A0-BFC0-1149-9678-E1D64FCFE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F785986A-52A6-8B46-8502-AF253137D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63BB5A3-F904-E745-96D6-09D3D3A73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4554C84-6CE5-AF4C-81C4-3C97427E123D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772EE56-B0CB-4141-9852-28E789AFF29B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665A5-210A-B146-B881-DE8BA9D3CC7D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2DBDB8-C68A-0A4B-B0A6-F91159AC0D8A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3B8468-3DA1-034D-A2B5-B2BE41D5DB40}"/>
              </a:ext>
            </a:extLst>
          </p:cNvPr>
          <p:cNvGrpSpPr/>
          <p:nvPr/>
        </p:nvGrpSpPr>
        <p:grpSpPr>
          <a:xfrm>
            <a:off x="257211" y="12276796"/>
            <a:ext cx="3039511" cy="1261323"/>
            <a:chOff x="265993" y="457200"/>
            <a:chExt cx="3039511" cy="1261323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1A938C8-EB45-BE45-BD60-D9620DDA833B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C55B94C-8BD3-114F-947E-BB04E665AB58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33E6EF1B-DD6C-AF4A-B4F8-9B009D0A85ED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4C6FEB65-846E-6A4B-8B14-38224E7A76F5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8CA2CFCF-F2DF-1A4B-B073-A48C353F1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B9CBB5F7-449C-4046-BA3A-0AB6143E2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28954CAE-2C0F-5B45-8792-767CEF2B1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FCDC58B3-1D17-394E-BD17-E2483906E289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96FCAB6-CE1B-A445-B59C-D345AAA0D16A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E3E6623-C4E4-9443-8A04-5144C96086F6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2E709A-D69F-8440-B6CA-5CC59F0207EF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DCEB8AA-469D-D740-A7A9-FA402DF7BBBC}"/>
              </a:ext>
            </a:extLst>
          </p:cNvPr>
          <p:cNvGrpSpPr/>
          <p:nvPr/>
        </p:nvGrpSpPr>
        <p:grpSpPr>
          <a:xfrm>
            <a:off x="272364" y="13846724"/>
            <a:ext cx="3039511" cy="1261323"/>
            <a:chOff x="265993" y="457200"/>
            <a:chExt cx="3039511" cy="1261323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8BF4D2D-6EB1-4848-8C88-2EDE042A46D6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1746B42-440E-204C-9837-DE975624B65E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A9F20FA-C0C0-8140-A4BF-D0F878143CCC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AB33703E-5B6D-2A4F-ABA3-4EB501B7D3E8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4466273A-A0C1-1B48-AFA1-CA48C574F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09494381-F622-DA40-BC4C-24167318B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CC1DC6B6-48FB-9641-A849-CF1D5B173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F53818A3-0993-5C4A-8C95-28F78E0411EB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56F8023-0098-C84C-BB66-CA1CCE91EF71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F7C73A9-DA17-244F-B8FD-88A66C7AF3B6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44AA425-3CAB-C849-8246-378613C94775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DC60E0-7BB9-9348-B3CB-E1A8B45D8A6C}"/>
              </a:ext>
            </a:extLst>
          </p:cNvPr>
          <p:cNvGrpSpPr/>
          <p:nvPr/>
        </p:nvGrpSpPr>
        <p:grpSpPr>
          <a:xfrm>
            <a:off x="3501654" y="457202"/>
            <a:ext cx="3345546" cy="1256158"/>
            <a:chOff x="3479759" y="446532"/>
            <a:chExt cx="3345546" cy="125615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1A1D40-3022-174E-83A3-B6C694CFDAF9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DF9B2E-3D77-D444-B787-4A89E8BD1F7A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9B1BD1BF-1018-5349-976E-0BCF1E3A801D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652FCBCC-E5A2-FB4A-A8E7-CD1D02C338D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9190C3F6-87CE-2B45-A63E-C75B7020E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86812359-B8FB-6C49-8CF8-6EBEEACBD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2AE173AE-6CEC-1E47-ACDF-D81F3D5EB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C55BFA-8EAF-8640-A183-65889181B6CE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92450A14-1C9A-E04C-9C0D-195BFF68A65A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CC7FA08-BA26-1E49-9DDA-927FB1FBF5ED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D7676-057F-1A41-9E24-391434EF9352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A240211-AD5B-F043-B044-4B2B29C0A5C4}"/>
              </a:ext>
            </a:extLst>
          </p:cNvPr>
          <p:cNvGrpSpPr/>
          <p:nvPr/>
        </p:nvGrpSpPr>
        <p:grpSpPr>
          <a:xfrm>
            <a:off x="3505857" y="2154212"/>
            <a:ext cx="3345546" cy="1256158"/>
            <a:chOff x="3479759" y="446532"/>
            <a:chExt cx="3345546" cy="125615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04AAEDD-AFB2-CA47-86E7-1E47B1422C96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2EBDCCF-9218-1D4A-9946-9FDE34BD047A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B6CAF9AE-3AFC-3247-9D29-FD883CFB0F4D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DC09201B-0377-0A4A-816B-A50BF408E002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558B418B-7AE5-0C43-A8D3-84C2C813A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612FDAA7-E5A9-BE4A-94F4-B23505CF5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4EFAE7C8-E465-7B4A-B3A4-BC63247C3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35177746-5FC4-9A40-A4A0-230D3EE0B4F9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C5DF2587-8A29-E64C-80FB-4DA45DECF7A8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81B0B0D-B822-2542-9216-E94D2A3745F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B2FE4C8-D6F6-CD43-8C37-79124CB31823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B6E0181-987C-724A-B454-CF2DA1ACADAA}"/>
              </a:ext>
            </a:extLst>
          </p:cNvPr>
          <p:cNvGrpSpPr/>
          <p:nvPr/>
        </p:nvGrpSpPr>
        <p:grpSpPr>
          <a:xfrm>
            <a:off x="3494454" y="3815597"/>
            <a:ext cx="3345546" cy="1256158"/>
            <a:chOff x="3479759" y="446532"/>
            <a:chExt cx="3345546" cy="125615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64533B55-DDCF-564C-95C0-31BDC782FCB2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74E3B0D-675D-4741-BBE4-5E37B7BBCDCA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65AC49EB-74F5-6942-85A9-28A20A38BB0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6E95F102-5E08-1741-9789-47175F56E4D9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019030F6-45FD-6142-AB59-7972E9719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872A1E70-EEEA-214F-B7FA-365036B0B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7444BE9E-5F51-644D-B047-18DA6E6CF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7ED6369-1B14-2944-AFC6-710665FA4CC0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F41697A3-D839-3642-834B-A03E97A6F6C0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0C1527F-8D5C-174D-9722-BF409C9CE028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EF157AA-84AB-AD44-A1CC-A47B1D49EA03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1C89D7E-D359-054C-9F36-B0682018D7F2}"/>
              </a:ext>
            </a:extLst>
          </p:cNvPr>
          <p:cNvGrpSpPr/>
          <p:nvPr/>
        </p:nvGrpSpPr>
        <p:grpSpPr>
          <a:xfrm>
            <a:off x="3497353" y="5493907"/>
            <a:ext cx="3345546" cy="1256158"/>
            <a:chOff x="3479759" y="446532"/>
            <a:chExt cx="3345546" cy="125615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BF3BE2-1AF2-2E4E-A756-ECCDCC90C6DD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EE249FC0-84E1-E045-915A-2894FE93697E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177E812-8B50-2F45-9A2E-F1D60F5E546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B4C59647-B578-9045-AC2B-D35ED2455B8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83EA3DF0-866A-524C-BA4D-DC71A454A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31E4B73-AF9F-3A49-A31A-79258BCE9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D6A5E37E-CAB5-5841-B670-D6488EC71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AA265FBA-B9A7-3F41-91A9-6A2FEC62B6F5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C2B236EB-0600-1C4D-8EA4-9AB5C62B3A21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26E2A11-A50F-0647-91C0-4D30AB2B5ABB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C5A538-5EA3-1E40-8D38-E55CB2D25BD0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5EE312-BC23-1D46-9074-1A60947D3E8C}"/>
              </a:ext>
            </a:extLst>
          </p:cNvPr>
          <p:cNvGrpSpPr/>
          <p:nvPr/>
        </p:nvGrpSpPr>
        <p:grpSpPr>
          <a:xfrm>
            <a:off x="3493600" y="7177398"/>
            <a:ext cx="3345546" cy="1256158"/>
            <a:chOff x="3479759" y="446532"/>
            <a:chExt cx="3345546" cy="1256158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4C828E7-F434-7D4E-9DA8-FC8C1ACD3630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7291E543-762D-624E-9994-0D6819BFACE2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949BA9D3-0462-7B40-8C7B-3CF5EB020C91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F0F5B75E-7EC7-A341-85B3-887D3B6CF0C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7E6CC12E-FC99-D64B-8161-A96F4EC0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>
                      <a:extLst>
                        <a:ext uri="{FF2B5EF4-FFF2-40B4-BE49-F238E27FC236}">
                          <a16:creationId xmlns:a16="http://schemas.microsoft.com/office/drawing/2014/main" id="{545D1C49-32CC-E34A-8D23-DF4B57A47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Rectangle 213">
                      <a:extLst>
                        <a:ext uri="{FF2B5EF4-FFF2-40B4-BE49-F238E27FC236}">
                          <a16:creationId xmlns:a16="http://schemas.microsoft.com/office/drawing/2014/main" id="{9C50F698-D351-F846-994D-5CD32CB7B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E1CB5F5-7B76-6F4F-9342-576205BF29A0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23BDEFB-0FA3-504E-921D-4A1B928C6330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428F6CA-268F-DD4B-A5DA-624E0D9D101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F307D1B-1D56-364C-9802-67885C3C0BCF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2889BF5-CD4F-0E4F-9BA6-180559DCDD2D}"/>
              </a:ext>
            </a:extLst>
          </p:cNvPr>
          <p:cNvGrpSpPr/>
          <p:nvPr/>
        </p:nvGrpSpPr>
        <p:grpSpPr>
          <a:xfrm>
            <a:off x="3457046" y="8829134"/>
            <a:ext cx="3345546" cy="1256158"/>
            <a:chOff x="3479759" y="446532"/>
            <a:chExt cx="3345546" cy="1256158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3650848-08F8-6641-9E46-BA4DAD9A1F61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F31B01A5-F65C-374B-94EF-B3ECC21A5681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F12665A4-84CD-A947-953D-76E89642EB9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D31EBC9F-E233-E74E-B188-B5588D3C7C65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224" name="Rectangle 223">
                      <a:extLst>
                        <a:ext uri="{FF2B5EF4-FFF2-40B4-BE49-F238E27FC236}">
                          <a16:creationId xmlns:a16="http://schemas.microsoft.com/office/drawing/2014/main" id="{4F7D1557-F3DF-6640-9F54-388A0A528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B65A08DF-5B77-7D49-90AC-253F6DC30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79975E64-ECAF-4F49-AE24-B0679351E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4FAAFF4-DBC3-554D-9EE6-EF93D8810FE5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E8710E2-A5E5-F540-9D7A-6F9D7067A78C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FB6EBE4-6141-0543-B505-24E886AD8DD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1EF9CB6-A805-4F47-AA69-BE9C9129F4E5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A81BC3B-F65E-714B-AF33-346D315B59C7}"/>
              </a:ext>
            </a:extLst>
          </p:cNvPr>
          <p:cNvGrpSpPr/>
          <p:nvPr/>
        </p:nvGrpSpPr>
        <p:grpSpPr>
          <a:xfrm>
            <a:off x="3440453" y="10483762"/>
            <a:ext cx="3345546" cy="1256158"/>
            <a:chOff x="3479759" y="446532"/>
            <a:chExt cx="3345546" cy="1256158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EAACCDA-1298-9C47-B2B0-9621FAEB93B6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462B0A71-42D0-484B-BF2F-8EFE1FCC8460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516F99D4-DE5D-D44F-B141-E4DD33AB7BC0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FAAFDBE8-6F80-864B-A762-85EA05C9BEB7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7505D450-0F08-2546-9D17-016CF14EE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F9344564-9CE7-CF41-A7C1-9C6197638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85878707-896F-9446-AA2B-C96A03ADE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0BBDB80C-C1FE-074D-A304-7F002B6D68B7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BFF1338A-0E4B-4E45-865C-829744920E10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B66A11D-9342-3E46-AB40-159EDD03594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07A0250-D312-1E45-8D29-6C29398A05C6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B84299E-D77E-8742-9B01-F40A79C8ABA9}"/>
              </a:ext>
            </a:extLst>
          </p:cNvPr>
          <p:cNvGrpSpPr/>
          <p:nvPr/>
        </p:nvGrpSpPr>
        <p:grpSpPr>
          <a:xfrm>
            <a:off x="3454491" y="12282984"/>
            <a:ext cx="3345546" cy="1256158"/>
            <a:chOff x="3479759" y="446532"/>
            <a:chExt cx="3345546" cy="125615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BF257E1-950B-6F40-BCD7-AEE66159C05E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CB4470B0-39E8-0445-8227-15E82B2DE8D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CEE7A1D5-0F94-D246-95C1-B38C8BFBDA6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C9DF6FFE-FC88-944D-8491-CAEFB3538D13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DDAA36F7-B56F-8C4A-BFE1-FF7A0D0A5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EC016C84-77B5-5940-B983-BDBB952DE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8816EF51-4AC0-B64E-B02F-93FCFF238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327B6EFB-EF26-7440-B349-955CC0042F57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2B7CA7B5-6E10-4A48-BBD7-ABF2FF5D7E8C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1F76308-4A73-7B48-8511-742B57C8BC7E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B243B14-32C5-574D-A29B-E4E2CDF695DA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pic>
        <p:nvPicPr>
          <p:cNvPr id="251" name="Graphic 208" descr="Star with solid fill">
            <a:extLst>
              <a:ext uri="{FF2B5EF4-FFF2-40B4-BE49-F238E27FC236}">
                <a16:creationId xmlns:a16="http://schemas.microsoft.com/office/drawing/2014/main" id="{98447C68-E23F-E24D-A897-0728B6C74A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87082" y="341771"/>
            <a:ext cx="129376" cy="129367"/>
          </a:xfrm>
          <a:prstGeom prst="rect">
            <a:avLst/>
          </a:prstGeom>
        </p:spPr>
      </p:pic>
      <p:pic>
        <p:nvPicPr>
          <p:cNvPr id="252" name="Graphic 208" descr="Star with solid fill">
            <a:extLst>
              <a:ext uri="{FF2B5EF4-FFF2-40B4-BE49-F238E27FC236}">
                <a16:creationId xmlns:a16="http://schemas.microsoft.com/office/drawing/2014/main" id="{7979B1EE-259D-4643-A037-2ED2CF147A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98578" y="341773"/>
            <a:ext cx="129376" cy="129367"/>
          </a:xfrm>
          <a:prstGeom prst="rect">
            <a:avLst/>
          </a:prstGeom>
        </p:spPr>
      </p:pic>
      <p:pic>
        <p:nvPicPr>
          <p:cNvPr id="253" name="Graphic 208" descr="Star with solid fill">
            <a:extLst>
              <a:ext uri="{FF2B5EF4-FFF2-40B4-BE49-F238E27FC236}">
                <a16:creationId xmlns:a16="http://schemas.microsoft.com/office/drawing/2014/main" id="{653D4444-9937-4B49-8E4B-8CE00C4E03F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59107" y="341772"/>
            <a:ext cx="129376" cy="129367"/>
          </a:xfrm>
          <a:prstGeom prst="rect">
            <a:avLst/>
          </a:prstGeom>
        </p:spPr>
      </p:pic>
      <p:pic>
        <p:nvPicPr>
          <p:cNvPr id="254" name="Graphic 208" descr="Star with solid fill">
            <a:extLst>
              <a:ext uri="{FF2B5EF4-FFF2-40B4-BE49-F238E27FC236}">
                <a16:creationId xmlns:a16="http://schemas.microsoft.com/office/drawing/2014/main" id="{1BB335BC-D0AD-6E45-A28D-CF2CA0F1E3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48311" y="2004604"/>
            <a:ext cx="129376" cy="129367"/>
          </a:xfrm>
          <a:prstGeom prst="rect">
            <a:avLst/>
          </a:prstGeom>
        </p:spPr>
      </p:pic>
      <p:pic>
        <p:nvPicPr>
          <p:cNvPr id="255" name="Graphic 208" descr="Star with solid fill">
            <a:extLst>
              <a:ext uri="{FF2B5EF4-FFF2-40B4-BE49-F238E27FC236}">
                <a16:creationId xmlns:a16="http://schemas.microsoft.com/office/drawing/2014/main" id="{55873E0B-C20A-724D-A8B0-4D5F354731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95827" y="2024845"/>
            <a:ext cx="129376" cy="129367"/>
          </a:xfrm>
          <a:prstGeom prst="rect">
            <a:avLst/>
          </a:prstGeom>
        </p:spPr>
      </p:pic>
      <p:pic>
        <p:nvPicPr>
          <p:cNvPr id="256" name="Graphic 208" descr="Star with solid fill">
            <a:extLst>
              <a:ext uri="{FF2B5EF4-FFF2-40B4-BE49-F238E27FC236}">
                <a16:creationId xmlns:a16="http://schemas.microsoft.com/office/drawing/2014/main" id="{B8C7E9CF-4E95-BE47-AEB3-900552777F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98006" y="3691248"/>
            <a:ext cx="129376" cy="129367"/>
          </a:xfrm>
          <a:prstGeom prst="rect">
            <a:avLst/>
          </a:prstGeom>
        </p:spPr>
      </p:pic>
      <p:pic>
        <p:nvPicPr>
          <p:cNvPr id="257" name="Graphic 208" descr="Star with solid fill">
            <a:extLst>
              <a:ext uri="{FF2B5EF4-FFF2-40B4-BE49-F238E27FC236}">
                <a16:creationId xmlns:a16="http://schemas.microsoft.com/office/drawing/2014/main" id="{0BDEA059-6571-F244-B8D6-FFED5FC3BF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30783" y="3691247"/>
            <a:ext cx="129376" cy="129367"/>
          </a:xfrm>
          <a:prstGeom prst="rect">
            <a:avLst/>
          </a:prstGeom>
        </p:spPr>
      </p:pic>
      <p:pic>
        <p:nvPicPr>
          <p:cNvPr id="258" name="Graphic 208" descr="Star with solid fill">
            <a:extLst>
              <a:ext uri="{FF2B5EF4-FFF2-40B4-BE49-F238E27FC236}">
                <a16:creationId xmlns:a16="http://schemas.microsoft.com/office/drawing/2014/main" id="{7138CED3-0E14-7C4C-9570-309D26C353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08609" y="5362340"/>
            <a:ext cx="129376" cy="129367"/>
          </a:xfrm>
          <a:prstGeom prst="rect">
            <a:avLst/>
          </a:prstGeom>
        </p:spPr>
      </p:pic>
      <p:pic>
        <p:nvPicPr>
          <p:cNvPr id="259" name="Graphic 208" descr="Star with solid fill">
            <a:extLst>
              <a:ext uri="{FF2B5EF4-FFF2-40B4-BE49-F238E27FC236}">
                <a16:creationId xmlns:a16="http://schemas.microsoft.com/office/drawing/2014/main" id="{010151C2-C185-7B4A-AD5E-8BFA484479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62694" y="7046245"/>
            <a:ext cx="129376" cy="129367"/>
          </a:xfrm>
          <a:prstGeom prst="rect">
            <a:avLst/>
          </a:prstGeom>
        </p:spPr>
      </p:pic>
      <p:pic>
        <p:nvPicPr>
          <p:cNvPr id="260" name="Graphic 208" descr="Star with solid fill">
            <a:extLst>
              <a:ext uri="{FF2B5EF4-FFF2-40B4-BE49-F238E27FC236}">
                <a16:creationId xmlns:a16="http://schemas.microsoft.com/office/drawing/2014/main" id="{B968FE6F-9863-3442-8BA3-F26A1E4471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67679" y="7046244"/>
            <a:ext cx="129376" cy="129367"/>
          </a:xfrm>
          <a:prstGeom prst="rect">
            <a:avLst/>
          </a:prstGeom>
        </p:spPr>
      </p:pic>
      <p:pic>
        <p:nvPicPr>
          <p:cNvPr id="261" name="Graphic 208" descr="Star with solid fill">
            <a:extLst>
              <a:ext uri="{FF2B5EF4-FFF2-40B4-BE49-F238E27FC236}">
                <a16:creationId xmlns:a16="http://schemas.microsoft.com/office/drawing/2014/main" id="{A28B2D30-0D6C-2E45-8295-0899AD5A32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44564" y="7048703"/>
            <a:ext cx="129376" cy="129367"/>
          </a:xfrm>
          <a:prstGeom prst="rect">
            <a:avLst/>
          </a:prstGeom>
        </p:spPr>
      </p:pic>
      <p:pic>
        <p:nvPicPr>
          <p:cNvPr id="262" name="Graphic 208" descr="Star with solid fill">
            <a:extLst>
              <a:ext uri="{FF2B5EF4-FFF2-40B4-BE49-F238E27FC236}">
                <a16:creationId xmlns:a16="http://schemas.microsoft.com/office/drawing/2014/main" id="{3AC85AEE-BD41-F54D-8A55-1A8EB07089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27979" y="8692317"/>
            <a:ext cx="129376" cy="129367"/>
          </a:xfrm>
          <a:prstGeom prst="rect">
            <a:avLst/>
          </a:prstGeom>
        </p:spPr>
      </p:pic>
      <p:pic>
        <p:nvPicPr>
          <p:cNvPr id="263" name="Graphic 208" descr="Star with solid fill">
            <a:extLst>
              <a:ext uri="{FF2B5EF4-FFF2-40B4-BE49-F238E27FC236}">
                <a16:creationId xmlns:a16="http://schemas.microsoft.com/office/drawing/2014/main" id="{EDF13E1E-D89D-6641-9B2F-EC31635D08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398" y="8712582"/>
            <a:ext cx="129376" cy="129367"/>
          </a:xfrm>
          <a:prstGeom prst="rect">
            <a:avLst/>
          </a:prstGeom>
        </p:spPr>
      </p:pic>
      <p:pic>
        <p:nvPicPr>
          <p:cNvPr id="264" name="Graphic 208" descr="Star with solid fill">
            <a:extLst>
              <a:ext uri="{FF2B5EF4-FFF2-40B4-BE49-F238E27FC236}">
                <a16:creationId xmlns:a16="http://schemas.microsoft.com/office/drawing/2014/main" id="{8A73351C-B149-8B4F-B9D2-F600890881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32858" y="8690235"/>
            <a:ext cx="129376" cy="129367"/>
          </a:xfrm>
          <a:prstGeom prst="rect">
            <a:avLst/>
          </a:prstGeom>
        </p:spPr>
      </p:pic>
      <p:pic>
        <p:nvPicPr>
          <p:cNvPr id="265" name="Graphic 208" descr="Star with solid fill">
            <a:extLst>
              <a:ext uri="{FF2B5EF4-FFF2-40B4-BE49-F238E27FC236}">
                <a16:creationId xmlns:a16="http://schemas.microsoft.com/office/drawing/2014/main" id="{C9F64CD7-CF21-4D4F-8C89-6BC8019313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68945" y="8709815"/>
            <a:ext cx="129376" cy="129367"/>
          </a:xfrm>
          <a:prstGeom prst="rect">
            <a:avLst/>
          </a:prstGeom>
        </p:spPr>
      </p:pic>
      <p:pic>
        <p:nvPicPr>
          <p:cNvPr id="266" name="Graphic 208" descr="Star with solid fill">
            <a:extLst>
              <a:ext uri="{FF2B5EF4-FFF2-40B4-BE49-F238E27FC236}">
                <a16:creationId xmlns:a16="http://schemas.microsoft.com/office/drawing/2014/main" id="{E1B6CB07-1EF0-8146-8E5E-66001CDF1E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97450" y="8710372"/>
            <a:ext cx="129376" cy="129367"/>
          </a:xfrm>
          <a:prstGeom prst="rect">
            <a:avLst/>
          </a:prstGeom>
        </p:spPr>
      </p:pic>
      <p:pic>
        <p:nvPicPr>
          <p:cNvPr id="267" name="Graphic 208" descr="Star with solid fill">
            <a:extLst>
              <a:ext uri="{FF2B5EF4-FFF2-40B4-BE49-F238E27FC236}">
                <a16:creationId xmlns:a16="http://schemas.microsoft.com/office/drawing/2014/main" id="{EBD04946-E8CD-5847-91DA-CFA41CA0B1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6392" y="10356888"/>
            <a:ext cx="129376" cy="129367"/>
          </a:xfrm>
          <a:prstGeom prst="rect">
            <a:avLst/>
          </a:prstGeom>
        </p:spPr>
      </p:pic>
      <p:pic>
        <p:nvPicPr>
          <p:cNvPr id="268" name="Graphic 208" descr="Star with solid fill">
            <a:extLst>
              <a:ext uri="{FF2B5EF4-FFF2-40B4-BE49-F238E27FC236}">
                <a16:creationId xmlns:a16="http://schemas.microsoft.com/office/drawing/2014/main" id="{EC4DDAA6-89A2-8842-AAA0-5100C1EA0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64066" y="10381136"/>
            <a:ext cx="129376" cy="129367"/>
          </a:xfrm>
          <a:prstGeom prst="rect">
            <a:avLst/>
          </a:prstGeom>
        </p:spPr>
      </p:pic>
      <p:pic>
        <p:nvPicPr>
          <p:cNvPr id="269" name="Graphic 208" descr="Star with solid fill">
            <a:extLst>
              <a:ext uri="{FF2B5EF4-FFF2-40B4-BE49-F238E27FC236}">
                <a16:creationId xmlns:a16="http://schemas.microsoft.com/office/drawing/2014/main" id="{39C3CA65-C6A5-D243-9F4C-B0F3CBE980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92383" y="10354395"/>
            <a:ext cx="129376" cy="129367"/>
          </a:xfrm>
          <a:prstGeom prst="rect">
            <a:avLst/>
          </a:prstGeom>
        </p:spPr>
      </p:pic>
      <p:pic>
        <p:nvPicPr>
          <p:cNvPr id="270" name="Graphic 208" descr="Star with solid fill">
            <a:extLst>
              <a:ext uri="{FF2B5EF4-FFF2-40B4-BE49-F238E27FC236}">
                <a16:creationId xmlns:a16="http://schemas.microsoft.com/office/drawing/2014/main" id="{0C5130E4-8BF1-BC44-B532-435FC347B1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39396" y="10346438"/>
            <a:ext cx="129376" cy="129367"/>
          </a:xfrm>
          <a:prstGeom prst="rect">
            <a:avLst/>
          </a:prstGeom>
        </p:spPr>
      </p:pic>
      <p:pic>
        <p:nvPicPr>
          <p:cNvPr id="271" name="Graphic 208" descr="Star with solid fill">
            <a:extLst>
              <a:ext uri="{FF2B5EF4-FFF2-40B4-BE49-F238E27FC236}">
                <a16:creationId xmlns:a16="http://schemas.microsoft.com/office/drawing/2014/main" id="{BD961BCA-839E-AB44-A42B-7DDEE367E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43218" y="10354395"/>
            <a:ext cx="129376" cy="129367"/>
          </a:xfrm>
          <a:prstGeom prst="rect">
            <a:avLst/>
          </a:prstGeom>
        </p:spPr>
      </p:pic>
      <p:pic>
        <p:nvPicPr>
          <p:cNvPr id="272" name="Graphic 208" descr="Star with solid fill">
            <a:extLst>
              <a:ext uri="{FF2B5EF4-FFF2-40B4-BE49-F238E27FC236}">
                <a16:creationId xmlns:a16="http://schemas.microsoft.com/office/drawing/2014/main" id="{99A0A14F-746C-3349-AC96-1489693738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91817" y="12179324"/>
            <a:ext cx="129376" cy="129367"/>
          </a:xfrm>
          <a:prstGeom prst="rect">
            <a:avLst/>
          </a:prstGeom>
        </p:spPr>
      </p:pic>
      <p:pic>
        <p:nvPicPr>
          <p:cNvPr id="273" name="Graphic 208" descr="Star with solid fill">
            <a:extLst>
              <a:ext uri="{FF2B5EF4-FFF2-40B4-BE49-F238E27FC236}">
                <a16:creationId xmlns:a16="http://schemas.microsoft.com/office/drawing/2014/main" id="{B189EB46-6520-E045-894C-26585DEFD3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14891" y="12173159"/>
            <a:ext cx="129376" cy="129367"/>
          </a:xfrm>
          <a:prstGeom prst="rect">
            <a:avLst/>
          </a:prstGeom>
        </p:spPr>
      </p:pic>
      <p:pic>
        <p:nvPicPr>
          <p:cNvPr id="274" name="Graphic 208" descr="Star with solid fill">
            <a:extLst>
              <a:ext uri="{FF2B5EF4-FFF2-40B4-BE49-F238E27FC236}">
                <a16:creationId xmlns:a16="http://schemas.microsoft.com/office/drawing/2014/main" id="{B2285220-65A8-2A4D-A9A3-B0CE9BE3A8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0454" y="12180418"/>
            <a:ext cx="129376" cy="129367"/>
          </a:xfrm>
          <a:prstGeom prst="rect">
            <a:avLst/>
          </a:prstGeom>
        </p:spPr>
      </p:pic>
      <p:pic>
        <p:nvPicPr>
          <p:cNvPr id="275" name="Graphic 208" descr="Star with solid fill">
            <a:extLst>
              <a:ext uri="{FF2B5EF4-FFF2-40B4-BE49-F238E27FC236}">
                <a16:creationId xmlns:a16="http://schemas.microsoft.com/office/drawing/2014/main" id="{480DC5C7-E91A-8345-BC78-A0FCC6CD8B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07137" y="12154307"/>
            <a:ext cx="129376" cy="129367"/>
          </a:xfrm>
          <a:prstGeom prst="rect">
            <a:avLst/>
          </a:prstGeom>
        </p:spPr>
      </p:pic>
      <p:pic>
        <p:nvPicPr>
          <p:cNvPr id="276" name="Graphic 208" descr="Star with solid fill">
            <a:extLst>
              <a:ext uri="{FF2B5EF4-FFF2-40B4-BE49-F238E27FC236}">
                <a16:creationId xmlns:a16="http://schemas.microsoft.com/office/drawing/2014/main" id="{204ED8E5-EA3C-BA4A-A696-FC2169620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08982" y="12153989"/>
            <a:ext cx="129376" cy="129367"/>
          </a:xfrm>
          <a:prstGeom prst="rect">
            <a:avLst/>
          </a:prstGeom>
        </p:spPr>
      </p:pic>
      <p:pic>
        <p:nvPicPr>
          <p:cNvPr id="277" name="Graphic 208" descr="Star with solid fill">
            <a:extLst>
              <a:ext uri="{FF2B5EF4-FFF2-40B4-BE49-F238E27FC236}">
                <a16:creationId xmlns:a16="http://schemas.microsoft.com/office/drawing/2014/main" id="{011ABAAE-0E48-8747-9CB6-1929FAD162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44874" y="12173158"/>
            <a:ext cx="129376" cy="129367"/>
          </a:xfrm>
          <a:prstGeom prst="rect">
            <a:avLst/>
          </a:prstGeom>
        </p:spPr>
      </p:pic>
      <p:pic>
        <p:nvPicPr>
          <p:cNvPr id="278" name="Graphic 208" descr="Star with solid fill">
            <a:extLst>
              <a:ext uri="{FF2B5EF4-FFF2-40B4-BE49-F238E27FC236}">
                <a16:creationId xmlns:a16="http://schemas.microsoft.com/office/drawing/2014/main" id="{3A568075-EEED-6849-992D-024235642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04935" y="12169602"/>
            <a:ext cx="129376" cy="129367"/>
          </a:xfrm>
          <a:prstGeom prst="rect">
            <a:avLst/>
          </a:prstGeom>
        </p:spPr>
      </p:pic>
      <p:pic>
        <p:nvPicPr>
          <p:cNvPr id="279" name="Graphic 208" descr="Star with solid fill">
            <a:extLst>
              <a:ext uri="{FF2B5EF4-FFF2-40B4-BE49-F238E27FC236}">
                <a16:creationId xmlns:a16="http://schemas.microsoft.com/office/drawing/2014/main" id="{CD33DB7D-6163-F047-B9DE-A104651446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01407" y="12169602"/>
            <a:ext cx="129376" cy="129367"/>
          </a:xfrm>
          <a:prstGeom prst="rect">
            <a:avLst/>
          </a:prstGeom>
        </p:spPr>
      </p:pic>
      <p:pic>
        <p:nvPicPr>
          <p:cNvPr id="280" name="Graphic 208" descr="Star with solid fill">
            <a:extLst>
              <a:ext uri="{FF2B5EF4-FFF2-40B4-BE49-F238E27FC236}">
                <a16:creationId xmlns:a16="http://schemas.microsoft.com/office/drawing/2014/main" id="{233AFB14-D9BA-584F-B2A4-1F457AA6E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15625" y="13720335"/>
            <a:ext cx="129376" cy="129367"/>
          </a:xfrm>
          <a:prstGeom prst="rect">
            <a:avLst/>
          </a:prstGeom>
        </p:spPr>
      </p:pic>
      <p:sp>
        <p:nvSpPr>
          <p:cNvPr id="281" name="Rectangle 280">
            <a:extLst>
              <a:ext uri="{FF2B5EF4-FFF2-40B4-BE49-F238E27FC236}">
                <a16:creationId xmlns:a16="http://schemas.microsoft.com/office/drawing/2014/main" id="{287C5B19-7CFD-1D46-930B-60F16B781EE7}"/>
              </a:ext>
            </a:extLst>
          </p:cNvPr>
          <p:cNvSpPr/>
          <p:nvPr/>
        </p:nvSpPr>
        <p:spPr>
          <a:xfrm flipV="1">
            <a:off x="2696805" y="4665702"/>
            <a:ext cx="567795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1070035-F723-FD45-A1A4-EB0459367D84}"/>
              </a:ext>
            </a:extLst>
          </p:cNvPr>
          <p:cNvSpPr/>
          <p:nvPr/>
        </p:nvSpPr>
        <p:spPr>
          <a:xfrm flipV="1">
            <a:off x="3557806" y="4655306"/>
            <a:ext cx="2430677" cy="211188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133E0D-D4FF-3B4B-A761-57948C50DA2E}"/>
              </a:ext>
            </a:extLst>
          </p:cNvPr>
          <p:cNvSpPr/>
          <p:nvPr/>
        </p:nvSpPr>
        <p:spPr>
          <a:xfrm flipV="1">
            <a:off x="1898087" y="2995625"/>
            <a:ext cx="529867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0139D4-ADF6-2446-87C9-122D18E7AC40}"/>
              </a:ext>
            </a:extLst>
          </p:cNvPr>
          <p:cNvSpPr/>
          <p:nvPr/>
        </p:nvSpPr>
        <p:spPr>
          <a:xfrm flipV="1">
            <a:off x="321075" y="14692651"/>
            <a:ext cx="190125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464C3BB-DF96-2745-A6B3-60B0906AC20B}"/>
              </a:ext>
            </a:extLst>
          </p:cNvPr>
          <p:cNvSpPr/>
          <p:nvPr/>
        </p:nvSpPr>
        <p:spPr>
          <a:xfrm flipV="1">
            <a:off x="663851" y="14692651"/>
            <a:ext cx="134113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3F94D08-9768-0641-8D38-590D983043DB}"/>
              </a:ext>
            </a:extLst>
          </p:cNvPr>
          <p:cNvSpPr/>
          <p:nvPr/>
        </p:nvSpPr>
        <p:spPr>
          <a:xfrm flipV="1">
            <a:off x="1429397" y="14692651"/>
            <a:ext cx="95063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67C322B-5AE1-BB4D-83A5-860471DA8A8B}"/>
              </a:ext>
            </a:extLst>
          </p:cNvPr>
          <p:cNvSpPr/>
          <p:nvPr/>
        </p:nvSpPr>
        <p:spPr>
          <a:xfrm flipV="1">
            <a:off x="2143199" y="14692651"/>
            <a:ext cx="1121401" cy="23253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13255</TotalTime>
  <Words>221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10</cp:revision>
  <dcterms:created xsi:type="dcterms:W3CDTF">2021-03-14T04:29:10Z</dcterms:created>
  <dcterms:modified xsi:type="dcterms:W3CDTF">2021-03-23T09:24:42Z</dcterms:modified>
</cp:coreProperties>
</file>