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6840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500"/>
    <a:srgbClr val="B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94"/>
  </p:normalViewPr>
  <p:slideViewPr>
    <p:cSldViewPr snapToGrid="0" snapToObjects="1">
      <p:cViewPr>
        <p:scale>
          <a:sx n="131" d="100"/>
          <a:sy n="131" d="100"/>
        </p:scale>
        <p:origin x="20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2062083"/>
            <a:ext cx="5814457" cy="438666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6617911"/>
            <a:ext cx="5130404" cy="3042080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670833"/>
            <a:ext cx="1474991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670833"/>
            <a:ext cx="4339466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141251"/>
            <a:ext cx="5899964" cy="5241244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8432079"/>
            <a:ext cx="5899964" cy="275624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3354163"/>
            <a:ext cx="2907229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3354163"/>
            <a:ext cx="2907229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70836"/>
            <a:ext cx="5899964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3088748"/>
            <a:ext cx="2893868" cy="151374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4602496"/>
            <a:ext cx="2893868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3088748"/>
            <a:ext cx="2908120" cy="151374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4602496"/>
            <a:ext cx="2908120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839999"/>
            <a:ext cx="2206252" cy="293999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814168"/>
            <a:ext cx="3463022" cy="8954158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779996"/>
            <a:ext cx="2206252" cy="7002911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839999"/>
            <a:ext cx="2206252" cy="293999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814168"/>
            <a:ext cx="3463022" cy="8954158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779996"/>
            <a:ext cx="2206252" cy="7002911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670836"/>
            <a:ext cx="589996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3354163"/>
            <a:ext cx="589996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1678325"/>
            <a:ext cx="153912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65D2-FC89-9A44-9494-A484F27D5CB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1678325"/>
            <a:ext cx="230868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1678325"/>
            <a:ext cx="153912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0C33-F27B-CA48-9B55-CAE3C795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37B91D0-5297-804C-A1E6-5BD17F9FE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26246"/>
              </p:ext>
            </p:extLst>
          </p:nvPr>
        </p:nvGraphicFramePr>
        <p:xfrm>
          <a:off x="0" y="-12"/>
          <a:ext cx="6781800" cy="1260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6195">
                  <a:extLst>
                    <a:ext uri="{9D8B030D-6E8A-4147-A177-3AD203B41FA5}">
                      <a16:colId xmlns:a16="http://schemas.microsoft.com/office/drawing/2014/main" val="1367519562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1652683608"/>
                    </a:ext>
                  </a:extLst>
                </a:gridCol>
                <a:gridCol w="490660">
                  <a:extLst>
                    <a:ext uri="{9D8B030D-6E8A-4147-A177-3AD203B41FA5}">
                      <a16:colId xmlns:a16="http://schemas.microsoft.com/office/drawing/2014/main" val="1808851374"/>
                    </a:ext>
                  </a:extLst>
                </a:gridCol>
                <a:gridCol w="561730">
                  <a:extLst>
                    <a:ext uri="{9D8B030D-6E8A-4147-A177-3AD203B41FA5}">
                      <a16:colId xmlns:a16="http://schemas.microsoft.com/office/drawing/2014/main" val="3302776115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680301287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4237034946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1369328864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2403451094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3075094678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1009422885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2223445140"/>
                    </a:ext>
                  </a:extLst>
                </a:gridCol>
                <a:gridCol w="526195">
                  <a:extLst>
                    <a:ext uri="{9D8B030D-6E8A-4147-A177-3AD203B41FA5}">
                      <a16:colId xmlns:a16="http://schemas.microsoft.com/office/drawing/2014/main" val="3079586436"/>
                    </a:ext>
                  </a:extLst>
                </a:gridCol>
                <a:gridCol w="467460">
                  <a:extLst>
                    <a:ext uri="{9D8B030D-6E8A-4147-A177-3AD203B41FA5}">
                      <a16:colId xmlns:a16="http://schemas.microsoft.com/office/drawing/2014/main" val="485545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1714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5218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9596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864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2602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605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638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2554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5515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869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1737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0167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7787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8141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4288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437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0305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2695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0631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949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04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921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4607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8567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8963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609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5592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8203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050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153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0511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219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5226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9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3357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06043F0-526D-BD48-A86E-58CCB247F3D7}"/>
              </a:ext>
            </a:extLst>
          </p:cNvPr>
          <p:cNvSpPr/>
          <p:nvPr/>
        </p:nvSpPr>
        <p:spPr>
          <a:xfrm>
            <a:off x="2967829" y="390525"/>
            <a:ext cx="904875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F0E2F-BAA7-5444-A1FB-99ABFC76FC5B}"/>
              </a:ext>
            </a:extLst>
          </p:cNvPr>
          <p:cNvSpPr/>
          <p:nvPr/>
        </p:nvSpPr>
        <p:spPr>
          <a:xfrm>
            <a:off x="4457701" y="390525"/>
            <a:ext cx="571500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126FE-17B7-6643-A675-6779350AA362}"/>
              </a:ext>
            </a:extLst>
          </p:cNvPr>
          <p:cNvSpPr/>
          <p:nvPr/>
        </p:nvSpPr>
        <p:spPr>
          <a:xfrm>
            <a:off x="4857749" y="1104900"/>
            <a:ext cx="962025" cy="304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A1FD5-43CF-2147-92AC-F21AFC6DB65E}"/>
              </a:ext>
            </a:extLst>
          </p:cNvPr>
          <p:cNvSpPr/>
          <p:nvPr/>
        </p:nvSpPr>
        <p:spPr>
          <a:xfrm>
            <a:off x="4124327" y="2543824"/>
            <a:ext cx="1504116" cy="304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21F999-5557-584D-9261-7B24D72B0AFE}"/>
              </a:ext>
            </a:extLst>
          </p:cNvPr>
          <p:cNvGrpSpPr/>
          <p:nvPr/>
        </p:nvGrpSpPr>
        <p:grpSpPr>
          <a:xfrm>
            <a:off x="4944861" y="1822885"/>
            <a:ext cx="1140230" cy="310717"/>
            <a:chOff x="4944861" y="1822885"/>
            <a:chExt cx="1140230" cy="3107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E237E6-CBE4-3E4A-AAF3-DC3AA955FDA9}"/>
                </a:ext>
              </a:extLst>
            </p:cNvPr>
            <p:cNvSpPr/>
            <p:nvPr/>
          </p:nvSpPr>
          <p:spPr>
            <a:xfrm>
              <a:off x="5086353" y="1828801"/>
              <a:ext cx="857247" cy="3048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Diagonal Corner of Rectangle 21">
              <a:extLst>
                <a:ext uri="{FF2B5EF4-FFF2-40B4-BE49-F238E27FC236}">
                  <a16:creationId xmlns:a16="http://schemas.microsoft.com/office/drawing/2014/main" id="{68FF9242-6294-6042-9E11-4F86D967FCBA}"/>
                </a:ext>
              </a:extLst>
            </p:cNvPr>
            <p:cNvSpPr/>
            <p:nvPr/>
          </p:nvSpPr>
          <p:spPr>
            <a:xfrm>
              <a:off x="4944861" y="1828801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Diagonal Corner of Rectangle 22">
              <a:extLst>
                <a:ext uri="{FF2B5EF4-FFF2-40B4-BE49-F238E27FC236}">
                  <a16:creationId xmlns:a16="http://schemas.microsoft.com/office/drawing/2014/main" id="{0ECC3C63-6A72-AD45-ADBC-26CBC5B518EE}"/>
                </a:ext>
              </a:extLst>
            </p:cNvPr>
            <p:cNvSpPr/>
            <p:nvPr/>
          </p:nvSpPr>
          <p:spPr>
            <a:xfrm flipH="1">
              <a:off x="5943600" y="1822885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8F9C-7695-2C43-B878-336F6D11A081}"/>
              </a:ext>
            </a:extLst>
          </p:cNvPr>
          <p:cNvGrpSpPr/>
          <p:nvPr/>
        </p:nvGrpSpPr>
        <p:grpSpPr>
          <a:xfrm>
            <a:off x="4923595" y="3267725"/>
            <a:ext cx="711606" cy="310077"/>
            <a:chOff x="4944861" y="3267725"/>
            <a:chExt cx="711606" cy="3100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B65762-74BE-FC47-9010-EED54D62B060}"/>
                </a:ext>
              </a:extLst>
            </p:cNvPr>
            <p:cNvSpPr/>
            <p:nvPr/>
          </p:nvSpPr>
          <p:spPr>
            <a:xfrm>
              <a:off x="4944861" y="3267725"/>
              <a:ext cx="550417" cy="3048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Diagonal Corner of Rectangle 33">
              <a:extLst>
                <a:ext uri="{FF2B5EF4-FFF2-40B4-BE49-F238E27FC236}">
                  <a16:creationId xmlns:a16="http://schemas.microsoft.com/office/drawing/2014/main" id="{4E18F003-B030-554E-934C-4C3283352277}"/>
                </a:ext>
              </a:extLst>
            </p:cNvPr>
            <p:cNvSpPr/>
            <p:nvPr/>
          </p:nvSpPr>
          <p:spPr>
            <a:xfrm flipH="1">
              <a:off x="5514976" y="3273001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E4F8DB-823A-A94D-B610-AAA380FCBA82}"/>
              </a:ext>
            </a:extLst>
          </p:cNvPr>
          <p:cNvGrpSpPr/>
          <p:nvPr/>
        </p:nvGrpSpPr>
        <p:grpSpPr>
          <a:xfrm>
            <a:off x="5395803" y="3991625"/>
            <a:ext cx="689288" cy="304802"/>
            <a:chOff x="5395803" y="3991625"/>
            <a:chExt cx="689288" cy="3048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208FB-074C-0946-8907-F5A5A5E804AD}"/>
                </a:ext>
              </a:extLst>
            </p:cNvPr>
            <p:cNvSpPr/>
            <p:nvPr/>
          </p:nvSpPr>
          <p:spPr>
            <a:xfrm>
              <a:off x="5537294" y="3991626"/>
              <a:ext cx="547797" cy="3048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Diagonal Corner of Rectangle 36">
              <a:extLst>
                <a:ext uri="{FF2B5EF4-FFF2-40B4-BE49-F238E27FC236}">
                  <a16:creationId xmlns:a16="http://schemas.microsoft.com/office/drawing/2014/main" id="{BBE8F0DE-A718-7947-8C41-915F11D0DA8F}"/>
                </a:ext>
              </a:extLst>
            </p:cNvPr>
            <p:cNvSpPr/>
            <p:nvPr/>
          </p:nvSpPr>
          <p:spPr>
            <a:xfrm>
              <a:off x="5395803" y="3991625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10294CA-0FAD-CE45-BE11-055934D0E580}"/>
              </a:ext>
            </a:extLst>
          </p:cNvPr>
          <p:cNvSpPr/>
          <p:nvPr/>
        </p:nvSpPr>
        <p:spPr>
          <a:xfrm>
            <a:off x="3996617" y="5424436"/>
            <a:ext cx="1477395" cy="304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F1A24B-A6D7-7E45-9EA6-37A2E4AFD494}"/>
              </a:ext>
            </a:extLst>
          </p:cNvPr>
          <p:cNvSpPr/>
          <p:nvPr/>
        </p:nvSpPr>
        <p:spPr>
          <a:xfrm>
            <a:off x="4875844" y="6145376"/>
            <a:ext cx="752599" cy="3048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0AE54C-D4BB-0849-AD5F-4CD923AC4DDB}"/>
              </a:ext>
            </a:extLst>
          </p:cNvPr>
          <p:cNvSpPr/>
          <p:nvPr/>
        </p:nvSpPr>
        <p:spPr>
          <a:xfrm>
            <a:off x="3620317" y="6866154"/>
            <a:ext cx="1408884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CB0AF-D62E-EC47-BD16-88A5A13B4762}"/>
              </a:ext>
            </a:extLst>
          </p:cNvPr>
          <p:cNvSpPr/>
          <p:nvPr/>
        </p:nvSpPr>
        <p:spPr>
          <a:xfrm>
            <a:off x="5239158" y="6863403"/>
            <a:ext cx="704442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515814-F33F-D749-AB8C-AC52F2EE95EC}"/>
              </a:ext>
            </a:extLst>
          </p:cNvPr>
          <p:cNvSpPr/>
          <p:nvPr/>
        </p:nvSpPr>
        <p:spPr>
          <a:xfrm>
            <a:off x="3872704" y="7589273"/>
            <a:ext cx="1664590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1CAB37-B32B-4E42-B0EE-E6B422702E1C}"/>
              </a:ext>
            </a:extLst>
          </p:cNvPr>
          <p:cNvSpPr/>
          <p:nvPr/>
        </p:nvSpPr>
        <p:spPr>
          <a:xfrm>
            <a:off x="6008240" y="7589273"/>
            <a:ext cx="719938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2CDDC-44FB-4D41-BBE0-3CF77B82B72A}"/>
              </a:ext>
            </a:extLst>
          </p:cNvPr>
          <p:cNvSpPr/>
          <p:nvPr/>
        </p:nvSpPr>
        <p:spPr>
          <a:xfrm>
            <a:off x="3040409" y="8304798"/>
            <a:ext cx="1408884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585824-8314-7A4D-82E8-D244BE7EBE97}"/>
              </a:ext>
            </a:extLst>
          </p:cNvPr>
          <p:cNvSpPr/>
          <p:nvPr/>
        </p:nvSpPr>
        <p:spPr>
          <a:xfrm>
            <a:off x="4682681" y="8304798"/>
            <a:ext cx="1009459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027982-FCD4-CB4C-A560-248D918D98CC}"/>
              </a:ext>
            </a:extLst>
          </p:cNvPr>
          <p:cNvSpPr/>
          <p:nvPr/>
        </p:nvSpPr>
        <p:spPr>
          <a:xfrm>
            <a:off x="4132343" y="9027917"/>
            <a:ext cx="1091575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6BFD6-DE3D-1B49-B217-77F28FD3DB26}"/>
              </a:ext>
            </a:extLst>
          </p:cNvPr>
          <p:cNvSpPr/>
          <p:nvPr/>
        </p:nvSpPr>
        <p:spPr>
          <a:xfrm>
            <a:off x="5464384" y="9027917"/>
            <a:ext cx="1157396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69E2C8-DC50-9E4A-8E4F-E590D958DE05}"/>
              </a:ext>
            </a:extLst>
          </p:cNvPr>
          <p:cNvSpPr/>
          <p:nvPr/>
        </p:nvSpPr>
        <p:spPr>
          <a:xfrm>
            <a:off x="3031571" y="9755317"/>
            <a:ext cx="756658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8128A4-B2E7-9341-B932-A1A679E75217}"/>
              </a:ext>
            </a:extLst>
          </p:cNvPr>
          <p:cNvSpPr/>
          <p:nvPr/>
        </p:nvSpPr>
        <p:spPr>
          <a:xfrm>
            <a:off x="4141277" y="9751036"/>
            <a:ext cx="803583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62631E-BAD3-9E46-AA94-7E87C6512BCC}"/>
              </a:ext>
            </a:extLst>
          </p:cNvPr>
          <p:cNvSpPr/>
          <p:nvPr/>
        </p:nvSpPr>
        <p:spPr>
          <a:xfrm>
            <a:off x="5223918" y="9754847"/>
            <a:ext cx="1283760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42A5-00AE-164F-BE41-80AC931D2D06}"/>
              </a:ext>
            </a:extLst>
          </p:cNvPr>
          <p:cNvSpPr/>
          <p:nvPr/>
        </p:nvSpPr>
        <p:spPr>
          <a:xfrm>
            <a:off x="2912638" y="10469645"/>
            <a:ext cx="1650735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CF8DA0-C26F-DE4D-91B3-830F7724EFDE}"/>
              </a:ext>
            </a:extLst>
          </p:cNvPr>
          <p:cNvSpPr/>
          <p:nvPr/>
        </p:nvSpPr>
        <p:spPr>
          <a:xfrm>
            <a:off x="4971045" y="10466073"/>
            <a:ext cx="178925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4E5DD6-B054-8A4B-A4D5-FCFBFE19B28E}"/>
              </a:ext>
            </a:extLst>
          </p:cNvPr>
          <p:cNvSpPr/>
          <p:nvPr/>
        </p:nvSpPr>
        <p:spPr>
          <a:xfrm>
            <a:off x="2926782" y="11192764"/>
            <a:ext cx="693535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EE3B8D-6BF7-6D4A-B45B-7D41D5F3CB3B}"/>
              </a:ext>
            </a:extLst>
          </p:cNvPr>
          <p:cNvSpPr/>
          <p:nvPr/>
        </p:nvSpPr>
        <p:spPr>
          <a:xfrm>
            <a:off x="3852762" y="11192764"/>
            <a:ext cx="2306300" cy="30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5E5918-2C61-F941-A98A-9B7B9EF19F81}"/>
              </a:ext>
            </a:extLst>
          </p:cNvPr>
          <p:cNvGrpSpPr/>
          <p:nvPr/>
        </p:nvGrpSpPr>
        <p:grpSpPr>
          <a:xfrm>
            <a:off x="3040409" y="11920308"/>
            <a:ext cx="1414934" cy="304802"/>
            <a:chOff x="4944861" y="1828800"/>
            <a:chExt cx="1414934" cy="3048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832D53-191D-5E40-8CA6-293CE15C8AF8}"/>
                </a:ext>
              </a:extLst>
            </p:cNvPr>
            <p:cNvSpPr/>
            <p:nvPr/>
          </p:nvSpPr>
          <p:spPr>
            <a:xfrm>
              <a:off x="5086354" y="1828801"/>
              <a:ext cx="1131950" cy="3048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 Diagonal Corner of Rectangle 57">
              <a:extLst>
                <a:ext uri="{FF2B5EF4-FFF2-40B4-BE49-F238E27FC236}">
                  <a16:creationId xmlns:a16="http://schemas.microsoft.com/office/drawing/2014/main" id="{BB50A312-50F4-AB40-A0B5-AEBBF1F14340}"/>
                </a:ext>
              </a:extLst>
            </p:cNvPr>
            <p:cNvSpPr/>
            <p:nvPr/>
          </p:nvSpPr>
          <p:spPr>
            <a:xfrm>
              <a:off x="4944861" y="1828801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 Diagonal Corner of Rectangle 58">
              <a:extLst>
                <a:ext uri="{FF2B5EF4-FFF2-40B4-BE49-F238E27FC236}">
                  <a16:creationId xmlns:a16="http://schemas.microsoft.com/office/drawing/2014/main" id="{9FD7E05E-A1F0-C54C-BD67-6CCB619022F9}"/>
                </a:ext>
              </a:extLst>
            </p:cNvPr>
            <p:cNvSpPr/>
            <p:nvPr/>
          </p:nvSpPr>
          <p:spPr>
            <a:xfrm flipH="1">
              <a:off x="6218304" y="1828800"/>
              <a:ext cx="141491" cy="304801"/>
            </a:xfrm>
            <a:prstGeom prst="round2Diag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517882B-4B24-A441-9A9E-389D9F9ADC4E}"/>
              </a:ext>
            </a:extLst>
          </p:cNvPr>
          <p:cNvSpPr/>
          <p:nvPr/>
        </p:nvSpPr>
        <p:spPr>
          <a:xfrm>
            <a:off x="537504" y="748730"/>
            <a:ext cx="43854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EE20ED-201F-394E-B92B-FC3720B9D274}"/>
              </a:ext>
            </a:extLst>
          </p:cNvPr>
          <p:cNvSpPr/>
          <p:nvPr/>
        </p:nvSpPr>
        <p:spPr>
          <a:xfrm>
            <a:off x="6008240" y="759037"/>
            <a:ext cx="773560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00AA0-46FD-C445-AA3E-907B77555B60}"/>
              </a:ext>
            </a:extLst>
          </p:cNvPr>
          <p:cNvSpPr/>
          <p:nvPr/>
        </p:nvSpPr>
        <p:spPr>
          <a:xfrm>
            <a:off x="537503" y="1472249"/>
            <a:ext cx="43854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68AF3F-1F75-6944-917A-A5295004BC55}"/>
              </a:ext>
            </a:extLst>
          </p:cNvPr>
          <p:cNvSpPr/>
          <p:nvPr/>
        </p:nvSpPr>
        <p:spPr>
          <a:xfrm>
            <a:off x="5621069" y="1465123"/>
            <a:ext cx="116073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A25BAA-B77C-404E-A1C6-31C98803FEAA}"/>
              </a:ext>
            </a:extLst>
          </p:cNvPr>
          <p:cNvSpPr/>
          <p:nvPr/>
        </p:nvSpPr>
        <p:spPr>
          <a:xfrm>
            <a:off x="537502" y="2185114"/>
            <a:ext cx="43854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E81E6-359E-5B44-BAEB-FF284D9AA74C}"/>
              </a:ext>
            </a:extLst>
          </p:cNvPr>
          <p:cNvSpPr/>
          <p:nvPr/>
        </p:nvSpPr>
        <p:spPr>
          <a:xfrm>
            <a:off x="1315726" y="2912125"/>
            <a:ext cx="1052336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7CDABF2-7227-4145-B973-14D7E5D9D8AA}"/>
              </a:ext>
            </a:extLst>
          </p:cNvPr>
          <p:cNvSpPr/>
          <p:nvPr/>
        </p:nvSpPr>
        <p:spPr>
          <a:xfrm>
            <a:off x="4877518" y="2904294"/>
            <a:ext cx="1091648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1EA656-2CD0-5E4F-8FA6-80B1D20696CD}"/>
              </a:ext>
            </a:extLst>
          </p:cNvPr>
          <p:cNvSpPr/>
          <p:nvPr/>
        </p:nvSpPr>
        <p:spPr>
          <a:xfrm>
            <a:off x="4412048" y="3628690"/>
            <a:ext cx="1052336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218FB2-8737-B94F-9CBD-DEC54322649F}"/>
              </a:ext>
            </a:extLst>
          </p:cNvPr>
          <p:cNvSpPr/>
          <p:nvPr/>
        </p:nvSpPr>
        <p:spPr>
          <a:xfrm flipV="1">
            <a:off x="3757670" y="1830596"/>
            <a:ext cx="1328682" cy="654680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67396C-3D67-6F44-8C0E-42EA536813D2}"/>
              </a:ext>
            </a:extLst>
          </p:cNvPr>
          <p:cNvSpPr/>
          <p:nvPr/>
        </p:nvSpPr>
        <p:spPr>
          <a:xfrm flipV="1">
            <a:off x="2817091" y="3634485"/>
            <a:ext cx="1328682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122309-015E-D84F-9182-3D51534FF243}"/>
              </a:ext>
            </a:extLst>
          </p:cNvPr>
          <p:cNvSpPr/>
          <p:nvPr/>
        </p:nvSpPr>
        <p:spPr>
          <a:xfrm flipV="1">
            <a:off x="5628442" y="3270288"/>
            <a:ext cx="1152789" cy="654529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84F217-2808-C243-834A-AEE0D5CC7FDA}"/>
              </a:ext>
            </a:extLst>
          </p:cNvPr>
          <p:cNvSpPr/>
          <p:nvPr/>
        </p:nvSpPr>
        <p:spPr>
          <a:xfrm flipV="1">
            <a:off x="537501" y="3984109"/>
            <a:ext cx="4858302" cy="659496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0F6BB7-C242-C947-8B62-FFC3664EEE6F}"/>
              </a:ext>
            </a:extLst>
          </p:cNvPr>
          <p:cNvSpPr/>
          <p:nvPr/>
        </p:nvSpPr>
        <p:spPr>
          <a:xfrm>
            <a:off x="5621069" y="4358260"/>
            <a:ext cx="1160162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1ABB75-40F3-9C4E-8869-3607A96E15D8}"/>
              </a:ext>
            </a:extLst>
          </p:cNvPr>
          <p:cNvSpPr/>
          <p:nvPr/>
        </p:nvSpPr>
        <p:spPr>
          <a:xfrm>
            <a:off x="529034" y="5071125"/>
            <a:ext cx="122899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D22F66-1E10-7A4C-B20B-F0000A2D30FD}"/>
              </a:ext>
            </a:extLst>
          </p:cNvPr>
          <p:cNvSpPr/>
          <p:nvPr/>
        </p:nvSpPr>
        <p:spPr>
          <a:xfrm>
            <a:off x="5564455" y="5780830"/>
            <a:ext cx="1216776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68C53A-C2D3-1D49-A923-4A150E733F0D}"/>
              </a:ext>
            </a:extLst>
          </p:cNvPr>
          <p:cNvSpPr/>
          <p:nvPr/>
        </p:nvSpPr>
        <p:spPr>
          <a:xfrm>
            <a:off x="529034" y="6506085"/>
            <a:ext cx="275299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8C768E-A09D-1546-8EB7-CA49D7034AB8}"/>
              </a:ext>
            </a:extLst>
          </p:cNvPr>
          <p:cNvSpPr/>
          <p:nvPr/>
        </p:nvSpPr>
        <p:spPr>
          <a:xfrm>
            <a:off x="5635201" y="6504388"/>
            <a:ext cx="790999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9744B9-85D6-5A4C-8ACC-904383592D6C}"/>
              </a:ext>
            </a:extLst>
          </p:cNvPr>
          <p:cNvSpPr/>
          <p:nvPr/>
        </p:nvSpPr>
        <p:spPr>
          <a:xfrm>
            <a:off x="5395803" y="7224726"/>
            <a:ext cx="1375803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481C14-9A85-FF44-80E4-87CC1D399409}"/>
              </a:ext>
            </a:extLst>
          </p:cNvPr>
          <p:cNvSpPr/>
          <p:nvPr/>
        </p:nvSpPr>
        <p:spPr>
          <a:xfrm>
            <a:off x="524044" y="7946426"/>
            <a:ext cx="688739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5F1174-2774-E545-BB7A-AB0F75AE0D2D}"/>
              </a:ext>
            </a:extLst>
          </p:cNvPr>
          <p:cNvSpPr/>
          <p:nvPr/>
        </p:nvSpPr>
        <p:spPr>
          <a:xfrm>
            <a:off x="5493710" y="7947845"/>
            <a:ext cx="128752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71553E-5A97-EA40-86B8-8CB4F52B1B42}"/>
              </a:ext>
            </a:extLst>
          </p:cNvPr>
          <p:cNvSpPr/>
          <p:nvPr/>
        </p:nvSpPr>
        <p:spPr>
          <a:xfrm>
            <a:off x="524044" y="8670001"/>
            <a:ext cx="688739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A8D6EA-D56D-DE4F-8E77-B721FB8955FE}"/>
              </a:ext>
            </a:extLst>
          </p:cNvPr>
          <p:cNvSpPr/>
          <p:nvPr/>
        </p:nvSpPr>
        <p:spPr>
          <a:xfrm>
            <a:off x="6224631" y="8670082"/>
            <a:ext cx="557123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32360D-5E32-EA49-AEA7-C055D563668E}"/>
              </a:ext>
            </a:extLst>
          </p:cNvPr>
          <p:cNvSpPr/>
          <p:nvPr/>
        </p:nvSpPr>
        <p:spPr>
          <a:xfrm>
            <a:off x="529113" y="9392285"/>
            <a:ext cx="43854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33790-F014-4A4B-B8A7-34600230A299}"/>
              </a:ext>
            </a:extLst>
          </p:cNvPr>
          <p:cNvSpPr/>
          <p:nvPr/>
        </p:nvSpPr>
        <p:spPr>
          <a:xfrm>
            <a:off x="1212783" y="9386767"/>
            <a:ext cx="438541" cy="304800"/>
          </a:xfrm>
          <a:prstGeom prst="rect">
            <a:avLst/>
          </a:prstGeom>
          <a:solidFill>
            <a:srgbClr val="94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BE6FA7-2BD6-0749-9A5B-8FA50D47593F}"/>
              </a:ext>
            </a:extLst>
          </p:cNvPr>
          <p:cNvSpPr/>
          <p:nvPr/>
        </p:nvSpPr>
        <p:spPr>
          <a:xfrm flipV="1">
            <a:off x="1651323" y="9390811"/>
            <a:ext cx="5129907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FE8191-24A2-6F4E-8C2E-0FFA36A229D2}"/>
              </a:ext>
            </a:extLst>
          </p:cNvPr>
          <p:cNvSpPr/>
          <p:nvPr/>
        </p:nvSpPr>
        <p:spPr>
          <a:xfrm flipV="1">
            <a:off x="537501" y="10110072"/>
            <a:ext cx="6234105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B0C00D-3AEC-1B40-B59D-DDC71B673C2C}"/>
              </a:ext>
            </a:extLst>
          </p:cNvPr>
          <p:cNvSpPr/>
          <p:nvPr/>
        </p:nvSpPr>
        <p:spPr>
          <a:xfrm flipV="1">
            <a:off x="534793" y="10818968"/>
            <a:ext cx="6234105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04DA6B-A39D-4E41-A226-5C848BF26FB3}"/>
              </a:ext>
            </a:extLst>
          </p:cNvPr>
          <p:cNvSpPr/>
          <p:nvPr/>
        </p:nvSpPr>
        <p:spPr>
          <a:xfrm flipV="1">
            <a:off x="524044" y="11545432"/>
            <a:ext cx="6234105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2F9C8-D754-2E4F-8261-197FB5782D55}"/>
              </a:ext>
            </a:extLst>
          </p:cNvPr>
          <p:cNvSpPr/>
          <p:nvPr/>
        </p:nvSpPr>
        <p:spPr>
          <a:xfrm flipV="1">
            <a:off x="555765" y="12251335"/>
            <a:ext cx="6234105" cy="30480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B8E355-AC93-154F-B7A0-D4FCFD7C4217}"/>
              </a:ext>
            </a:extLst>
          </p:cNvPr>
          <p:cNvSpPr/>
          <p:nvPr/>
        </p:nvSpPr>
        <p:spPr>
          <a:xfrm flipV="1">
            <a:off x="4324759" y="11942090"/>
            <a:ext cx="2465111" cy="353093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9B8FFB-4BDC-814D-9590-18031ED0FA7B}"/>
              </a:ext>
            </a:extLst>
          </p:cNvPr>
          <p:cNvSpPr/>
          <p:nvPr/>
        </p:nvSpPr>
        <p:spPr>
          <a:xfrm flipV="1">
            <a:off x="2744722" y="11892558"/>
            <a:ext cx="295686" cy="40262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1F428A-085C-4241-A71D-E91A634AACAB}"/>
              </a:ext>
            </a:extLst>
          </p:cNvPr>
          <p:cNvSpPr/>
          <p:nvPr/>
        </p:nvSpPr>
        <p:spPr>
          <a:xfrm flipV="1">
            <a:off x="535402" y="11895825"/>
            <a:ext cx="295686" cy="40262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66AEEA-5426-BC46-B294-E3F5F8D3EAEA}"/>
              </a:ext>
            </a:extLst>
          </p:cNvPr>
          <p:cNvSpPr/>
          <p:nvPr/>
        </p:nvSpPr>
        <p:spPr>
          <a:xfrm flipV="1">
            <a:off x="1239010" y="11891174"/>
            <a:ext cx="295686" cy="402624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3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12</cp:revision>
  <dcterms:created xsi:type="dcterms:W3CDTF">2021-03-29T10:50:45Z</dcterms:created>
  <dcterms:modified xsi:type="dcterms:W3CDTF">2021-03-29T13:18:43Z</dcterms:modified>
</cp:coreProperties>
</file>