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/>
    <p:restoredTop sz="94577"/>
  </p:normalViewPr>
  <p:slideViewPr>
    <p:cSldViewPr snapToGrid="0" snapToObjects="1">
      <p:cViewPr>
        <p:scale>
          <a:sx n="171" d="100"/>
          <a:sy n="171" d="100"/>
        </p:scale>
        <p:origin x="1304" y="-8552"/>
      </p:cViewPr>
      <p:guideLst/>
    </p:cSldViewPr>
  </p:slideViewPr>
  <p:notesTextViewPr>
    <p:cViewPr>
      <p:scale>
        <a:sx n="1" d="1"/>
        <a:sy n="1" d="1"/>
      </p:scale>
      <p:origin x="0" y="-2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lyra/Documents/GitHub/DGwhale/analysed%20data/nw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n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5A-5A4B-AEB8-2D60A3C66327}"/>
              </c:ext>
            </c:extLst>
          </c:dPt>
          <c:dPt>
            <c:idx val="37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5A-5A4B-AEB8-2D60A3C66327}"/>
              </c:ext>
            </c:extLst>
          </c:dPt>
          <c:val>
            <c:numRef>
              <c:f>'nw-hours'!$N$48:$N$93</c:f>
              <c:numCache>
                <c:formatCode>General</c:formatCode>
                <c:ptCount val="46"/>
                <c:pt idx="0">
                  <c:v>0.69474248927038595</c:v>
                </c:pt>
                <c:pt idx="1">
                  <c:v>0.80611169652265502</c:v>
                </c:pt>
                <c:pt idx="2">
                  <c:v>0.90814196242171197</c:v>
                </c:pt>
                <c:pt idx="3">
                  <c:v>0.53645833333333304</c:v>
                </c:pt>
                <c:pt idx="4">
                  <c:v>6.6261733848702403E-2</c:v>
                </c:pt>
                <c:pt idx="5">
                  <c:v>6.25E-2</c:v>
                </c:pt>
                <c:pt idx="6">
                  <c:v>0.01</c:v>
                </c:pt>
                <c:pt idx="7">
                  <c:v>4.1666666666666699E-2</c:v>
                </c:pt>
                <c:pt idx="8">
                  <c:v>3.125E-2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1.0482180293501E-2</c:v>
                </c:pt>
                <c:pt idx="14">
                  <c:v>1.0416666666666701E-2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0.01</c:v>
                </c:pt>
                <c:pt idx="21">
                  <c:v>0.405555555555556</c:v>
                </c:pt>
                <c:pt idx="22">
                  <c:v>0.184307530279094</c:v>
                </c:pt>
                <c:pt idx="23">
                  <c:v>0.01</c:v>
                </c:pt>
                <c:pt idx="24">
                  <c:v>0.01</c:v>
                </c:pt>
                <c:pt idx="25">
                  <c:v>1.0416666666666701E-2</c:v>
                </c:pt>
                <c:pt idx="26">
                  <c:v>0.01</c:v>
                </c:pt>
                <c:pt idx="27">
                  <c:v>4.1666666666666699E-2</c:v>
                </c:pt>
                <c:pt idx="28">
                  <c:v>1.0416666666666701E-2</c:v>
                </c:pt>
                <c:pt idx="29">
                  <c:v>0.01</c:v>
                </c:pt>
                <c:pt idx="30">
                  <c:v>5.2083333333333296E-3</c:v>
                </c:pt>
                <c:pt idx="31">
                  <c:v>1.5940488841657802E-2</c:v>
                </c:pt>
                <c:pt idx="32">
                  <c:v>6.4935064935064901E-2</c:v>
                </c:pt>
                <c:pt idx="33">
                  <c:v>0.01</c:v>
                </c:pt>
                <c:pt idx="34">
                  <c:v>0.01</c:v>
                </c:pt>
                <c:pt idx="35">
                  <c:v>5.2083333333333301E-2</c:v>
                </c:pt>
                <c:pt idx="36">
                  <c:v>5.2083333333333296E-3</c:v>
                </c:pt>
                <c:pt idx="37">
                  <c:v>5.2083333333333301E-2</c:v>
                </c:pt>
                <c:pt idx="38">
                  <c:v>0.13561320754716999</c:v>
                </c:pt>
                <c:pt idx="39">
                  <c:v>0.34895833333333298</c:v>
                </c:pt>
                <c:pt idx="40">
                  <c:v>0.35509138381201</c:v>
                </c:pt>
                <c:pt idx="41">
                  <c:v>0.35412262156448199</c:v>
                </c:pt>
                <c:pt idx="42">
                  <c:v>0.53235908141962396</c:v>
                </c:pt>
                <c:pt idx="43">
                  <c:v>0.93229166666666696</c:v>
                </c:pt>
                <c:pt idx="44">
                  <c:v>0.77604166666666696</c:v>
                </c:pt>
                <c:pt idx="45">
                  <c:v>0.651629072681704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5A-5A4B-AEB8-2D60A3C66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2007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0740740740740744E-2"/>
          <c:y val="0.2801826076611944"/>
          <c:w val="0.91851851851851851"/>
          <c:h val="0.63672198429693072"/>
        </c:manualLayout>
      </c:layout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DA07-1A4B-8585-126DF16D6A41}"/>
              </c:ext>
            </c:extLst>
          </c:dPt>
          <c:val>
            <c:numRef>
              <c:f>'nw-hours'!$N$232:$N$277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7.14285714285714E-3</c:v>
                </c:pt>
                <c:pt idx="37">
                  <c:v>4.8840048840048798E-2</c:v>
                </c:pt>
                <c:pt idx="38">
                  <c:v>0.171875</c:v>
                </c:pt>
                <c:pt idx="39">
                  <c:v>0.3125</c:v>
                </c:pt>
                <c:pt idx="40">
                  <c:v>0.175531914893617</c:v>
                </c:pt>
                <c:pt idx="41">
                  <c:v>0.61956521739130399</c:v>
                </c:pt>
                <c:pt idx="42">
                  <c:v>0.82814238042269195</c:v>
                </c:pt>
                <c:pt idx="43">
                  <c:v>0.97395833333333304</c:v>
                </c:pt>
                <c:pt idx="44">
                  <c:v>0.99468085106382997</c:v>
                </c:pt>
                <c:pt idx="45">
                  <c:v>0.681034482758621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07-1A4B-8585-126DF16D6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2009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B440-344E-A4E1-E7B9A34CA78E}"/>
              </c:ext>
            </c:extLst>
          </c:dPt>
          <c:val>
            <c:numRef>
              <c:f>'nw-hours'!$N$324:$N$369</c:f>
              <c:numCache>
                <c:formatCode>General</c:formatCode>
                <c:ptCount val="46"/>
                <c:pt idx="0">
                  <c:v>5.5555555555555601E-3</c:v>
                </c:pt>
                <c:pt idx="1">
                  <c:v>0.18333333333333299</c:v>
                </c:pt>
                <c:pt idx="2">
                  <c:v>0.327777777777778</c:v>
                </c:pt>
                <c:pt idx="3">
                  <c:v>0.88043478260869601</c:v>
                </c:pt>
                <c:pt idx="4">
                  <c:v>0.58333333333333304</c:v>
                </c:pt>
                <c:pt idx="5">
                  <c:v>0.122222222222222</c:v>
                </c:pt>
                <c:pt idx="6">
                  <c:v>9.5744680851063801E-2</c:v>
                </c:pt>
                <c:pt idx="7">
                  <c:v>7.2222222222222202E-2</c:v>
                </c:pt>
                <c:pt idx="8">
                  <c:v>0.01</c:v>
                </c:pt>
                <c:pt idx="9">
                  <c:v>1.1111111111111099E-2</c:v>
                </c:pt>
                <c:pt idx="10">
                  <c:v>0.15</c:v>
                </c:pt>
                <c:pt idx="11">
                  <c:v>0.201086956521739</c:v>
                </c:pt>
                <c:pt idx="12">
                  <c:v>0.34782608695652201</c:v>
                </c:pt>
                <c:pt idx="13">
                  <c:v>7.3863636363636395E-2</c:v>
                </c:pt>
                <c:pt idx="14">
                  <c:v>7.9787234042553196E-2</c:v>
                </c:pt>
                <c:pt idx="15">
                  <c:v>0.25</c:v>
                </c:pt>
                <c:pt idx="16">
                  <c:v>1.0416666666666701E-2</c:v>
                </c:pt>
                <c:pt idx="17">
                  <c:v>0.01</c:v>
                </c:pt>
                <c:pt idx="18">
                  <c:v>0.01</c:v>
                </c:pt>
                <c:pt idx="19">
                  <c:v>0.25414364640884002</c:v>
                </c:pt>
                <c:pt idx="20">
                  <c:v>0.86413043478260898</c:v>
                </c:pt>
                <c:pt idx="21">
                  <c:v>0.48977395048439198</c:v>
                </c:pt>
                <c:pt idx="22">
                  <c:v>3.3333333333333298E-2</c:v>
                </c:pt>
                <c:pt idx="23">
                  <c:v>0.01</c:v>
                </c:pt>
                <c:pt idx="24">
                  <c:v>5.5555555555555601E-3</c:v>
                </c:pt>
                <c:pt idx="25">
                  <c:v>5.5555555555555601E-3</c:v>
                </c:pt>
                <c:pt idx="26">
                  <c:v>4.95049504950495E-2</c:v>
                </c:pt>
                <c:pt idx="27">
                  <c:v>0.47872340425531901</c:v>
                </c:pt>
                <c:pt idx="28">
                  <c:v>0.25</c:v>
                </c:pt>
                <c:pt idx="29">
                  <c:v>0.01</c:v>
                </c:pt>
                <c:pt idx="30">
                  <c:v>1.0638297872340399E-2</c:v>
                </c:pt>
                <c:pt idx="31">
                  <c:v>0.01</c:v>
                </c:pt>
                <c:pt idx="32">
                  <c:v>0.01</c:v>
                </c:pt>
                <c:pt idx="33">
                  <c:v>0.13043478260869601</c:v>
                </c:pt>
                <c:pt idx="34">
                  <c:v>0.14893617021276601</c:v>
                </c:pt>
                <c:pt idx="35">
                  <c:v>0.22727272727272699</c:v>
                </c:pt>
                <c:pt idx="36">
                  <c:v>5.9782608695652197E-2</c:v>
                </c:pt>
                <c:pt idx="37">
                  <c:v>0.28846153846153799</c:v>
                </c:pt>
                <c:pt idx="38">
                  <c:v>0.30240549828178698</c:v>
                </c:pt>
                <c:pt idx="39">
                  <c:v>0.96117122851686798</c:v>
                </c:pt>
                <c:pt idx="40">
                  <c:v>0.70652173913043503</c:v>
                </c:pt>
                <c:pt idx="41">
                  <c:v>0.28191489361702099</c:v>
                </c:pt>
                <c:pt idx="42">
                  <c:v>0.84574468085106402</c:v>
                </c:pt>
                <c:pt idx="43">
                  <c:v>1</c:v>
                </c:pt>
                <c:pt idx="44">
                  <c:v>1</c:v>
                </c:pt>
                <c:pt idx="45">
                  <c:v>0.97413793103448298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40-344E-A4E1-E7B9A34CA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2011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0257-E947-A226-D5A85AE0B001}"/>
              </c:ext>
            </c:extLst>
          </c:dPt>
          <c:val>
            <c:numRef>
              <c:f>'nw-hours'!$N$416:$N$461</c:f>
              <c:numCache>
                <c:formatCode>General</c:formatCode>
                <c:ptCount val="46"/>
                <c:pt idx="0">
                  <c:v>5.2083333333333296E-3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6.7708333333333301E-2</c:v>
                </c:pt>
                <c:pt idx="13">
                  <c:v>3.6496350364963501E-2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2.0833333333333301E-2</c:v>
                </c:pt>
                <c:pt idx="21">
                  <c:v>0.01</c:v>
                </c:pt>
                <c:pt idx="22">
                  <c:v>0.11413043478260899</c:v>
                </c:pt>
                <c:pt idx="23">
                  <c:v>0.26041666666666702</c:v>
                </c:pt>
                <c:pt idx="24">
                  <c:v>4.1666666666666699E-2</c:v>
                </c:pt>
                <c:pt idx="25">
                  <c:v>0.01</c:v>
                </c:pt>
                <c:pt idx="26">
                  <c:v>0.38020833333333298</c:v>
                </c:pt>
                <c:pt idx="27">
                  <c:v>0.01</c:v>
                </c:pt>
                <c:pt idx="28">
                  <c:v>5.2083333333333296E-3</c:v>
                </c:pt>
                <c:pt idx="29">
                  <c:v>0.13541666666666699</c:v>
                </c:pt>
                <c:pt idx="30">
                  <c:v>7.8125E-2</c:v>
                </c:pt>
                <c:pt idx="31">
                  <c:v>5.2083333333333296E-3</c:v>
                </c:pt>
                <c:pt idx="32">
                  <c:v>0.390625</c:v>
                </c:pt>
                <c:pt idx="33">
                  <c:v>0.328125</c:v>
                </c:pt>
                <c:pt idx="34">
                  <c:v>0.140625</c:v>
                </c:pt>
                <c:pt idx="35">
                  <c:v>0.35416666666666702</c:v>
                </c:pt>
                <c:pt idx="36">
                  <c:v>0.23958333333333301</c:v>
                </c:pt>
                <c:pt idx="37">
                  <c:v>0.83854166666666696</c:v>
                </c:pt>
                <c:pt idx="38">
                  <c:v>0.93229166666666696</c:v>
                </c:pt>
                <c:pt idx="39">
                  <c:v>0.734375</c:v>
                </c:pt>
                <c:pt idx="40">
                  <c:v>0.92708333333333304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57-E947-A226-D5A85AE0B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2013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B7C-1647-98A6-D63920FCB953}"/>
              </c:ext>
            </c:extLst>
          </c:dPt>
          <c:dPt>
            <c:idx val="1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3B7C-1647-98A6-D63920FCB953}"/>
              </c:ext>
            </c:extLst>
          </c:dPt>
          <c:dPt>
            <c:idx val="23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5-3B7C-1647-98A6-D63920FCB953}"/>
              </c:ext>
            </c:extLst>
          </c:dPt>
          <c:dPt>
            <c:idx val="41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7-3B7C-1647-98A6-D63920FCB953}"/>
              </c:ext>
            </c:extLst>
          </c:dPt>
          <c:val>
            <c:numRef>
              <c:f>'nw-hours'!$N$508:$N$553</c:f>
              <c:numCache>
                <c:formatCode>General</c:formatCode>
                <c:ptCount val="46"/>
                <c:pt idx="0">
                  <c:v>1</c:v>
                </c:pt>
                <c:pt idx="1">
                  <c:v>1</c:v>
                </c:pt>
                <c:pt idx="2">
                  <c:v>0.90625</c:v>
                </c:pt>
                <c:pt idx="3">
                  <c:v>0.60416666666666696</c:v>
                </c:pt>
                <c:pt idx="4">
                  <c:v>0.68229166666666696</c:v>
                </c:pt>
                <c:pt idx="5">
                  <c:v>0.296875</c:v>
                </c:pt>
                <c:pt idx="6">
                  <c:v>0.01</c:v>
                </c:pt>
                <c:pt idx="7">
                  <c:v>0.171875</c:v>
                </c:pt>
                <c:pt idx="8">
                  <c:v>0.19791666666666699</c:v>
                </c:pt>
                <c:pt idx="9">
                  <c:v>0.01</c:v>
                </c:pt>
                <c:pt idx="10">
                  <c:v>1.0416666666666701E-2</c:v>
                </c:pt>
                <c:pt idx="11">
                  <c:v>0.22395833333333301</c:v>
                </c:pt>
                <c:pt idx="12">
                  <c:v>0.15104166666666699</c:v>
                </c:pt>
                <c:pt idx="13">
                  <c:v>6.25E-2</c:v>
                </c:pt>
                <c:pt idx="14">
                  <c:v>0.703125</c:v>
                </c:pt>
                <c:pt idx="15">
                  <c:v>0.125</c:v>
                </c:pt>
                <c:pt idx="16">
                  <c:v>5.2083333333333301E-2</c:v>
                </c:pt>
                <c:pt idx="17">
                  <c:v>0.32291666666666702</c:v>
                </c:pt>
                <c:pt idx="18">
                  <c:v>0.47395833333333298</c:v>
                </c:pt>
                <c:pt idx="19">
                  <c:v>0.47916666666666702</c:v>
                </c:pt>
                <c:pt idx="20">
                  <c:v>0.98958333333333304</c:v>
                </c:pt>
                <c:pt idx="21">
                  <c:v>0.53125</c:v>
                </c:pt>
                <c:pt idx="22">
                  <c:v>0.23958333333333301</c:v>
                </c:pt>
                <c:pt idx="23">
                  <c:v>0.15625</c:v>
                </c:pt>
                <c:pt idx="24">
                  <c:v>0.01</c:v>
                </c:pt>
                <c:pt idx="25">
                  <c:v>5.2083333333333296E-3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0.171875</c:v>
                </c:pt>
                <c:pt idx="32">
                  <c:v>5.2083333333333296E-3</c:v>
                </c:pt>
                <c:pt idx="33">
                  <c:v>0.104166666666667</c:v>
                </c:pt>
                <c:pt idx="34">
                  <c:v>6.7708333333333301E-2</c:v>
                </c:pt>
                <c:pt idx="35">
                  <c:v>0.71875</c:v>
                </c:pt>
                <c:pt idx="36">
                  <c:v>0.61458333333333304</c:v>
                </c:pt>
                <c:pt idx="37">
                  <c:v>0.546875</c:v>
                </c:pt>
                <c:pt idx="38">
                  <c:v>0.38541666666666702</c:v>
                </c:pt>
                <c:pt idx="39">
                  <c:v>2.0833333333333301E-2</c:v>
                </c:pt>
                <c:pt idx="40">
                  <c:v>4.1666666666666699E-2</c:v>
                </c:pt>
                <c:pt idx="41">
                  <c:v>0.546875</c:v>
                </c:pt>
                <c:pt idx="42">
                  <c:v>0.75</c:v>
                </c:pt>
                <c:pt idx="43">
                  <c:v>0.828125</c:v>
                </c:pt>
                <c:pt idx="44">
                  <c:v>0.96875</c:v>
                </c:pt>
                <c:pt idx="45">
                  <c:v>0.95833333333333304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7C-1647-98A6-D63920FCB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622187244957439E-2"/>
          <c:y val="0.32153895165278251"/>
          <c:w val="0.86214964439780806"/>
          <c:h val="0.6370018115942028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C2-2344-8773-49ED7D06A0FD}"/>
              </c:ext>
            </c:extLst>
          </c:dPt>
          <c:dPt>
            <c:idx val="13"/>
            <c:invertIfNegative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C2-2344-8773-49ED7D06A0FD}"/>
              </c:ext>
            </c:extLst>
          </c:dPt>
          <c:dPt>
            <c:idx val="27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C2-2344-8773-49ED7D06A0FD}"/>
              </c:ext>
            </c:extLst>
          </c:dPt>
          <c:dPt>
            <c:idx val="31"/>
            <c:invertIfNegative val="0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3C2-2344-8773-49ED7D06A0FD}"/>
              </c:ext>
            </c:extLst>
          </c:dPt>
          <c:dPt>
            <c:idx val="3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3C2-2344-8773-49ED7D06A0FD}"/>
              </c:ext>
            </c:extLst>
          </c:dPt>
          <c:dPt>
            <c:idx val="39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3C2-2344-8773-49ED7D06A0FD}"/>
              </c:ext>
            </c:extLst>
          </c:dPt>
          <c:val>
            <c:numRef>
              <c:f>'nw-hours'!$N$186:$N$231</c:f>
              <c:numCache>
                <c:formatCode>General</c:formatCode>
                <c:ptCount val="46"/>
                <c:pt idx="0">
                  <c:v>6.3424947145877403E-2</c:v>
                </c:pt>
                <c:pt idx="1">
                  <c:v>0.13541666666666699</c:v>
                </c:pt>
                <c:pt idx="2">
                  <c:v>2.6041666666666699E-2</c:v>
                </c:pt>
                <c:pt idx="3">
                  <c:v>3.6458333333333301E-2</c:v>
                </c:pt>
                <c:pt idx="4">
                  <c:v>8.0472103004291806E-2</c:v>
                </c:pt>
                <c:pt idx="5">
                  <c:v>0.41275167785234901</c:v>
                </c:pt>
                <c:pt idx="6">
                  <c:v>2.0833333333333301E-2</c:v>
                </c:pt>
                <c:pt idx="7">
                  <c:v>2.0833333333333301E-2</c:v>
                </c:pt>
                <c:pt idx="8">
                  <c:v>0.01</c:v>
                </c:pt>
                <c:pt idx="9">
                  <c:v>1.0416666666666701E-2</c:v>
                </c:pt>
                <c:pt idx="10">
                  <c:v>0.01</c:v>
                </c:pt>
                <c:pt idx="11">
                  <c:v>5.2083333333333296E-3</c:v>
                </c:pt>
                <c:pt idx="12">
                  <c:v>0.01</c:v>
                </c:pt>
                <c:pt idx="13">
                  <c:v>0.01</c:v>
                </c:pt>
                <c:pt idx="14">
                  <c:v>5.2083333333333296E-3</c:v>
                </c:pt>
                <c:pt idx="15">
                  <c:v>0.01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2.1276595744680899E-2</c:v>
                </c:pt>
                <c:pt idx="27">
                  <c:v>0.15625</c:v>
                </c:pt>
                <c:pt idx="28">
                  <c:v>0.19791666666666699</c:v>
                </c:pt>
                <c:pt idx="29">
                  <c:v>0.46629213483146098</c:v>
                </c:pt>
                <c:pt idx="30">
                  <c:v>0.63541666666666696</c:v>
                </c:pt>
                <c:pt idx="31">
                  <c:v>0.41111111111111098</c:v>
                </c:pt>
                <c:pt idx="32">
                  <c:v>0.99457111834961998</c:v>
                </c:pt>
                <c:pt idx="33">
                  <c:v>0.43770672546857797</c:v>
                </c:pt>
                <c:pt idx="34">
                  <c:v>9.6826250672404496E-2</c:v>
                </c:pt>
                <c:pt idx="35">
                  <c:v>3.9817974971558603E-2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3C2-2344-8773-49ED7D06A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2008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1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A40-5F4A-B409-12DCA50526EE}"/>
              </c:ext>
            </c:extLst>
          </c:dPt>
          <c:val>
            <c:numRef>
              <c:f>'nw-hours'!$N$278:$N$323</c:f>
              <c:numCache>
                <c:formatCode>General</c:formatCode>
                <c:ptCount val="46"/>
                <c:pt idx="0">
                  <c:v>0.48958333333333298</c:v>
                </c:pt>
                <c:pt idx="1">
                  <c:v>0.22916666666666699</c:v>
                </c:pt>
                <c:pt idx="2">
                  <c:v>4.1666666666666699E-2</c:v>
                </c:pt>
                <c:pt idx="3">
                  <c:v>0.41847826086956502</c:v>
                </c:pt>
                <c:pt idx="4">
                  <c:v>0.211935303959844</c:v>
                </c:pt>
                <c:pt idx="5">
                  <c:v>1.0869565217391301E-2</c:v>
                </c:pt>
                <c:pt idx="6">
                  <c:v>0.13888888888888901</c:v>
                </c:pt>
                <c:pt idx="7">
                  <c:v>0.1</c:v>
                </c:pt>
                <c:pt idx="8">
                  <c:v>1.6666666666666701E-2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</c:v>
                </c:pt>
                <c:pt idx="14">
                  <c:v>0.01</c:v>
                </c:pt>
                <c:pt idx="15">
                  <c:v>7.0652173913043501E-2</c:v>
                </c:pt>
                <c:pt idx="16">
                  <c:v>0.01</c:v>
                </c:pt>
                <c:pt idx="17">
                  <c:v>0.01</c:v>
                </c:pt>
                <c:pt idx="18">
                  <c:v>5.4347826086956503E-3</c:v>
                </c:pt>
                <c:pt idx="19">
                  <c:v>0.17934782608695701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0.30555555555555602</c:v>
                </c:pt>
                <c:pt idx="24">
                  <c:v>0.28333333333333299</c:v>
                </c:pt>
                <c:pt idx="25">
                  <c:v>0.01</c:v>
                </c:pt>
                <c:pt idx="26">
                  <c:v>0.57978723404255295</c:v>
                </c:pt>
                <c:pt idx="27">
                  <c:v>0.56111111111111101</c:v>
                </c:pt>
                <c:pt idx="28">
                  <c:v>0.116666666666667</c:v>
                </c:pt>
                <c:pt idx="29">
                  <c:v>0.57222222222222197</c:v>
                </c:pt>
                <c:pt idx="30">
                  <c:v>0.17025440313111501</c:v>
                </c:pt>
                <c:pt idx="31">
                  <c:v>5.9782608695652197E-2</c:v>
                </c:pt>
                <c:pt idx="32">
                  <c:v>0.01</c:v>
                </c:pt>
                <c:pt idx="33">
                  <c:v>0.01</c:v>
                </c:pt>
                <c:pt idx="34">
                  <c:v>0.14673913043478301</c:v>
                </c:pt>
                <c:pt idx="35">
                  <c:v>0.23888888888888901</c:v>
                </c:pt>
                <c:pt idx="36">
                  <c:v>1.5957446808510599E-2</c:v>
                </c:pt>
                <c:pt idx="37">
                  <c:v>0.01</c:v>
                </c:pt>
                <c:pt idx="38">
                  <c:v>2.1739130434782601E-2</c:v>
                </c:pt>
                <c:pt idx="39">
                  <c:v>0.204545454545455</c:v>
                </c:pt>
                <c:pt idx="40">
                  <c:v>0.05</c:v>
                </c:pt>
                <c:pt idx="41">
                  <c:v>2.2222222222222199E-2</c:v>
                </c:pt>
                <c:pt idx="42">
                  <c:v>2.1739130434782601E-2</c:v>
                </c:pt>
                <c:pt idx="43">
                  <c:v>0.25</c:v>
                </c:pt>
                <c:pt idx="44">
                  <c:v>0.01</c:v>
                </c:pt>
                <c:pt idx="45">
                  <c:v>6.9444444444444397E-3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40-5F4A-B409-12DCA5052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2010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2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A0E-864B-AE9E-AE1A8F94F96A}"/>
              </c:ext>
            </c:extLst>
          </c:dPt>
          <c:dPt>
            <c:idx val="6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3A0E-864B-AE9E-AE1A8F94F96A}"/>
              </c:ext>
            </c:extLst>
          </c:dPt>
          <c:dPt>
            <c:idx val="8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5-3A0E-864B-AE9E-AE1A8F94F96A}"/>
              </c:ext>
            </c:extLst>
          </c:dPt>
          <c:dPt>
            <c:idx val="37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7-3A0E-864B-AE9E-AE1A8F94F96A}"/>
              </c:ext>
            </c:extLst>
          </c:dPt>
          <c:dPt>
            <c:idx val="42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9-3A0E-864B-AE9E-AE1A8F94F96A}"/>
              </c:ext>
            </c:extLst>
          </c:dPt>
          <c:val>
            <c:numRef>
              <c:f>'nw-hours'!$N$370:$N$415</c:f>
              <c:numCache>
                <c:formatCode>General</c:formatCode>
                <c:ptCount val="46"/>
                <c:pt idx="0">
                  <c:v>0.659574468085106</c:v>
                </c:pt>
                <c:pt idx="1">
                  <c:v>0.19262520638415001</c:v>
                </c:pt>
                <c:pt idx="2">
                  <c:v>0.207667731629393</c:v>
                </c:pt>
                <c:pt idx="3">
                  <c:v>5.2083333333333296E-3</c:v>
                </c:pt>
                <c:pt idx="4">
                  <c:v>0.14583333333333301</c:v>
                </c:pt>
                <c:pt idx="5">
                  <c:v>0.17708333333333301</c:v>
                </c:pt>
                <c:pt idx="6">
                  <c:v>0.58854166666666696</c:v>
                </c:pt>
                <c:pt idx="7">
                  <c:v>0.98958333333333304</c:v>
                </c:pt>
                <c:pt idx="8">
                  <c:v>0.43229166666666702</c:v>
                </c:pt>
                <c:pt idx="9">
                  <c:v>1.09829763866008E-2</c:v>
                </c:pt>
                <c:pt idx="10">
                  <c:v>1.59829515183804E-2</c:v>
                </c:pt>
                <c:pt idx="11">
                  <c:v>0.109375</c:v>
                </c:pt>
                <c:pt idx="12">
                  <c:v>1.0416666666666701E-2</c:v>
                </c:pt>
                <c:pt idx="13">
                  <c:v>5.2083333333333296E-3</c:v>
                </c:pt>
                <c:pt idx="14">
                  <c:v>0.109375</c:v>
                </c:pt>
                <c:pt idx="15">
                  <c:v>0</c:v>
                </c:pt>
                <c:pt idx="16">
                  <c:v>0.219546742209632</c:v>
                </c:pt>
                <c:pt idx="17">
                  <c:v>0.171875</c:v>
                </c:pt>
                <c:pt idx="18">
                  <c:v>0.84895833333333304</c:v>
                </c:pt>
                <c:pt idx="19">
                  <c:v>0.5</c:v>
                </c:pt>
                <c:pt idx="20">
                  <c:v>0.39082855653986398</c:v>
                </c:pt>
                <c:pt idx="21">
                  <c:v>6.7708333333333301E-2</c:v>
                </c:pt>
                <c:pt idx="22">
                  <c:v>5.2083333333333296E-3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1.0416666666666701E-2</c:v>
                </c:pt>
                <c:pt idx="28">
                  <c:v>0.01</c:v>
                </c:pt>
                <c:pt idx="29">
                  <c:v>5.2083333333333296E-3</c:v>
                </c:pt>
                <c:pt idx="30">
                  <c:v>0.01</c:v>
                </c:pt>
                <c:pt idx="31">
                  <c:v>0.20833333333333301</c:v>
                </c:pt>
                <c:pt idx="32">
                  <c:v>5.7291666666666699E-2</c:v>
                </c:pt>
                <c:pt idx="33">
                  <c:v>6.7708333333333301E-2</c:v>
                </c:pt>
                <c:pt idx="34">
                  <c:v>0.13541666666666699</c:v>
                </c:pt>
                <c:pt idx="35">
                  <c:v>0.13020833333333301</c:v>
                </c:pt>
                <c:pt idx="36">
                  <c:v>5.7291666666666699E-2</c:v>
                </c:pt>
                <c:pt idx="37">
                  <c:v>0.17708333333333301</c:v>
                </c:pt>
                <c:pt idx="38">
                  <c:v>0.54166666666666696</c:v>
                </c:pt>
                <c:pt idx="39">
                  <c:v>0.96354166666666696</c:v>
                </c:pt>
                <c:pt idx="40">
                  <c:v>0.953125</c:v>
                </c:pt>
                <c:pt idx="41">
                  <c:v>0.80208333333333304</c:v>
                </c:pt>
                <c:pt idx="42">
                  <c:v>0.296875</c:v>
                </c:pt>
                <c:pt idx="43">
                  <c:v>1.5625E-2</c:v>
                </c:pt>
                <c:pt idx="44">
                  <c:v>0.26041666666666702</c:v>
                </c:pt>
                <c:pt idx="45">
                  <c:v>8.3333333333333297E-3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0E-864B-AE9E-AE1A8F94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2012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DB67-714B-BA28-1A49C4A49A43}"/>
              </c:ext>
            </c:extLst>
          </c:dPt>
          <c:dPt>
            <c:idx val="38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DB67-714B-BA28-1A49C4A49A43}"/>
              </c:ext>
            </c:extLst>
          </c:dPt>
          <c:val>
            <c:numRef>
              <c:f>'nw-hours'!$N$462:$N$507</c:f>
              <c:numCache>
                <c:formatCode>General</c:formatCode>
                <c:ptCount val="46"/>
                <c:pt idx="0">
                  <c:v>1</c:v>
                </c:pt>
                <c:pt idx="1">
                  <c:v>0.99470899470899499</c:v>
                </c:pt>
                <c:pt idx="2">
                  <c:v>0.993991416309013</c:v>
                </c:pt>
                <c:pt idx="3">
                  <c:v>0.953125</c:v>
                </c:pt>
                <c:pt idx="4">
                  <c:v>0.49479166666666702</c:v>
                </c:pt>
                <c:pt idx="5">
                  <c:v>0.31770833333333298</c:v>
                </c:pt>
                <c:pt idx="6">
                  <c:v>0.01</c:v>
                </c:pt>
                <c:pt idx="7">
                  <c:v>3.6458333333333301E-2</c:v>
                </c:pt>
                <c:pt idx="8">
                  <c:v>6.25E-2</c:v>
                </c:pt>
                <c:pt idx="9">
                  <c:v>0.01</c:v>
                </c:pt>
                <c:pt idx="10">
                  <c:v>5.2083333333333296E-3</c:v>
                </c:pt>
                <c:pt idx="11">
                  <c:v>5.2083333333333296E-3</c:v>
                </c:pt>
                <c:pt idx="12">
                  <c:v>0.01</c:v>
                </c:pt>
                <c:pt idx="13">
                  <c:v>1.0416666666666701E-2</c:v>
                </c:pt>
                <c:pt idx="14">
                  <c:v>0.114583333333333</c:v>
                </c:pt>
                <c:pt idx="15">
                  <c:v>3.6458333333333301E-2</c:v>
                </c:pt>
                <c:pt idx="16">
                  <c:v>0.41666666666666702</c:v>
                </c:pt>
                <c:pt idx="17">
                  <c:v>0.27604166666666702</c:v>
                </c:pt>
                <c:pt idx="18">
                  <c:v>3.6458333333333301E-2</c:v>
                </c:pt>
                <c:pt idx="19">
                  <c:v>1.0416666666666701E-2</c:v>
                </c:pt>
                <c:pt idx="20">
                  <c:v>6.25E-2</c:v>
                </c:pt>
                <c:pt idx="21">
                  <c:v>0.01</c:v>
                </c:pt>
                <c:pt idx="22">
                  <c:v>0.01</c:v>
                </c:pt>
                <c:pt idx="23">
                  <c:v>5.2083333333333296E-3</c:v>
                </c:pt>
                <c:pt idx="24">
                  <c:v>3.125E-2</c:v>
                </c:pt>
                <c:pt idx="25">
                  <c:v>3.6458333333333301E-2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1.5625E-2</c:v>
                </c:pt>
                <c:pt idx="30">
                  <c:v>1.5625E-2</c:v>
                </c:pt>
                <c:pt idx="31">
                  <c:v>0.140625</c:v>
                </c:pt>
                <c:pt idx="32">
                  <c:v>0.15625</c:v>
                </c:pt>
                <c:pt idx="33">
                  <c:v>0.328125</c:v>
                </c:pt>
                <c:pt idx="34">
                  <c:v>0.61458333333333304</c:v>
                </c:pt>
                <c:pt idx="35">
                  <c:v>0.51041666666666696</c:v>
                </c:pt>
                <c:pt idx="36">
                  <c:v>0.114583333333333</c:v>
                </c:pt>
                <c:pt idx="37">
                  <c:v>0.22395833333333301</c:v>
                </c:pt>
                <c:pt idx="38">
                  <c:v>0.703125</c:v>
                </c:pt>
                <c:pt idx="39">
                  <c:v>0.90104166666666696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7-714B-BA28-1A49C4A49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2014</a:t>
            </a:r>
          </a:p>
        </c:rich>
      </c:tx>
      <c:layout>
        <c:manualLayout>
          <c:xMode val="edge"/>
          <c:yMode val="edge"/>
          <c:x val="0.4696934355214929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spPr>
            <a:solidFill>
              <a:srgbClr val="002060"/>
            </a:solidFill>
            <a:ln w="19050"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1-337F-0644-8219-F670D4825135}"/>
              </c:ext>
            </c:extLst>
          </c:dPt>
          <c:dPt>
            <c:idx val="5"/>
            <c:invertIfNegative val="0"/>
            <c:bubble3D val="0"/>
            <c:spPr>
              <a:solidFill>
                <a:srgbClr val="941100"/>
              </a:solidFill>
              <a:ln w="19050"/>
            </c:spPr>
            <c:extLst>
              <c:ext xmlns:c16="http://schemas.microsoft.com/office/drawing/2014/chart" uri="{C3380CC4-5D6E-409C-BE32-E72D297353CC}">
                <c16:uniqueId val="{00000003-337F-0644-8219-F670D4825135}"/>
              </c:ext>
            </c:extLst>
          </c:dPt>
          <c:val>
            <c:numRef>
              <c:f>'nw-hours'!$N$554:$N$599</c:f>
              <c:numCache>
                <c:formatCode>General</c:formatCode>
                <c:ptCount val="46"/>
                <c:pt idx="0">
                  <c:v>0.63541666666666696</c:v>
                </c:pt>
                <c:pt idx="1">
                  <c:v>0.84895833333333304</c:v>
                </c:pt>
                <c:pt idx="2">
                  <c:v>0.546875</c:v>
                </c:pt>
                <c:pt idx="3">
                  <c:v>0.328125</c:v>
                </c:pt>
                <c:pt idx="4">
                  <c:v>1.5657620041753698E-2</c:v>
                </c:pt>
                <c:pt idx="5">
                  <c:v>0.375</c:v>
                </c:pt>
                <c:pt idx="6">
                  <c:v>0.91145833333333304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F-0644-8219-F670D4825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B6-DC41-87D3-B05A3CCBCF8A}"/>
              </c:ext>
            </c:extLst>
          </c:dPt>
          <c:dPt>
            <c:idx val="40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B6-DC41-87D3-B05A3CCBCF8A}"/>
              </c:ext>
            </c:extLst>
          </c:dPt>
          <c:val>
            <c:numRef>
              <c:f>'nw-hours'!$N$2:$N$47</c:f>
              <c:numCache>
                <c:formatCode>General</c:formatCode>
                <c:ptCount val="46"/>
                <c:pt idx="0">
                  <c:v>1</c:v>
                </c:pt>
                <c:pt idx="1">
                  <c:v>0.32601536772777201</c:v>
                </c:pt>
                <c:pt idx="2">
                  <c:v>0.31770833333333298</c:v>
                </c:pt>
                <c:pt idx="3">
                  <c:v>0.109375</c:v>
                </c:pt>
                <c:pt idx="4">
                  <c:v>5.2083333333333296E-3</c:v>
                </c:pt>
                <c:pt idx="5">
                  <c:v>5.7291666666666699E-2</c:v>
                </c:pt>
                <c:pt idx="6">
                  <c:v>6.7708333333333301E-2</c:v>
                </c:pt>
                <c:pt idx="7">
                  <c:v>0.13541666666666699</c:v>
                </c:pt>
                <c:pt idx="8">
                  <c:v>0.01</c:v>
                </c:pt>
                <c:pt idx="9">
                  <c:v>3.1282586027111599E-2</c:v>
                </c:pt>
                <c:pt idx="10">
                  <c:v>3.6458333333333301E-2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2.6041666666666699E-2</c:v>
                </c:pt>
                <c:pt idx="16">
                  <c:v>3.125E-2</c:v>
                </c:pt>
                <c:pt idx="17">
                  <c:v>2.6041666666666699E-2</c:v>
                </c:pt>
                <c:pt idx="18">
                  <c:v>5.2083333333333296E-3</c:v>
                </c:pt>
                <c:pt idx="19">
                  <c:v>0.01</c:v>
                </c:pt>
                <c:pt idx="20">
                  <c:v>0.01</c:v>
                </c:pt>
                <c:pt idx="21">
                  <c:v>4.1666666666666699E-2</c:v>
                </c:pt>
                <c:pt idx="22">
                  <c:v>0.26109660574412502</c:v>
                </c:pt>
                <c:pt idx="23">
                  <c:v>1.6251354279523299E-2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0.125</c:v>
                </c:pt>
                <c:pt idx="31">
                  <c:v>0.49479166666666702</c:v>
                </c:pt>
                <c:pt idx="32">
                  <c:v>0.24479166666666699</c:v>
                </c:pt>
                <c:pt idx="33">
                  <c:v>9.9367660343270103E-2</c:v>
                </c:pt>
                <c:pt idx="34">
                  <c:v>0.44270833333333298</c:v>
                </c:pt>
                <c:pt idx="35">
                  <c:v>3.6458333333333301E-2</c:v>
                </c:pt>
                <c:pt idx="36">
                  <c:v>0.30729166666666702</c:v>
                </c:pt>
                <c:pt idx="37">
                  <c:v>0.14583333333333301</c:v>
                </c:pt>
                <c:pt idx="38">
                  <c:v>0.215223097112861</c:v>
                </c:pt>
                <c:pt idx="39">
                  <c:v>5.7411273486430103E-2</c:v>
                </c:pt>
                <c:pt idx="40">
                  <c:v>0.640625</c:v>
                </c:pt>
                <c:pt idx="41">
                  <c:v>0.234791889007471</c:v>
                </c:pt>
                <c:pt idx="42">
                  <c:v>0.29718456725755998</c:v>
                </c:pt>
                <c:pt idx="43">
                  <c:v>0.50520833333333304</c:v>
                </c:pt>
                <c:pt idx="44">
                  <c:v>1</c:v>
                </c:pt>
                <c:pt idx="45">
                  <c:v>0.96666666666666701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B6-DC41-87D3-B05A3CCBC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181977252843388E-2"/>
          <c:y val="0.25732185990338169"/>
          <c:w val="0.86207728200641587"/>
          <c:h val="0.6370018115942028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CE-2D46-A4D9-4AD4680BCF4A}"/>
              </c:ext>
            </c:extLst>
          </c:dPt>
          <c:val>
            <c:numRef>
              <c:f>'nw-hours'!$N$94:$N$139</c:f>
              <c:numCache>
                <c:formatCode>General</c:formatCode>
                <c:ptCount val="46"/>
                <c:pt idx="0">
                  <c:v>1</c:v>
                </c:pt>
                <c:pt idx="1">
                  <c:v>0.99009900990098998</c:v>
                </c:pt>
                <c:pt idx="2">
                  <c:v>0.95971563981042696</c:v>
                </c:pt>
                <c:pt idx="3">
                  <c:v>0.63541666666666696</c:v>
                </c:pt>
                <c:pt idx="4">
                  <c:v>0.01</c:v>
                </c:pt>
                <c:pt idx="5">
                  <c:v>3.6458333333333301E-2</c:v>
                </c:pt>
                <c:pt idx="6">
                  <c:v>3.64741641337386E-2</c:v>
                </c:pt>
                <c:pt idx="7">
                  <c:v>2.0833333333333301E-2</c:v>
                </c:pt>
                <c:pt idx="8">
                  <c:v>1.8951358180669599E-2</c:v>
                </c:pt>
                <c:pt idx="9">
                  <c:v>2.6041666666666699E-2</c:v>
                </c:pt>
                <c:pt idx="10">
                  <c:v>0.01</c:v>
                </c:pt>
                <c:pt idx="11">
                  <c:v>2.6041666666666699E-2</c:v>
                </c:pt>
                <c:pt idx="12">
                  <c:v>5.2083333333333296E-3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5.2083333333333296E-3</c:v>
                </c:pt>
                <c:pt idx="18">
                  <c:v>5.2083333333333296E-3</c:v>
                </c:pt>
                <c:pt idx="19">
                  <c:v>0.01</c:v>
                </c:pt>
                <c:pt idx="20">
                  <c:v>1.0416666666666701E-2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0.22916666666666699</c:v>
                </c:pt>
                <c:pt idx="34">
                  <c:v>0.01</c:v>
                </c:pt>
                <c:pt idx="35">
                  <c:v>1.04931794333683E-2</c:v>
                </c:pt>
                <c:pt idx="36">
                  <c:v>0.29166666666666702</c:v>
                </c:pt>
                <c:pt idx="37">
                  <c:v>5.2083333333333301E-2</c:v>
                </c:pt>
                <c:pt idx="38">
                  <c:v>6.2860136196961805E-2</c:v>
                </c:pt>
                <c:pt idx="39">
                  <c:v>5.2083333333333296E-3</c:v>
                </c:pt>
                <c:pt idx="40">
                  <c:v>5.7621791513881603E-2</c:v>
                </c:pt>
                <c:pt idx="41">
                  <c:v>0.01</c:v>
                </c:pt>
                <c:pt idx="42">
                  <c:v>0.01</c:v>
                </c:pt>
                <c:pt idx="43">
                  <c:v>5.2083333333333301E-2</c:v>
                </c:pt>
                <c:pt idx="44">
                  <c:v>0.27604166666666702</c:v>
                </c:pt>
                <c:pt idx="45">
                  <c:v>0.20138888888888901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CE-2D46-A4D9-4AD4680BC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 w="19050"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8F-0D46-BF54-585FDA243FA6}"/>
              </c:ext>
            </c:extLst>
          </c:dPt>
          <c:dPt>
            <c:idx val="13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8F-0D46-BF54-585FDA243FA6}"/>
              </c:ext>
            </c:extLst>
          </c:dPt>
          <c:dPt>
            <c:idx val="31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8F-0D46-BF54-585FDA243FA6}"/>
              </c:ext>
            </c:extLst>
          </c:dPt>
          <c:dPt>
            <c:idx val="39"/>
            <c:invertIfNegative val="0"/>
            <c:bubble3D val="0"/>
            <c:spPr>
              <a:solidFill>
                <a:srgbClr val="941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E8F-0D46-BF54-585FDA243FA6}"/>
              </c:ext>
            </c:extLst>
          </c:dPt>
          <c:val>
            <c:numRef>
              <c:f>'nw-hours'!$N$140:$N$185</c:f>
              <c:numCache>
                <c:formatCode>General</c:formatCode>
                <c:ptCount val="46"/>
                <c:pt idx="0">
                  <c:v>0.125</c:v>
                </c:pt>
                <c:pt idx="1">
                  <c:v>1.5625E-2</c:v>
                </c:pt>
                <c:pt idx="2">
                  <c:v>0.27083333333333298</c:v>
                </c:pt>
                <c:pt idx="3">
                  <c:v>0.625</c:v>
                </c:pt>
                <c:pt idx="4">
                  <c:v>0.375</c:v>
                </c:pt>
                <c:pt idx="5">
                  <c:v>0.17708333333333301</c:v>
                </c:pt>
                <c:pt idx="6">
                  <c:v>0.828125</c:v>
                </c:pt>
                <c:pt idx="7">
                  <c:v>0.91145833333333304</c:v>
                </c:pt>
                <c:pt idx="8">
                  <c:v>0.94791666666666696</c:v>
                </c:pt>
                <c:pt idx="9">
                  <c:v>0.99738903394255896</c:v>
                </c:pt>
                <c:pt idx="10">
                  <c:v>0.93617021276595702</c:v>
                </c:pt>
                <c:pt idx="11">
                  <c:v>0.86702127659574502</c:v>
                </c:pt>
                <c:pt idx="12">
                  <c:v>0.47872340425531901</c:v>
                </c:pt>
                <c:pt idx="13">
                  <c:v>0.21276595744680901</c:v>
                </c:pt>
                <c:pt idx="14">
                  <c:v>5.31914893617021E-3</c:v>
                </c:pt>
                <c:pt idx="15">
                  <c:v>5.31914893617021E-3</c:v>
                </c:pt>
                <c:pt idx="16">
                  <c:v>5.4347826086956503E-3</c:v>
                </c:pt>
                <c:pt idx="17">
                  <c:v>0.01</c:v>
                </c:pt>
                <c:pt idx="18">
                  <c:v>7.8125E-2</c:v>
                </c:pt>
                <c:pt idx="19">
                  <c:v>0.10638297872340401</c:v>
                </c:pt>
                <c:pt idx="20">
                  <c:v>0.11111111111111099</c:v>
                </c:pt>
                <c:pt idx="21">
                  <c:v>0.66847826086956497</c:v>
                </c:pt>
                <c:pt idx="22">
                  <c:v>0.173913043478261</c:v>
                </c:pt>
                <c:pt idx="23">
                  <c:v>0.104166666666667</c:v>
                </c:pt>
                <c:pt idx="24">
                  <c:v>3.7234042553191501E-2</c:v>
                </c:pt>
                <c:pt idx="25">
                  <c:v>2.0833333333333301E-2</c:v>
                </c:pt>
                <c:pt idx="26">
                  <c:v>3.8043478260869602E-2</c:v>
                </c:pt>
                <c:pt idx="27">
                  <c:v>0.01</c:v>
                </c:pt>
                <c:pt idx="28">
                  <c:v>1.6313213703099499E-2</c:v>
                </c:pt>
                <c:pt idx="29">
                  <c:v>0.01</c:v>
                </c:pt>
                <c:pt idx="30">
                  <c:v>7.2916666666666699E-2</c:v>
                </c:pt>
                <c:pt idx="31">
                  <c:v>0.97340425531914898</c:v>
                </c:pt>
                <c:pt idx="32">
                  <c:v>0.97395833333333304</c:v>
                </c:pt>
                <c:pt idx="33">
                  <c:v>1</c:v>
                </c:pt>
                <c:pt idx="34">
                  <c:v>0.9375</c:v>
                </c:pt>
                <c:pt idx="35">
                  <c:v>0.984375</c:v>
                </c:pt>
                <c:pt idx="36">
                  <c:v>0.99479166666666696</c:v>
                </c:pt>
                <c:pt idx="37">
                  <c:v>0.99478895257946798</c:v>
                </c:pt>
                <c:pt idx="38">
                  <c:v>0.86979166666666696</c:v>
                </c:pt>
                <c:pt idx="39">
                  <c:v>0.36979166666666702</c:v>
                </c:pt>
                <c:pt idx="40">
                  <c:v>6.25E-2</c:v>
                </c:pt>
                <c:pt idx="41">
                  <c:v>5.7291666666666699E-2</c:v>
                </c:pt>
                <c:pt idx="42">
                  <c:v>2.0833333333333301E-2</c:v>
                </c:pt>
                <c:pt idx="43">
                  <c:v>2.6041666666666699E-2</c:v>
                </c:pt>
                <c:pt idx="44">
                  <c:v>4.6972860125261001E-2</c:v>
                </c:pt>
                <c:pt idx="45">
                  <c:v>1.6666666666666701E-2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8F-0D46-BF54-585FDA243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31550655"/>
        <c:axId val="131552303"/>
      </c:barChart>
      <c:catAx>
        <c:axId val="1315506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552303"/>
        <c:crosses val="autoZero"/>
        <c:auto val="1"/>
        <c:lblAlgn val="ctr"/>
        <c:lblOffset val="100"/>
        <c:noMultiLvlLbl val="0"/>
      </c:catAx>
      <c:valAx>
        <c:axId val="131552303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55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rawing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0.6731</cdr:x>
      <cdr:y>0.24983</cdr:y>
    </cdr:from>
    <cdr:to>
      <cdr:x>0.71081</cdr:x>
      <cdr:y>0.32672</cdr:y>
    </cdr:to>
    <cdr:pic>
      <cdr:nvPicPr>
        <cdr:cNvPr id="3" name="Graphic 208" descr="Star with solid fill">
          <a:extLst xmlns:a="http://schemas.openxmlformats.org/drawingml/2006/main">
            <a:ext uri="{FF2B5EF4-FFF2-40B4-BE49-F238E27FC236}">
              <a16:creationId xmlns:a16="http://schemas.microsoft.com/office/drawing/2014/main" id="{26692BCD-313D-A642-8019-F5BB0DB120F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309276" y="420342"/>
          <a:ext cx="129367" cy="129367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0.91184</cdr:x>
      <cdr:y>0.2144</cdr:y>
    </cdr:from>
    <cdr:to>
      <cdr:x>0.94623</cdr:x>
      <cdr:y>0.2845</cdr:y>
    </cdr:to>
    <cdr:pic>
      <cdr:nvPicPr>
        <cdr:cNvPr id="4" name="Graphic 3" descr="Star with solid fill">
          <a:extLst xmlns:a="http://schemas.openxmlformats.org/drawingml/2006/main">
            <a:ext uri="{FF2B5EF4-FFF2-40B4-BE49-F238E27FC236}">
              <a16:creationId xmlns:a16="http://schemas.microsoft.com/office/drawing/2014/main" id="{B246043F-C46A-4440-B958-DD501FAF9DC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126703" y="360733"/>
          <a:ext cx="117934" cy="11793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0.08899</cdr:x>
      <cdr:y>0.2144</cdr:y>
    </cdr:from>
    <cdr:to>
      <cdr:x>0.12338</cdr:x>
      <cdr:y>0.2845</cdr:y>
    </cdr:to>
    <cdr:pic>
      <cdr:nvPicPr>
        <cdr:cNvPr id="5" name="Graphic 1" descr="Star with solid fill">
          <a:extLst xmlns:a="http://schemas.openxmlformats.org/drawingml/2006/main">
            <a:ext uri="{FF2B5EF4-FFF2-40B4-BE49-F238E27FC236}">
              <a16:creationId xmlns:a16="http://schemas.microsoft.com/office/drawing/2014/main" id="{989F1EAF-6009-D541-941C-E89B645EB9C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96DAC541-7B7A-43D3-8B79-37D633B846F1}">
              <asvg:svgBlip xmlns:asvg="http://schemas.microsoft.com/office/drawing/2016/SVG/main" r:embed="rId3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05150" y="360733"/>
          <a:ext cx="117934" cy="11793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084C0-E82A-1C43-868B-5C2DB04CF991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993C9-FF8A-804E-A209-BAED0F76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the whale presence greater than 90%</a:t>
            </a:r>
          </a:p>
          <a:p>
            <a:pPr marL="228600" indent="-228600">
              <a:buAutoNum type="arabicPeriod"/>
            </a:pPr>
            <a:r>
              <a:rPr lang="en-US" dirty="0"/>
              <a:t>Find maximum increasing rate at the local time period (rapid change)</a:t>
            </a:r>
          </a:p>
          <a:p>
            <a:pPr marL="228600" indent="-228600">
              <a:buAutoNum type="arabicPeriod"/>
            </a:pPr>
            <a:r>
              <a:rPr lang="en-US" dirty="0"/>
              <a:t>Maximum decreasing rate</a:t>
            </a:r>
          </a:p>
          <a:p>
            <a:pPr marL="228600" indent="-228600">
              <a:buAutoNum type="arabicPeriod"/>
            </a:pPr>
            <a:r>
              <a:rPr lang="en-US" dirty="0"/>
              <a:t>Time period in the middle – peak seasons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993C9-FF8A-804E-A209-BAED0F766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0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1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3D3E-90B3-D942-91BE-BBE387F5124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E107-2F04-FF4C-A4C6-BA252D73F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1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5" Type="http://schemas.openxmlformats.org/officeDocument/2006/relationships/chart" Target="../charts/chart1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51BB31E-7B52-2349-8212-2B29448C7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215322"/>
              </p:ext>
            </p:extLst>
          </p:nvPr>
        </p:nvGraphicFramePr>
        <p:xfrm>
          <a:off x="3402176" y="-25478"/>
          <a:ext cx="3429001" cy="168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340911-4668-B640-A9B9-7A7C3CD19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481224"/>
              </p:ext>
            </p:extLst>
          </p:nvPr>
        </p:nvGraphicFramePr>
        <p:xfrm>
          <a:off x="-14213" y="3409369"/>
          <a:ext cx="3430800" cy="168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E6D457-6390-5541-B0E8-C1CE95B85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340190"/>
              </p:ext>
            </p:extLst>
          </p:nvPr>
        </p:nvGraphicFramePr>
        <p:xfrm>
          <a:off x="-55631" y="5220125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A92D413-22BC-1842-B2F2-B4E461724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210812"/>
              </p:ext>
            </p:extLst>
          </p:nvPr>
        </p:nvGraphicFramePr>
        <p:xfrm>
          <a:off x="-6691" y="6978893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504479F-EE93-E143-8FE4-AFE86BE47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697542"/>
              </p:ext>
            </p:extLst>
          </p:nvPr>
        </p:nvGraphicFramePr>
        <p:xfrm>
          <a:off x="-24574" y="8768427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1A4D7F1-A1BA-364E-BD5D-A22278B76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611529"/>
              </p:ext>
            </p:extLst>
          </p:nvPr>
        </p:nvGraphicFramePr>
        <p:xfrm>
          <a:off x="-24574" y="10485783"/>
          <a:ext cx="3430800" cy="16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50DE35-1081-9C4A-A143-C78E24FD06A2}"/>
              </a:ext>
            </a:extLst>
          </p:cNvPr>
          <p:cNvGrpSpPr/>
          <p:nvPr/>
        </p:nvGrpSpPr>
        <p:grpSpPr>
          <a:xfrm>
            <a:off x="0" y="0"/>
            <a:ext cx="3429000" cy="1718523"/>
            <a:chOff x="0" y="0"/>
            <a:chExt cx="3429000" cy="1718523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2CB82562-F97E-064D-9950-90FF876E73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3872442"/>
                </p:ext>
              </p:extLst>
            </p:nvPr>
          </p:nvGraphicFramePr>
          <p:xfrm>
            <a:off x="0" y="0"/>
            <a:ext cx="3429000" cy="1682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4AAB28F-7C1D-734D-A09A-597AFC64DD0A}"/>
                </a:ext>
              </a:extLst>
            </p:cNvPr>
            <p:cNvGrpSpPr/>
            <p:nvPr/>
          </p:nvGrpSpPr>
          <p:grpSpPr>
            <a:xfrm>
              <a:off x="265993" y="457200"/>
              <a:ext cx="3039511" cy="1261323"/>
              <a:chOff x="265993" y="457200"/>
              <a:chExt cx="3039511" cy="12613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5E9D435-E88E-1344-93FD-CA70A41EC8C0}"/>
                  </a:ext>
                </a:extLst>
              </p:cNvPr>
              <p:cNvGrpSpPr/>
              <p:nvPr/>
            </p:nvGrpSpPr>
            <p:grpSpPr>
              <a:xfrm>
                <a:off x="316752" y="457200"/>
                <a:ext cx="2685940" cy="1218568"/>
                <a:chOff x="316752" y="-6728"/>
                <a:chExt cx="2685940" cy="1219872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1A541DE-7F89-194E-81A6-25962A22D495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B871E54D-B017-1346-83FB-F9EED71398FB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CA3530D8-0918-5445-A54F-2339E64C1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DDF705D2-97A7-2444-98AD-46BE2F385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A0FA638C-C899-A743-BEE5-85A069981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7B8AD340-25CB-7247-9405-95EA4F0C6A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14D9A844-F9BB-1B42-BB31-C7C13AC91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63B9490-E702-F541-BE4C-5056000750ED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2BF615C-1C08-3A48-A0CF-2E2789FDCDA1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D3678E-060B-054C-AB12-1642D8946C1B}"/>
                  </a:ext>
                </a:extLst>
              </p:cNvPr>
              <p:cNvSpPr txBox="1"/>
              <p:nvPr/>
            </p:nvSpPr>
            <p:spPr>
              <a:xfrm>
                <a:off x="265993" y="1503079"/>
                <a:ext cx="30395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Feb     Mar   Apr    May   Jun    July     Aug    Sep    Oct    Nov   Dec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22D1F1-F54C-F448-BE9E-24C24892B915}"/>
              </a:ext>
            </a:extLst>
          </p:cNvPr>
          <p:cNvGrpSpPr/>
          <p:nvPr/>
        </p:nvGrpSpPr>
        <p:grpSpPr>
          <a:xfrm>
            <a:off x="5871" y="1742373"/>
            <a:ext cx="3429000" cy="1682796"/>
            <a:chOff x="5871" y="1742373"/>
            <a:chExt cx="3429000" cy="1682796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1E6DDB59-11AC-7C40-A85E-BF1A68962E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41535499"/>
                </p:ext>
              </p:extLst>
            </p:nvPr>
          </p:nvGraphicFramePr>
          <p:xfrm>
            <a:off x="5871" y="1742373"/>
            <a:ext cx="3429000" cy="1682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7065C4-9DDE-2747-88BE-2B1FD2D46F9A}"/>
                </a:ext>
              </a:extLst>
            </p:cNvPr>
            <p:cNvGrpSpPr/>
            <p:nvPr/>
          </p:nvGrpSpPr>
          <p:grpSpPr>
            <a:xfrm>
              <a:off x="277340" y="2163846"/>
              <a:ext cx="3039511" cy="1261323"/>
              <a:chOff x="265993" y="457200"/>
              <a:chExt cx="3039511" cy="126132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54B4F11-9811-5F43-A77B-4D2971F585E6}"/>
                  </a:ext>
                </a:extLst>
              </p:cNvPr>
              <p:cNvGrpSpPr/>
              <p:nvPr/>
            </p:nvGrpSpPr>
            <p:grpSpPr>
              <a:xfrm>
                <a:off x="316752" y="457200"/>
                <a:ext cx="2685940" cy="1218568"/>
                <a:chOff x="316752" y="-6728"/>
                <a:chExt cx="2685940" cy="12198728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5F5ED253-123E-7247-9F8E-EE5D89B96086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8E23623C-1ACD-F24C-8147-13B4166523CF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923CE878-584E-DB4E-9462-925D6026D6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04FD2661-BF04-924C-B8C6-3C2B8213F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76C91871-1E4A-9F40-B99F-C585564E8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279876AC-FF0F-E94E-98B5-20EE1BD02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D3B1DE24-1E4C-C448-A260-A6459B76F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9E9A94F-3606-1648-8B22-A8F97B63B2B6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D529B6B-7537-2449-BC90-6AAED9E9272E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1FB99B-90E4-3549-B8F3-DE06C4954619}"/>
                  </a:ext>
                </a:extLst>
              </p:cNvPr>
              <p:cNvSpPr txBox="1"/>
              <p:nvPr/>
            </p:nvSpPr>
            <p:spPr>
              <a:xfrm>
                <a:off x="265993" y="1503079"/>
                <a:ext cx="30395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Feb     Mar   Apr    May   Jun    July     Aug    Sep    Oct    Nov   Dec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0B6EB0-FB84-7F49-86DB-753A1D9E4BE3}"/>
              </a:ext>
            </a:extLst>
          </p:cNvPr>
          <p:cNvGrpSpPr/>
          <p:nvPr/>
        </p:nvGrpSpPr>
        <p:grpSpPr>
          <a:xfrm>
            <a:off x="213674" y="3947889"/>
            <a:ext cx="3039511" cy="1261323"/>
            <a:chOff x="265993" y="457200"/>
            <a:chExt cx="3039511" cy="126132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105C402-A922-874F-9FC7-B65C8672B2FA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21CACEF-2C39-EB4E-9203-1404276ADE4F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F50DA04-F266-F249-8638-F058CFA1FC70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BC712416-E56E-B149-AE74-764F5F702BAF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29E521BC-A070-8247-B38F-19C3369FC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A3D83DBF-A4D4-2A4E-B58D-A5DED103E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BDA8E7A6-C8BF-8A4A-BB6D-0DFDCB76B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780FE06A-BFAE-3F43-8262-B8CBBEC61CC4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41B13E7-3BB4-F546-B371-ED6A1018CD02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FFABB2-1E58-6445-8617-494006CF7353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D2D8B4-1245-5C4A-AE9C-D720E5E5EACD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8CDA8D-53C0-F544-A222-68B254B2305C}"/>
              </a:ext>
            </a:extLst>
          </p:cNvPr>
          <p:cNvGrpSpPr/>
          <p:nvPr/>
        </p:nvGrpSpPr>
        <p:grpSpPr>
          <a:xfrm>
            <a:off x="223063" y="5693670"/>
            <a:ext cx="3039511" cy="1261323"/>
            <a:chOff x="265993" y="457200"/>
            <a:chExt cx="3039511" cy="126132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B108656-6398-474F-9ABA-FB5DD9FF8CA0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4C38DDF-48DE-E547-A124-00E714B61937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4854B64-72A1-E946-BCE6-8801A0E5B096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69E4BFCD-8A03-D041-AE7F-23719ED963C1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620A8E38-4073-7643-8671-AADB0A5A0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366B6682-EFED-4B4B-9B3F-604331113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35458A05-09D9-4A4E-B3A7-6D2FA6ED5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D8715B97-CA11-2445-8E7B-04B56F21CB97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2ADBD99-3895-DA49-A2CF-97EDCDE12C03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259525E-A992-9C41-BA9B-0671B75C2E72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2EC22E7-3917-6342-8C9C-E821FDDCEFD2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512CF53-64F4-7F4E-A77A-1EDDCCC906DA}"/>
              </a:ext>
            </a:extLst>
          </p:cNvPr>
          <p:cNvGrpSpPr/>
          <p:nvPr/>
        </p:nvGrpSpPr>
        <p:grpSpPr>
          <a:xfrm>
            <a:off x="269898" y="7451821"/>
            <a:ext cx="3039511" cy="1261323"/>
            <a:chOff x="265993" y="457200"/>
            <a:chExt cx="3039511" cy="126132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C772C16-9602-B242-BC49-E26D674875A2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987778F-854F-B842-8AC9-3D8254159B6F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1272157-319D-8244-957A-F0C196E7D69A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14458513-B87A-9440-8F2B-F1015346383D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C4891332-21BF-9645-9B4D-7A93FEF25E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58E0FAB6-D077-5142-A03D-AA4994194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C82DD9C7-E106-9443-A0CD-81D95A8A5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33B570F5-572D-A740-9019-E48A0E9166EC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E25B62F6-4CF7-A741-81F3-679608D21DC3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E0A9BE1-9D44-EB48-9B7A-D683C6BC2A45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45C1B12-9688-8542-A0E0-54274B17EF54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B5473DD-1D07-0C48-8B63-3DF1E49C67D8}"/>
              </a:ext>
            </a:extLst>
          </p:cNvPr>
          <p:cNvGrpSpPr/>
          <p:nvPr/>
        </p:nvGrpSpPr>
        <p:grpSpPr>
          <a:xfrm>
            <a:off x="243553" y="9243587"/>
            <a:ext cx="3039511" cy="1261323"/>
            <a:chOff x="265993" y="457200"/>
            <a:chExt cx="3039511" cy="1261323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40F3F74-8EA1-1542-AB86-E3D480DBB63C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056C506-D813-DD4D-BF07-6A654D1C2151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7B351335-DD99-2B42-BADF-CD1389D9644F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09001D9E-0222-0A44-8FCD-BE42FA874DE4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43D99791-7135-9E4F-81D5-8BC0CE221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805CF657-28C2-494C-8E78-4F2227F2A8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581BE130-F1AF-AA48-B2C1-7CFAAEAF8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B706DC7-8538-E34F-A055-7CF8A099E936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6CA96B90-DCEE-F541-8237-8918D41D5004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5297876-F242-3A4D-94F1-0F94E046E297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8B9B60E-9A0F-994F-88C1-FF8B094CC2F0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C6BED0E-D964-1A4B-BF15-F17969E7AEB4}"/>
              </a:ext>
            </a:extLst>
          </p:cNvPr>
          <p:cNvGrpSpPr/>
          <p:nvPr/>
        </p:nvGrpSpPr>
        <p:grpSpPr>
          <a:xfrm>
            <a:off x="251733" y="10941816"/>
            <a:ext cx="3039511" cy="1261323"/>
            <a:chOff x="265993" y="457200"/>
            <a:chExt cx="3039511" cy="1261323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88AEC0E-5E3F-054C-865B-4CB736D13858}"/>
                </a:ext>
              </a:extLst>
            </p:cNvPr>
            <p:cNvGrpSpPr/>
            <p:nvPr/>
          </p:nvGrpSpPr>
          <p:grpSpPr>
            <a:xfrm>
              <a:off x="316752" y="457200"/>
              <a:ext cx="2685940" cy="1218568"/>
              <a:chOff x="316752" y="-6728"/>
              <a:chExt cx="2685940" cy="1219872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B4DABB7-A17C-B342-BCBE-C37282536834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D34F14C3-F346-C049-A175-26A568536F13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E28BE4F9-408E-434C-BBA4-187DEC64123E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0543C92B-83B1-B048-999F-64B94958F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764A169E-C427-7943-B54B-D72467FB6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7612D351-1637-1E49-AFCB-0C60CF142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DE03D2D7-9032-944E-80E4-4AF813BE1580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935FE27-927D-AB42-9BBD-9C7725A3CC61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63F1F0B-4A49-DA4B-ABAB-B36D8AAC5523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90F394E-2586-844C-91AE-B11EFD8E1144}"/>
                </a:ext>
              </a:extLst>
            </p:cNvPr>
            <p:cNvSpPr txBox="1"/>
            <p:nvPr/>
          </p:nvSpPr>
          <p:spPr>
            <a:xfrm>
              <a:off x="265993" y="1503079"/>
              <a:ext cx="3039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Feb     Mar   Apr    May   Jun    July     Aug    Sep    Oct    Nov   Dec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7701690-83FE-FE4A-8905-BC369281E84B}"/>
              </a:ext>
            </a:extLst>
          </p:cNvPr>
          <p:cNvGrpSpPr/>
          <p:nvPr/>
        </p:nvGrpSpPr>
        <p:grpSpPr>
          <a:xfrm>
            <a:off x="3479759" y="446532"/>
            <a:ext cx="3345546" cy="1256158"/>
            <a:chOff x="3479759" y="446532"/>
            <a:chExt cx="3345546" cy="125615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9720762-C7C6-F047-A81E-1F031C628223}"/>
                </a:ext>
              </a:extLst>
            </p:cNvPr>
            <p:cNvGrpSpPr/>
            <p:nvPr/>
          </p:nvGrpSpPr>
          <p:grpSpPr>
            <a:xfrm>
              <a:off x="3541146" y="446532"/>
              <a:ext cx="2857851" cy="1250403"/>
              <a:chOff x="316752" y="-6728"/>
              <a:chExt cx="2685940" cy="1219872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B5619D8-218A-3A47-A4B7-2A85F727CDC2}"/>
                  </a:ext>
                </a:extLst>
              </p:cNvPr>
              <p:cNvGrpSpPr/>
              <p:nvPr/>
            </p:nvGrpSpPr>
            <p:grpSpPr>
              <a:xfrm>
                <a:off x="316752" y="0"/>
                <a:ext cx="2226315" cy="12192000"/>
                <a:chOff x="316752" y="0"/>
                <a:chExt cx="2226315" cy="1219200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4B3F56-5A1C-2443-9E99-3D7FDC3DC591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1713826" cy="12192000"/>
                  <a:chOff x="316752" y="0"/>
                  <a:chExt cx="1713826" cy="12192000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0A0AC26F-CB9E-534E-8B97-2BB518A5D8EB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255381" cy="12192000"/>
                    <a:chOff x="316752" y="0"/>
                    <a:chExt cx="1255381" cy="12192000"/>
                  </a:xfrm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2932424A-33B0-BD43-BBB2-D10F5D692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52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72D8F0B-B9C0-B34C-A79A-EC48DCFBC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836" y="0"/>
                      <a:ext cx="244809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33F8507E-E895-5043-B061-32734A9F2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6659" y="1"/>
                      <a:ext cx="275474" cy="1219199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B53522C3-A998-6B4B-B6C5-9AF42E3D4B05}"/>
                      </a:ext>
                    </a:extLst>
                  </p:cNvPr>
                  <p:cNvSpPr/>
                  <p:nvPr/>
                </p:nvSpPr>
                <p:spPr>
                  <a:xfrm>
                    <a:off x="1785770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1A264E4-3C6D-3245-B386-A782C6618F5F}"/>
                    </a:ext>
                  </a:extLst>
                </p:cNvPr>
                <p:cNvSpPr/>
                <p:nvPr/>
              </p:nvSpPr>
              <p:spPr>
                <a:xfrm>
                  <a:off x="2298259" y="0"/>
                  <a:ext cx="244808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6E9C861-C418-5C4F-AFB2-328C65D423DA}"/>
                  </a:ext>
                </a:extLst>
              </p:cNvPr>
              <p:cNvSpPr/>
              <p:nvPr/>
            </p:nvSpPr>
            <p:spPr>
              <a:xfrm>
                <a:off x="2789215" y="-6728"/>
                <a:ext cx="213477" cy="12191999"/>
              </a:xfrm>
              <a:prstGeom prst="rect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D54AEAC-30B4-F843-8EF8-5903FC23C61E}"/>
                </a:ext>
              </a:extLst>
            </p:cNvPr>
            <p:cNvSpPr txBox="1"/>
            <p:nvPr/>
          </p:nvSpPr>
          <p:spPr>
            <a:xfrm>
              <a:off x="3479759" y="1487246"/>
              <a:ext cx="33455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Jan       Feb     Mar    Apr    May    Jun     July     Aug      Sep    Oct     Nov     Dec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FC8C9A1-782A-5E48-A46D-4DEE857C16DC}"/>
              </a:ext>
            </a:extLst>
          </p:cNvPr>
          <p:cNvGrpSpPr/>
          <p:nvPr/>
        </p:nvGrpSpPr>
        <p:grpSpPr>
          <a:xfrm>
            <a:off x="3402176" y="1696935"/>
            <a:ext cx="3429001" cy="1723069"/>
            <a:chOff x="3402176" y="1696935"/>
            <a:chExt cx="3429001" cy="1723069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EDB9134C-70E0-7B43-87E4-C2B3E6019C4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0139830"/>
                </p:ext>
              </p:extLst>
            </p:nvPr>
          </p:nvGraphicFramePr>
          <p:xfrm>
            <a:off x="3402176" y="1696935"/>
            <a:ext cx="3429001" cy="1682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8790DB7-BCBB-A64B-85FF-087B83D13185}"/>
                </a:ext>
              </a:extLst>
            </p:cNvPr>
            <p:cNvGrpSpPr/>
            <p:nvPr/>
          </p:nvGrpSpPr>
          <p:grpSpPr>
            <a:xfrm>
              <a:off x="3474156" y="2163846"/>
              <a:ext cx="3345546" cy="1256158"/>
              <a:chOff x="3479759" y="446532"/>
              <a:chExt cx="3345546" cy="125615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F1314AB4-B46D-404F-B914-B5A29D54D3AF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F02C537A-F7E8-C941-AA80-0AEAB9BEF725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AFCB6B2C-7789-954E-A867-584EC1A3DA2C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57535A57-D184-DC41-97B8-5A7E5E433E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4A632898-CF7D-8749-8820-6CBC3D477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5EF48D6A-4E61-9B4F-84C2-F08C3CDA76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025FA90F-C6FC-4B49-A4F1-2BB4E2F34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C7C334A-1722-664B-BD78-852B43A5EF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0BC8263C-769C-3946-9284-D5683122F114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D455843-4740-9741-9935-A27A45A19EC6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68BAA71-B1EF-9E4F-B0D5-CA60A98C5B69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9867426-1AC6-844B-85E2-ABBD514516FC}"/>
              </a:ext>
            </a:extLst>
          </p:cNvPr>
          <p:cNvGrpSpPr/>
          <p:nvPr/>
        </p:nvGrpSpPr>
        <p:grpSpPr>
          <a:xfrm>
            <a:off x="3402176" y="3451952"/>
            <a:ext cx="3429000" cy="1726293"/>
            <a:chOff x="3317931" y="3470542"/>
            <a:chExt cx="3429000" cy="1726293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D7B14DD4-643F-7742-BC6D-DB83E93E684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4794933"/>
                </p:ext>
              </p:extLst>
            </p:nvPr>
          </p:nvGraphicFramePr>
          <p:xfrm>
            <a:off x="3317931" y="3470542"/>
            <a:ext cx="34290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C467A7F-0346-3F49-A688-AFD876F3F819}"/>
                </a:ext>
              </a:extLst>
            </p:cNvPr>
            <p:cNvGrpSpPr/>
            <p:nvPr/>
          </p:nvGrpSpPr>
          <p:grpSpPr>
            <a:xfrm>
              <a:off x="3391941" y="3940677"/>
              <a:ext cx="3345546" cy="1256158"/>
              <a:chOff x="3485788" y="362016"/>
              <a:chExt cx="3345546" cy="125615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96E43D7-FBE0-A147-991A-3304095FDEA8}"/>
                  </a:ext>
                </a:extLst>
              </p:cNvPr>
              <p:cNvGrpSpPr/>
              <p:nvPr/>
            </p:nvGrpSpPr>
            <p:grpSpPr>
              <a:xfrm>
                <a:off x="3547175" y="362016"/>
                <a:ext cx="2857852" cy="1250403"/>
                <a:chOff x="322418" y="-831257"/>
                <a:chExt cx="2685941" cy="1219873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A47B3030-2C5C-5247-8813-BC16C0260889}"/>
                    </a:ext>
                  </a:extLst>
                </p:cNvPr>
                <p:cNvGrpSpPr/>
                <p:nvPr/>
              </p:nvGrpSpPr>
              <p:grpSpPr>
                <a:xfrm>
                  <a:off x="322418" y="-824525"/>
                  <a:ext cx="2226315" cy="12192000"/>
                  <a:chOff x="322418" y="-824525"/>
                  <a:chExt cx="2226315" cy="12192000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89FE769E-0C76-BC4B-AF28-607A98208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2418" y="-824525"/>
                    <a:ext cx="1713826" cy="12192000"/>
                    <a:chOff x="322418" y="-824525"/>
                    <a:chExt cx="1713826" cy="12192000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CFDA9D0-8414-884A-A45B-443C329D7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418" y="-824525"/>
                      <a:ext cx="1255381" cy="12192000"/>
                      <a:chOff x="322418" y="-824525"/>
                      <a:chExt cx="1255381" cy="12192000"/>
                    </a:xfrm>
                  </p:grpSpPr>
                  <p:sp>
                    <p:nvSpPr>
                      <p:cNvPr id="150" name="Rectangle 149">
                        <a:extLst>
                          <a:ext uri="{FF2B5EF4-FFF2-40B4-BE49-F238E27FC236}">
                            <a16:creationId xmlns:a16="http://schemas.microsoft.com/office/drawing/2014/main" id="{BC719068-0021-9C40-B1B9-966DA2D5D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418" y="-824525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155BF131-9E8A-404E-99D1-888FB38A8F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0503" y="-824525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1324A5D0-04EB-E546-80CD-EC5D4FEC9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2325" y="-824525"/>
                        <a:ext cx="275474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12B6FBC7-0FA0-AB4C-BCDD-41DD527F03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1436" y="-824525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D3FDB9FB-C08A-684A-A77F-465266DADDF7}"/>
                      </a:ext>
                    </a:extLst>
                  </p:cNvPr>
                  <p:cNvSpPr/>
                  <p:nvPr/>
                </p:nvSpPr>
                <p:spPr>
                  <a:xfrm>
                    <a:off x="2303925" y="-824525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A73D5E8-A9DC-F941-A6B6-A18B029F956C}"/>
                    </a:ext>
                  </a:extLst>
                </p:cNvPr>
                <p:cNvSpPr/>
                <p:nvPr/>
              </p:nvSpPr>
              <p:spPr>
                <a:xfrm>
                  <a:off x="2794882" y="-831257"/>
                  <a:ext cx="213477" cy="12192000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75DBB95-F20E-E948-8FB9-4BDDE05CAA71}"/>
                  </a:ext>
                </a:extLst>
              </p:cNvPr>
              <p:cNvSpPr txBox="1"/>
              <p:nvPr/>
            </p:nvSpPr>
            <p:spPr>
              <a:xfrm>
                <a:off x="3485788" y="1402730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A110365-AA1B-D846-80C1-1DE2761E43D2}"/>
              </a:ext>
            </a:extLst>
          </p:cNvPr>
          <p:cNvGrpSpPr/>
          <p:nvPr/>
        </p:nvGrpSpPr>
        <p:grpSpPr>
          <a:xfrm>
            <a:off x="3374318" y="5216799"/>
            <a:ext cx="3429000" cy="1733029"/>
            <a:chOff x="3374318" y="5216799"/>
            <a:chExt cx="3429000" cy="1733029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339B6057-58C5-3B46-B662-1A9471ABC9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20696182"/>
                </p:ext>
              </p:extLst>
            </p:nvPr>
          </p:nvGraphicFramePr>
          <p:xfrm>
            <a:off x="3374318" y="5216799"/>
            <a:ext cx="34290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F626E7E-CE62-2D40-B67C-7EC204A9EE2C}"/>
                </a:ext>
              </a:extLst>
            </p:cNvPr>
            <p:cNvGrpSpPr/>
            <p:nvPr/>
          </p:nvGrpSpPr>
          <p:grpSpPr>
            <a:xfrm>
              <a:off x="3443903" y="5693670"/>
              <a:ext cx="3345546" cy="1256158"/>
              <a:chOff x="3479759" y="446532"/>
              <a:chExt cx="3345546" cy="12561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FBD81EF-533A-2146-8ADE-5D4B90D248AE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AF90A776-61B3-DF42-98D0-5F23872B62A7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EB025CB2-B606-AE4F-915E-AE7D5C575696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E0FBBF13-0884-3649-956A-8B33E8DED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264B887D-5C23-0244-8C1A-4B930E68D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" name="Rectangle 164">
                        <a:extLst>
                          <a:ext uri="{FF2B5EF4-FFF2-40B4-BE49-F238E27FC236}">
                            <a16:creationId xmlns:a16="http://schemas.microsoft.com/office/drawing/2014/main" id="{5FBB3504-C6C5-BE4E-B094-370B00625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09A043D4-F76F-1146-AF39-E805CE2156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19CC6091-B64F-224A-A7A8-C1E10E4A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47EBB3DC-3990-6F4D-8EF0-33CA72F6EA2B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C44D8895-450E-0F4E-8632-6B39ADE3EF82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AE2993C-487C-5D44-86FA-EF5B724D5CFE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EAFEC4E-56EA-4144-A36D-1809A10F5414}"/>
              </a:ext>
            </a:extLst>
          </p:cNvPr>
          <p:cNvGrpSpPr/>
          <p:nvPr/>
        </p:nvGrpSpPr>
        <p:grpSpPr>
          <a:xfrm>
            <a:off x="3416587" y="6954993"/>
            <a:ext cx="3430800" cy="1722413"/>
            <a:chOff x="3416587" y="6954993"/>
            <a:chExt cx="3430800" cy="1722413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3BAE0B77-1CDA-C844-9AEA-F8D952CA88D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8149500"/>
                </p:ext>
              </p:extLst>
            </p:nvPr>
          </p:nvGraphicFramePr>
          <p:xfrm>
            <a:off x="3416587" y="6954993"/>
            <a:ext cx="34308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AA5DB35-5AEE-0F4B-9E76-457D60AD81C6}"/>
                </a:ext>
              </a:extLst>
            </p:cNvPr>
            <p:cNvGrpSpPr/>
            <p:nvPr/>
          </p:nvGrpSpPr>
          <p:grpSpPr>
            <a:xfrm>
              <a:off x="3483323" y="7421248"/>
              <a:ext cx="3345546" cy="1256158"/>
              <a:chOff x="3479759" y="446532"/>
              <a:chExt cx="3345546" cy="1256158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B0447319-B4F8-DF47-8011-9A10E5D4CB42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F9D5F0B2-8BFF-2C43-8BDB-F76CF6469A7B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D93A6118-A578-9A4B-ABE5-ACCB85DA921F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74" name="Group 173">
                      <a:extLst>
                        <a:ext uri="{FF2B5EF4-FFF2-40B4-BE49-F238E27FC236}">
                          <a16:creationId xmlns:a16="http://schemas.microsoft.com/office/drawing/2014/main" id="{6A05EF21-155F-1A45-B8AA-906C2BEBCC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76" name="Rectangle 175">
                        <a:extLst>
                          <a:ext uri="{FF2B5EF4-FFF2-40B4-BE49-F238E27FC236}">
                            <a16:creationId xmlns:a16="http://schemas.microsoft.com/office/drawing/2014/main" id="{0908A553-DAD1-3D47-A2DF-7E4010662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" name="Rectangle 176">
                        <a:extLst>
                          <a:ext uri="{FF2B5EF4-FFF2-40B4-BE49-F238E27FC236}">
                            <a16:creationId xmlns:a16="http://schemas.microsoft.com/office/drawing/2014/main" id="{8768F169-21EC-EB49-8A06-2D4F035FD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C3FE1146-DF74-4342-BD3E-1EDCE0E61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A5D8C825-866E-7443-83D0-AD2080DCE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84FA1E80-84F7-5F49-82DE-BC5B624FF955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BB81313-97F6-4E4F-A921-3331CD893F5A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0BEF580-4ACF-5348-8618-DC35B82CB332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4D52B7-BD99-CA4E-82B7-90D1F791B17C}"/>
              </a:ext>
            </a:extLst>
          </p:cNvPr>
          <p:cNvGrpSpPr/>
          <p:nvPr/>
        </p:nvGrpSpPr>
        <p:grpSpPr>
          <a:xfrm>
            <a:off x="3416587" y="8759308"/>
            <a:ext cx="3430800" cy="1725509"/>
            <a:chOff x="3416587" y="8759308"/>
            <a:chExt cx="3430800" cy="1725509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7A48A965-5C71-6748-9FCB-6BFDCE4EC7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7252514"/>
                </p:ext>
              </p:extLst>
            </p:nvPr>
          </p:nvGraphicFramePr>
          <p:xfrm>
            <a:off x="3416587" y="8759308"/>
            <a:ext cx="3430800" cy="168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F51FB5D-E099-214D-B181-3BFECC866537}"/>
                </a:ext>
              </a:extLst>
            </p:cNvPr>
            <p:cNvGrpSpPr/>
            <p:nvPr/>
          </p:nvGrpSpPr>
          <p:grpSpPr>
            <a:xfrm>
              <a:off x="3499175" y="9228659"/>
              <a:ext cx="3345546" cy="1256158"/>
              <a:chOff x="3479759" y="446532"/>
              <a:chExt cx="3345546" cy="1256158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1A100D57-5A47-3A4B-AFE6-81720292A0E5}"/>
                  </a:ext>
                </a:extLst>
              </p:cNvPr>
              <p:cNvGrpSpPr/>
              <p:nvPr/>
            </p:nvGrpSpPr>
            <p:grpSpPr>
              <a:xfrm>
                <a:off x="3541146" y="446532"/>
                <a:ext cx="2857851" cy="1250403"/>
                <a:chOff x="316752" y="-6728"/>
                <a:chExt cx="2685940" cy="12198728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A7E6DBC-B182-864E-80B6-C804B58B6F92}"/>
                    </a:ext>
                  </a:extLst>
                </p:cNvPr>
                <p:cNvGrpSpPr/>
                <p:nvPr/>
              </p:nvGrpSpPr>
              <p:grpSpPr>
                <a:xfrm>
                  <a:off x="316752" y="0"/>
                  <a:ext cx="2226315" cy="12192000"/>
                  <a:chOff x="316752" y="0"/>
                  <a:chExt cx="2226315" cy="12192000"/>
                </a:xfrm>
              </p:grpSpPr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60DEAF55-6F6C-6A4E-B32A-89311481CD13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2" y="0"/>
                    <a:ext cx="1713826" cy="12192000"/>
                    <a:chOff x="316752" y="0"/>
                    <a:chExt cx="1713826" cy="12192000"/>
                  </a:xfrm>
                </p:grpSpPr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F8C74E88-2E97-7045-B1AF-F01AE9DB42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752" y="0"/>
                      <a:ext cx="1255381" cy="12192000"/>
                      <a:chOff x="316752" y="0"/>
                      <a:chExt cx="1255381" cy="12192000"/>
                    </a:xfrm>
                  </p:grpSpPr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FB764B31-C35E-3540-874D-0F4FAF097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52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3A270190-C366-B345-88EB-9C48C7EFE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4836" y="0"/>
                        <a:ext cx="244809" cy="12192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892991AF-2B80-4349-B2F5-3167385B4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6659" y="1"/>
                        <a:ext cx="275474" cy="1219199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  <a:alpha val="42000"/>
                        </a:schemeClr>
                      </a:solidFill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85B3070E-45B7-5541-A6F5-1C79A5E12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5770" y="0"/>
                      <a:ext cx="244808" cy="121920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  <a:alpha val="42000"/>
                      </a:schemeClr>
                    </a:solidFill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DEDD774F-0AE4-CB40-9884-B41B8FF73265}"/>
                      </a:ext>
                    </a:extLst>
                  </p:cNvPr>
                  <p:cNvSpPr/>
                  <p:nvPr/>
                </p:nvSpPr>
                <p:spPr>
                  <a:xfrm>
                    <a:off x="2298259" y="0"/>
                    <a:ext cx="244808" cy="12192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  <a:alpha val="42000"/>
                    </a:schemeClr>
                  </a:solidFill>
                  <a:ln>
                    <a:solidFill>
                      <a:schemeClr val="bg1">
                        <a:alpha val="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C355E4B0-2F1F-214E-822D-C527C47D4B05}"/>
                    </a:ext>
                  </a:extLst>
                </p:cNvPr>
                <p:cNvSpPr/>
                <p:nvPr/>
              </p:nvSpPr>
              <p:spPr>
                <a:xfrm>
                  <a:off x="2789215" y="-6728"/>
                  <a:ext cx="213477" cy="12191999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>
                  <a:solidFill>
                    <a:schemeClr val="bg1">
                      <a:alpha val="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1585497-5C8D-9341-8EB8-0C7816B94D17}"/>
                  </a:ext>
                </a:extLst>
              </p:cNvPr>
              <p:cNvSpPr txBox="1"/>
              <p:nvPr/>
            </p:nvSpPr>
            <p:spPr>
              <a:xfrm>
                <a:off x="3479759" y="1487246"/>
                <a:ext cx="33455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Jan       Feb     Mar    Apr    May    Jun     July     Aug      Sep    Oct     Nov     Dec</a:t>
                </a:r>
              </a:p>
            </p:txBody>
          </p:sp>
        </p:grpSp>
      </p:grpSp>
      <p:pic>
        <p:nvPicPr>
          <p:cNvPr id="209" name="Graphic 208" descr="Star with solid fill">
            <a:extLst>
              <a:ext uri="{FF2B5EF4-FFF2-40B4-BE49-F238E27FC236}">
                <a16:creationId xmlns:a16="http://schemas.microsoft.com/office/drawing/2014/main" id="{26692BCD-313D-A642-8019-F5BB0DB120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5514" y="2058511"/>
            <a:ext cx="129367" cy="129367"/>
          </a:xfrm>
          <a:prstGeom prst="rect">
            <a:avLst/>
          </a:prstGeom>
        </p:spPr>
      </p:pic>
      <p:pic>
        <p:nvPicPr>
          <p:cNvPr id="210" name="Graphic 209" descr="Star with solid fill">
            <a:extLst>
              <a:ext uri="{FF2B5EF4-FFF2-40B4-BE49-F238E27FC236}">
                <a16:creationId xmlns:a16="http://schemas.microsoft.com/office/drawing/2014/main" id="{C58DF79F-92F1-9E4C-92BB-CCB98929D8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28558" y="2040667"/>
            <a:ext cx="129367" cy="129367"/>
          </a:xfrm>
          <a:prstGeom prst="rect">
            <a:avLst/>
          </a:prstGeom>
        </p:spPr>
      </p:pic>
      <p:pic>
        <p:nvPicPr>
          <p:cNvPr id="211" name="Graphic 210" descr="Star with solid fill">
            <a:extLst>
              <a:ext uri="{FF2B5EF4-FFF2-40B4-BE49-F238E27FC236}">
                <a16:creationId xmlns:a16="http://schemas.microsoft.com/office/drawing/2014/main" id="{0AE3AF4C-E419-D044-B520-46257DD23D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4731" y="2044148"/>
            <a:ext cx="129367" cy="129367"/>
          </a:xfrm>
          <a:prstGeom prst="rect">
            <a:avLst/>
          </a:prstGeom>
        </p:spPr>
      </p:pic>
      <p:pic>
        <p:nvPicPr>
          <p:cNvPr id="212" name="Graphic 211" descr="Star with solid fill">
            <a:extLst>
              <a:ext uri="{FF2B5EF4-FFF2-40B4-BE49-F238E27FC236}">
                <a16:creationId xmlns:a16="http://schemas.microsoft.com/office/drawing/2014/main" id="{C1D94976-A2CF-5C49-9655-7DD4F765DE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29775" y="3789540"/>
            <a:ext cx="129367" cy="129367"/>
          </a:xfrm>
          <a:prstGeom prst="rect">
            <a:avLst/>
          </a:prstGeom>
        </p:spPr>
      </p:pic>
      <p:pic>
        <p:nvPicPr>
          <p:cNvPr id="213" name="Graphic 212" descr="Star with solid fill">
            <a:extLst>
              <a:ext uri="{FF2B5EF4-FFF2-40B4-BE49-F238E27FC236}">
                <a16:creationId xmlns:a16="http://schemas.microsoft.com/office/drawing/2014/main" id="{CC2077C1-89C4-3B49-A4AD-15F9B27DE4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18413" y="5564303"/>
            <a:ext cx="129367" cy="129367"/>
          </a:xfrm>
          <a:prstGeom prst="rect">
            <a:avLst/>
          </a:prstGeom>
        </p:spPr>
      </p:pic>
      <p:pic>
        <p:nvPicPr>
          <p:cNvPr id="214" name="Graphic 213" descr="Star with solid fill">
            <a:extLst>
              <a:ext uri="{FF2B5EF4-FFF2-40B4-BE49-F238E27FC236}">
                <a16:creationId xmlns:a16="http://schemas.microsoft.com/office/drawing/2014/main" id="{A900A1C5-80F3-A246-84FD-2384DDCD9D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3147" y="7322454"/>
            <a:ext cx="129367" cy="129367"/>
          </a:xfrm>
          <a:prstGeom prst="rect">
            <a:avLst/>
          </a:prstGeom>
        </p:spPr>
      </p:pic>
      <p:pic>
        <p:nvPicPr>
          <p:cNvPr id="215" name="Graphic 214" descr="Star with solid fill">
            <a:extLst>
              <a:ext uri="{FF2B5EF4-FFF2-40B4-BE49-F238E27FC236}">
                <a16:creationId xmlns:a16="http://schemas.microsoft.com/office/drawing/2014/main" id="{4ED08929-AADA-614A-935B-FF610488E2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08829" y="7321381"/>
            <a:ext cx="129367" cy="129367"/>
          </a:xfrm>
          <a:prstGeom prst="rect">
            <a:avLst/>
          </a:prstGeom>
        </p:spPr>
      </p:pic>
      <p:pic>
        <p:nvPicPr>
          <p:cNvPr id="218" name="Graphic 217" descr="Star with solid fill">
            <a:extLst>
              <a:ext uri="{FF2B5EF4-FFF2-40B4-BE49-F238E27FC236}">
                <a16:creationId xmlns:a16="http://schemas.microsoft.com/office/drawing/2014/main" id="{FA033702-FDBD-854B-9DBE-5FBD2B9BEE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47780" y="9124102"/>
            <a:ext cx="129367" cy="129367"/>
          </a:xfrm>
          <a:prstGeom prst="rect">
            <a:avLst/>
          </a:prstGeom>
        </p:spPr>
      </p:pic>
      <p:pic>
        <p:nvPicPr>
          <p:cNvPr id="219" name="Graphic 218" descr="Star with solid fill">
            <a:extLst>
              <a:ext uri="{FF2B5EF4-FFF2-40B4-BE49-F238E27FC236}">
                <a16:creationId xmlns:a16="http://schemas.microsoft.com/office/drawing/2014/main" id="{A253C862-7E79-444F-B84B-7635F6D341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6132" y="10822521"/>
            <a:ext cx="129367" cy="129367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80A1C293-2C50-0F40-87A0-B158324C0957}"/>
              </a:ext>
            </a:extLst>
          </p:cNvPr>
          <p:cNvSpPr/>
          <p:nvPr/>
        </p:nvSpPr>
        <p:spPr>
          <a:xfrm>
            <a:off x="2586264" y="4779221"/>
            <a:ext cx="3423651" cy="225417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EC1F006-6887-BD41-835D-5032D5D728F2}"/>
              </a:ext>
            </a:extLst>
          </p:cNvPr>
          <p:cNvSpPr txBox="1"/>
          <p:nvPr/>
        </p:nvSpPr>
        <p:spPr>
          <a:xfrm>
            <a:off x="3687898" y="4781600"/>
            <a:ext cx="90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data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48B4955-6042-3047-9A48-433822D1CB6F}"/>
              </a:ext>
            </a:extLst>
          </p:cNvPr>
          <p:cNvSpPr/>
          <p:nvPr/>
        </p:nvSpPr>
        <p:spPr>
          <a:xfrm>
            <a:off x="807592" y="11802781"/>
            <a:ext cx="2445593" cy="204041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E35A777-860D-B94D-884C-FDA57F0385FC}"/>
              </a:ext>
            </a:extLst>
          </p:cNvPr>
          <p:cNvSpPr txBox="1"/>
          <p:nvPr/>
        </p:nvSpPr>
        <p:spPr>
          <a:xfrm>
            <a:off x="1426190" y="11832265"/>
            <a:ext cx="90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data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40C19F9-E7BA-EF46-AE01-E352FF1B0F63}"/>
              </a:ext>
            </a:extLst>
          </p:cNvPr>
          <p:cNvSpPr/>
          <p:nvPr/>
        </p:nvSpPr>
        <p:spPr>
          <a:xfrm>
            <a:off x="1924993" y="3016394"/>
            <a:ext cx="505069" cy="224969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55788E9-2E23-784D-96DC-647E4E963BCB}"/>
              </a:ext>
            </a:extLst>
          </p:cNvPr>
          <p:cNvSpPr/>
          <p:nvPr/>
        </p:nvSpPr>
        <p:spPr>
          <a:xfrm flipV="1">
            <a:off x="1294238" y="4779219"/>
            <a:ext cx="624516" cy="226333"/>
          </a:xfrm>
          <a:prstGeom prst="rect">
            <a:avLst/>
          </a:prstGeom>
          <a:pattFill prst="smConfetti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Graphic 195" descr="Star with solid fill">
            <a:extLst>
              <a:ext uri="{FF2B5EF4-FFF2-40B4-BE49-F238E27FC236}">
                <a16:creationId xmlns:a16="http://schemas.microsoft.com/office/drawing/2014/main" id="{8448FF5F-3EAF-5640-AD50-A4662085C1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48389" y="9106949"/>
            <a:ext cx="129367" cy="129367"/>
          </a:xfrm>
          <a:prstGeom prst="rect">
            <a:avLst/>
          </a:prstGeom>
        </p:spPr>
      </p:pic>
      <p:pic>
        <p:nvPicPr>
          <p:cNvPr id="197" name="Graphic 196" descr="Star with solid fill">
            <a:extLst>
              <a:ext uri="{FF2B5EF4-FFF2-40B4-BE49-F238E27FC236}">
                <a16:creationId xmlns:a16="http://schemas.microsoft.com/office/drawing/2014/main" id="{4C574EA0-D24A-B84B-8B10-8DCB8B3D7F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1836" y="9114135"/>
            <a:ext cx="129367" cy="129367"/>
          </a:xfrm>
          <a:prstGeom prst="rect">
            <a:avLst/>
          </a:prstGeom>
        </p:spPr>
      </p:pic>
      <p:pic>
        <p:nvPicPr>
          <p:cNvPr id="198" name="Graphic 197" descr="Star with solid fill">
            <a:extLst>
              <a:ext uri="{FF2B5EF4-FFF2-40B4-BE49-F238E27FC236}">
                <a16:creationId xmlns:a16="http://schemas.microsoft.com/office/drawing/2014/main" id="{4DB263B3-52EB-5446-8F34-732FEAEF31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12787" y="9117266"/>
            <a:ext cx="129367" cy="129367"/>
          </a:xfrm>
          <a:prstGeom prst="rect">
            <a:avLst/>
          </a:prstGeom>
        </p:spPr>
      </p:pic>
      <p:pic>
        <p:nvPicPr>
          <p:cNvPr id="199" name="Graphic 198" descr="Star with solid fill">
            <a:extLst>
              <a:ext uri="{FF2B5EF4-FFF2-40B4-BE49-F238E27FC236}">
                <a16:creationId xmlns:a16="http://schemas.microsoft.com/office/drawing/2014/main" id="{0DBD5814-F85A-1A4B-867E-07FB399940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42258" y="9106949"/>
            <a:ext cx="129367" cy="129367"/>
          </a:xfrm>
          <a:prstGeom prst="rect">
            <a:avLst/>
          </a:prstGeom>
        </p:spPr>
      </p:pic>
      <p:pic>
        <p:nvPicPr>
          <p:cNvPr id="200" name="Graphic 199" descr="Star with solid fill">
            <a:extLst>
              <a:ext uri="{FF2B5EF4-FFF2-40B4-BE49-F238E27FC236}">
                <a16:creationId xmlns:a16="http://schemas.microsoft.com/office/drawing/2014/main" id="{6274FDF5-A82A-1A48-B237-93233D132B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1474" y="7299570"/>
            <a:ext cx="129367" cy="129367"/>
          </a:xfrm>
          <a:prstGeom prst="rect">
            <a:avLst/>
          </a:prstGeom>
        </p:spPr>
      </p:pic>
      <p:pic>
        <p:nvPicPr>
          <p:cNvPr id="201" name="Graphic 200" descr="Star with solid fill">
            <a:extLst>
              <a:ext uri="{FF2B5EF4-FFF2-40B4-BE49-F238E27FC236}">
                <a16:creationId xmlns:a16="http://schemas.microsoft.com/office/drawing/2014/main" id="{F9FDEA6A-A498-284B-8399-83B1A04FC3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74645" y="7299569"/>
            <a:ext cx="129367" cy="129367"/>
          </a:xfrm>
          <a:prstGeom prst="rect">
            <a:avLst/>
          </a:prstGeom>
        </p:spPr>
      </p:pic>
      <p:pic>
        <p:nvPicPr>
          <p:cNvPr id="202" name="Graphic 201" descr="Star with solid fill">
            <a:extLst>
              <a:ext uri="{FF2B5EF4-FFF2-40B4-BE49-F238E27FC236}">
                <a16:creationId xmlns:a16="http://schemas.microsoft.com/office/drawing/2014/main" id="{8C3FEA65-DD1C-A54B-98BA-9E3BE6C4DE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87816" y="7298544"/>
            <a:ext cx="129367" cy="129367"/>
          </a:xfrm>
          <a:prstGeom prst="rect">
            <a:avLst/>
          </a:prstGeom>
        </p:spPr>
      </p:pic>
      <p:pic>
        <p:nvPicPr>
          <p:cNvPr id="203" name="Graphic 202" descr="Star with solid fill">
            <a:extLst>
              <a:ext uri="{FF2B5EF4-FFF2-40B4-BE49-F238E27FC236}">
                <a16:creationId xmlns:a16="http://schemas.microsoft.com/office/drawing/2014/main" id="{F179F5BB-AC39-8843-BCD0-BAE1A257BD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6200" y="9102010"/>
            <a:ext cx="129367" cy="129367"/>
          </a:xfrm>
          <a:prstGeom prst="rect">
            <a:avLst/>
          </a:prstGeom>
        </p:spPr>
      </p:pic>
      <p:pic>
        <p:nvPicPr>
          <p:cNvPr id="204" name="Graphic 203" descr="Star with solid fill">
            <a:extLst>
              <a:ext uri="{FF2B5EF4-FFF2-40B4-BE49-F238E27FC236}">
                <a16:creationId xmlns:a16="http://schemas.microsoft.com/office/drawing/2014/main" id="{465C3F35-836E-6B40-8DD2-D19839E184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6881" y="9107615"/>
            <a:ext cx="129367" cy="1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6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11966</TotalTime>
  <Words>206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Lyra</dc:creator>
  <cp:lastModifiedBy>Huang Lyra</cp:lastModifiedBy>
  <cp:revision>25</cp:revision>
  <dcterms:created xsi:type="dcterms:W3CDTF">2021-03-04T08:15:44Z</dcterms:created>
  <dcterms:modified xsi:type="dcterms:W3CDTF">2021-03-14T04:29:05Z</dcterms:modified>
</cp:coreProperties>
</file>