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87" r:id="rId4"/>
    <p:sldId id="315" r:id="rId6"/>
    <p:sldId id="317" r:id="rId7"/>
    <p:sldId id="316" r:id="rId8"/>
    <p:sldId id="319" r:id="rId9"/>
    <p:sldId id="321" r:id="rId10"/>
    <p:sldId id="322" r:id="rId11"/>
    <p:sldId id="323" r:id="rId12"/>
    <p:sldId id="31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50" autoAdjust="0"/>
    <p:restoredTop sz="84722" autoAdjust="0"/>
  </p:normalViewPr>
  <p:slideViewPr>
    <p:cSldViewPr snapToGrid="0">
      <p:cViewPr varScale="1">
        <p:scale>
          <a:sx n="70" d="100"/>
          <a:sy n="70" d="100"/>
        </p:scale>
        <p:origin x="595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60D8F-062F-4385-BB8C-3F567EA5F52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40498-DAF4-44EB-9A8D-0B5F5A59BD0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40498-DAF4-44EB-9A8D-0B5F5A59BD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40498-DAF4-44EB-9A8D-0B5F5A59BD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40498-DAF4-44EB-9A8D-0B5F5A59BD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40498-DAF4-44EB-9A8D-0B5F5A59BD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40498-DAF4-44EB-9A8D-0B5F5A59BD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0B50-2FEC-487B-ABEB-104AC085799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4B1B-04B4-4571-809B-814F8D79BF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0B50-2FEC-487B-ABEB-104AC085799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4B1B-04B4-4571-809B-814F8D79BF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0B50-2FEC-487B-ABEB-104AC085799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4B1B-04B4-4571-809B-814F8D79BF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0B50-2FEC-487B-ABEB-104AC085799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4B1B-04B4-4571-809B-814F8D79BF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0B50-2FEC-487B-ABEB-104AC085799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4B1B-04B4-4571-809B-814F8D79BF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0B50-2FEC-487B-ABEB-104AC085799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4B1B-04B4-4571-809B-814F8D79BF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0B50-2FEC-487B-ABEB-104AC085799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4B1B-04B4-4571-809B-814F8D79BF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0B50-2FEC-487B-ABEB-104AC085799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4B1B-04B4-4571-809B-814F8D79BF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0B50-2FEC-487B-ABEB-104AC085799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4B1B-04B4-4571-809B-814F8D79BF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0B50-2FEC-487B-ABEB-104AC085799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4B1B-04B4-4571-809B-814F8D79BF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0B50-2FEC-487B-ABEB-104AC085799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4B1B-04B4-4571-809B-814F8D79BF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C0B50-2FEC-487B-ABEB-104AC085799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14B1B-04B4-4571-809B-814F8D79BFD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85949"/>
            <a:ext cx="9144000" cy="1895481"/>
          </a:xfrm>
        </p:spPr>
        <p:txBody>
          <a:bodyPr>
            <a:normAutofit/>
          </a:bodyPr>
          <a:lstStyle/>
          <a:p>
            <a:r>
              <a:rPr lang="en-US" sz="5300" dirty="0" err="1">
                <a:latin typeface="Arial" panose="020B0604020202020204" pitchFamily="34" charset="0"/>
                <a:cs typeface="Arial" panose="020B0604020202020204" pitchFamily="34" charset="0"/>
              </a:rPr>
              <a:t>Visualisasi</a:t>
            </a:r>
            <a:r>
              <a:rPr lang="en-US" sz="5300" dirty="0">
                <a:latin typeface="Arial" panose="020B0604020202020204" pitchFamily="34" charset="0"/>
                <a:cs typeface="Arial" panose="020B0604020202020204" pitchFamily="34" charset="0"/>
              </a:rPr>
              <a:t>: Google </a:t>
            </a:r>
            <a:r>
              <a:rPr lang="en-US" sz="5300">
                <a:latin typeface="Arial" panose="020B0604020202020204" pitchFamily="34" charset="0"/>
                <a:cs typeface="Arial" panose="020B0604020202020204" pitchFamily="34" charset="0"/>
              </a:rPr>
              <a:t>Data Studio (Looker Studio)</a:t>
            </a:r>
            <a:endParaRPr lang="en-US" sz="5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3506"/>
            <a:ext cx="9144000" cy="165576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D-IV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Politeknik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Negeri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Malang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4618" y="4991386"/>
            <a:ext cx="11362764" cy="336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4618" y="1030288"/>
            <a:ext cx="11362764" cy="336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/>
          <p:nvPr/>
        </p:nvSpPr>
        <p:spPr>
          <a:xfrm>
            <a:off x="1524000" y="1458539"/>
            <a:ext cx="9144000" cy="784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994" y="27019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MENGGUNAKAN GDS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03412" y="6373906"/>
            <a:ext cx="11362764" cy="336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Google Data Studio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3412" y="6373906"/>
            <a:ext cx="11362764" cy="336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5584" y="3056587"/>
            <a:ext cx="7158419" cy="3193077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68578" y="2132110"/>
            <a:ext cx="5504329" cy="496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Arial" panose="020B0604020202020204" pitchFamily="34" charset="0"/>
              </a:rPr>
              <a:t>Google Data Studio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6213133" y="1890582"/>
            <a:ext cx="4559326" cy="9800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cs typeface="Arial" panose="020B0604020202020204" pitchFamily="34" charset="0"/>
              </a:rPr>
              <a:t>Looker Studio</a:t>
            </a: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cs typeface="Arial" panose="020B0604020202020204" pitchFamily="34" charset="0"/>
              </a:rPr>
              <a:t>(rebranding)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8" name="Arrow: Right 7"/>
          <p:cNvSpPr/>
          <p:nvPr/>
        </p:nvSpPr>
        <p:spPr>
          <a:xfrm>
            <a:off x="5441730" y="2256352"/>
            <a:ext cx="1308538" cy="24848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63917" y="3184633"/>
            <a:ext cx="1623849" cy="368921"/>
          </a:xfrm>
          <a:prstGeom prst="ellipse">
            <a:avLst/>
          </a:prstGeom>
          <a:noFill/>
          <a:ln>
            <a:solidFill>
              <a:srgbClr val="F481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0745" y="3632338"/>
            <a:ext cx="1623849" cy="368921"/>
          </a:xfrm>
          <a:prstGeom prst="ellipse">
            <a:avLst/>
          </a:prstGeom>
          <a:noFill/>
          <a:ln>
            <a:solidFill>
              <a:srgbClr val="F481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Google Data Studio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3412" y="6373906"/>
            <a:ext cx="11362764" cy="336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3228" y="2100579"/>
            <a:ext cx="10168758" cy="38745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 Text"/>
              </a:rPr>
              <a:t>Tools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 Text"/>
              </a:rPr>
              <a:t>visualisasi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 Text"/>
              </a:rPr>
              <a:t> data yang:</a:t>
            </a:r>
            <a:endParaRPr lang="en-US" b="0" i="0" dirty="0">
              <a:solidFill>
                <a:srgbClr val="1F1F1F"/>
              </a:solidFill>
              <a:effectLst/>
              <a:latin typeface="Google Sans Text"/>
            </a:endParaRPr>
          </a:p>
          <a:p>
            <a:pPr marL="748030" indent="-298450" algn="just"/>
            <a:r>
              <a:rPr lang="en-US" dirty="0" err="1">
                <a:cs typeface="Arial" panose="020B0604020202020204" pitchFamily="34" charset="0"/>
              </a:rPr>
              <a:t>Menghubungkan</a:t>
            </a:r>
            <a:r>
              <a:rPr lang="en-US" dirty="0">
                <a:cs typeface="Arial" panose="020B0604020202020204" pitchFamily="34" charset="0"/>
              </a:rPr>
              <a:t> data</a:t>
            </a:r>
            <a:endParaRPr lang="en-US" dirty="0">
              <a:cs typeface="Arial" panose="020B0604020202020204" pitchFamily="34" charset="0"/>
            </a:endParaRPr>
          </a:p>
          <a:p>
            <a:pPr marL="748030" indent="-298450" algn="just"/>
            <a:r>
              <a:rPr lang="en-US" dirty="0" err="1">
                <a:cs typeface="Arial" panose="020B0604020202020204" pitchFamily="34" charset="0"/>
              </a:rPr>
              <a:t>Memvisualisasikan</a:t>
            </a:r>
            <a:r>
              <a:rPr lang="en-US" dirty="0">
                <a:cs typeface="Arial" panose="020B0604020202020204" pitchFamily="34" charset="0"/>
              </a:rPr>
              <a:t> data</a:t>
            </a:r>
            <a:endParaRPr lang="en-US" dirty="0">
              <a:cs typeface="Arial" panose="020B0604020202020204" pitchFamily="34" charset="0"/>
            </a:endParaRPr>
          </a:p>
          <a:p>
            <a:pPr marL="748030" indent="-298450" algn="just"/>
            <a:r>
              <a:rPr lang="en-US" dirty="0" err="1">
                <a:cs typeface="Arial" panose="020B0604020202020204" pitchFamily="34" charset="0"/>
              </a:rPr>
              <a:t>Membagikan</a:t>
            </a:r>
            <a:r>
              <a:rPr lang="en-US" dirty="0">
                <a:cs typeface="Arial" panose="020B0604020202020204" pitchFamily="34" charset="0"/>
              </a:rPr>
              <a:t> data </a:t>
            </a:r>
            <a:r>
              <a:rPr lang="en-US" dirty="0" err="1">
                <a:cs typeface="Arial" panose="020B0604020202020204" pitchFamily="34" charset="0"/>
              </a:rPr>
              <a:t>dengan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tim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atau</a:t>
            </a:r>
            <a:r>
              <a:rPr lang="en-US" dirty="0">
                <a:cs typeface="Arial" panose="020B0604020202020204" pitchFamily="34" charset="0"/>
              </a:rPr>
              <a:t> client</a:t>
            </a:r>
            <a:endParaRPr 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Keunggulan</a:t>
            </a:r>
            <a:r>
              <a:rPr lang="en-US" dirty="0"/>
              <a:t> GDS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data, </a:t>
            </a:r>
            <a:r>
              <a:rPr lang="en-US" dirty="0" err="1"/>
              <a:t>seperti</a:t>
            </a:r>
            <a:r>
              <a:rPr lang="en-US" dirty="0"/>
              <a:t> google environment data (google sheet, analytics, ads, cloud storage), database (</a:t>
            </a:r>
            <a:r>
              <a:rPr lang="en-US" dirty="0" err="1"/>
              <a:t>mysql</a:t>
            </a:r>
            <a:r>
              <a:rPr lang="en-US" dirty="0"/>
              <a:t>, PostgreSQL, </a:t>
            </a:r>
            <a:r>
              <a:rPr lang="en-US" dirty="0" err="1"/>
              <a:t>BigQuery</a:t>
            </a:r>
            <a:r>
              <a:rPr lang="en-US" dirty="0"/>
              <a:t>), platform media social (</a:t>
            </a:r>
            <a:r>
              <a:rPr lang="en-US" dirty="0" err="1"/>
              <a:t>facebook</a:t>
            </a:r>
            <a:r>
              <a:rPr lang="en-US" dirty="0"/>
              <a:t>, twitter), dan upload file</a:t>
            </a:r>
            <a:endParaRPr lang="en-US" dirty="0"/>
          </a:p>
          <a:p>
            <a:r>
              <a:rPr lang="en-US" dirty="0" err="1"/>
              <a:t>Didukung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diagram </a:t>
            </a:r>
            <a:r>
              <a:rPr lang="en-US" dirty="0" err="1"/>
              <a:t>batang</a:t>
            </a:r>
            <a:r>
              <a:rPr lang="en-US" dirty="0"/>
              <a:t>, pie,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geografis</a:t>
            </a:r>
            <a:r>
              <a:rPr lang="en-US" dirty="0"/>
              <a:t>, </a:t>
            </a:r>
            <a:r>
              <a:rPr lang="en-US" dirty="0" err="1"/>
              <a:t>grafik</a:t>
            </a:r>
            <a:r>
              <a:rPr lang="en-US" dirty="0"/>
              <a:t> area, </a:t>
            </a:r>
            <a:r>
              <a:rPr lang="en-US" dirty="0" err="1"/>
              <a:t>balon</a:t>
            </a:r>
            <a:r>
              <a:rPr lang="en-US" dirty="0"/>
              <a:t>, </a:t>
            </a:r>
            <a:r>
              <a:rPr lang="en-US" dirty="0" err="1"/>
              <a:t>tabel</a:t>
            </a:r>
            <a:r>
              <a:rPr lang="en-US" dirty="0"/>
              <a:t> data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interaktif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control filter</a:t>
            </a:r>
            <a:endParaRPr lang="en-US" dirty="0"/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menyertakan</a:t>
            </a:r>
            <a:r>
              <a:rPr lang="en-US" dirty="0"/>
              <a:t> link dan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klik</a:t>
            </a:r>
            <a:r>
              <a:rPr lang="en-US" dirty="0"/>
              <a:t> (hyperlink)</a:t>
            </a:r>
            <a:endParaRPr lang="en-US" dirty="0"/>
          </a:p>
          <a:p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/template dashboard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3412" y="6373906"/>
            <a:ext cx="11362764" cy="336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3412" y="6373906"/>
            <a:ext cx="11362764" cy="336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GDS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5071" y="570374"/>
            <a:ext cx="6657975" cy="475297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93228" y="2100579"/>
            <a:ext cx="3429143" cy="387455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cs typeface="Arial" panose="020B0604020202020204" pitchFamily="34" charset="0"/>
              </a:rPr>
              <a:t>Buat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aset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baru</a:t>
            </a:r>
            <a:endParaRPr lang="en-US" dirty="0"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Search</a:t>
            </a:r>
            <a:endParaRPr lang="en-US" dirty="0"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Tab </a:t>
            </a:r>
            <a:r>
              <a:rPr lang="en-US" dirty="0" err="1">
                <a:cs typeface="Arial" panose="020B0604020202020204" pitchFamily="34" charset="0"/>
              </a:rPr>
              <a:t>jenis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aset</a:t>
            </a:r>
            <a:endParaRPr lang="en-US" dirty="0"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cs typeface="Arial" panose="020B0604020202020204" pitchFamily="34" charset="0"/>
              </a:rPr>
              <a:t>Opsi</a:t>
            </a:r>
            <a:r>
              <a:rPr lang="en-US" dirty="0">
                <a:cs typeface="Arial" panose="020B0604020202020204" pitchFamily="34" charset="0"/>
              </a:rPr>
              <a:t> (</a:t>
            </a:r>
            <a:r>
              <a:rPr lang="en-US" dirty="0" err="1">
                <a:cs typeface="Arial" panose="020B0604020202020204" pitchFamily="34" charset="0"/>
              </a:rPr>
              <a:t>bantuan</a:t>
            </a:r>
            <a:r>
              <a:rPr lang="en-US" dirty="0">
                <a:cs typeface="Arial" panose="020B0604020202020204" pitchFamily="34" charset="0"/>
              </a:rPr>
              <a:t>, </a:t>
            </a:r>
            <a:r>
              <a:rPr lang="en-US" dirty="0" err="1">
                <a:cs typeface="Arial" panose="020B0604020202020204" pitchFamily="34" charset="0"/>
              </a:rPr>
              <a:t>setelan</a:t>
            </a:r>
            <a:r>
              <a:rPr lang="en-US" dirty="0">
                <a:cs typeface="Arial" panose="020B0604020202020204" pitchFamily="34" charset="0"/>
              </a:rPr>
              <a:t>, </a:t>
            </a:r>
            <a:r>
              <a:rPr lang="en-US" dirty="0" err="1">
                <a:cs typeface="Arial" panose="020B0604020202020204" pitchFamily="34" charset="0"/>
              </a:rPr>
              <a:t>akun</a:t>
            </a:r>
            <a:r>
              <a:rPr lang="en-US" dirty="0">
                <a:cs typeface="Arial" panose="020B0604020202020204" pitchFamily="34" charset="0"/>
              </a:rPr>
              <a:t>)</a:t>
            </a:r>
            <a:endParaRPr lang="en-US" dirty="0"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Filter data </a:t>
            </a:r>
            <a:r>
              <a:rPr lang="en-US" dirty="0" err="1">
                <a:cs typeface="Arial" panose="020B0604020202020204" pitchFamily="34" charset="0"/>
              </a:rPr>
              <a:t>aset</a:t>
            </a:r>
            <a:endParaRPr lang="en-US" dirty="0"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Template </a:t>
            </a:r>
            <a:r>
              <a:rPr lang="en-US" dirty="0" err="1">
                <a:cs typeface="Arial" panose="020B0604020202020204" pitchFamily="34" charset="0"/>
              </a:rPr>
              <a:t>laporan</a:t>
            </a:r>
            <a:endParaRPr lang="en-US" dirty="0"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Daftar </a:t>
            </a:r>
            <a:r>
              <a:rPr lang="en-US" dirty="0" err="1">
                <a:cs typeface="Arial" panose="020B0604020202020204" pitchFamily="34" charset="0"/>
              </a:rPr>
              <a:t>aset</a:t>
            </a:r>
            <a:endParaRPr lang="en-US" dirty="0"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3412" y="6373906"/>
            <a:ext cx="11362764" cy="336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 editor </a:t>
            </a:r>
            <a:r>
              <a:rPr lang="en-US" dirty="0" err="1"/>
              <a:t>laporan</a:t>
            </a:r>
            <a:endParaRPr lang="en-US" dirty="0"/>
          </a:p>
        </p:txBody>
      </p:sp>
      <p:pic>
        <p:nvPicPr>
          <p:cNvPr id="3074" name="Picture 2" descr="Peta antarmuka editor lapora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77" y="1690688"/>
            <a:ext cx="10515599" cy="442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3412" y="6373906"/>
            <a:ext cx="11362764" cy="336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508000"/>
            <a:ext cx="10515600" cy="5668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Logo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Panel menu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Opsi</a:t>
            </a:r>
            <a:r>
              <a:rPr lang="en-US" dirty="0"/>
              <a:t> (</a:t>
            </a:r>
            <a:r>
              <a:rPr lang="en-US" dirty="0" err="1"/>
              <a:t>bagikan</a:t>
            </a:r>
            <a:r>
              <a:rPr lang="en-US" dirty="0"/>
              <a:t>, </a:t>
            </a:r>
            <a:r>
              <a:rPr lang="en-US" dirty="0" err="1"/>
              <a:t>lihat</a:t>
            </a:r>
            <a:r>
              <a:rPr lang="en-US" dirty="0"/>
              <a:t>, </a:t>
            </a:r>
            <a:r>
              <a:rPr lang="en-US" dirty="0" err="1"/>
              <a:t>opsi</a:t>
            </a:r>
            <a:r>
              <a:rPr lang="en-US" dirty="0"/>
              <a:t> lain, </a:t>
            </a:r>
            <a:r>
              <a:rPr lang="en-US" dirty="0" err="1"/>
              <a:t>bantuan</a:t>
            </a:r>
            <a:r>
              <a:rPr lang="en-US" dirty="0"/>
              <a:t>, </a:t>
            </a:r>
            <a:r>
              <a:rPr lang="en-US" dirty="0" err="1"/>
              <a:t>akun</a:t>
            </a:r>
            <a:r>
              <a:rPr lang="en-US" dirty="0"/>
              <a:t>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Kelola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lapoan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 </a:t>
            </a:r>
            <a:r>
              <a:rPr lang="en-US" dirty="0" err="1"/>
              <a:t>pilihan</a:t>
            </a:r>
            <a:r>
              <a:rPr lang="en-US" dirty="0"/>
              <a:t> (undo, redo)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Tambahkan</a:t>
            </a:r>
            <a:r>
              <a:rPr lang="en-US" dirty="0"/>
              <a:t> diagram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Tambah</a:t>
            </a:r>
            <a:r>
              <a:rPr lang="en-US" dirty="0"/>
              <a:t> control </a:t>
            </a:r>
            <a:r>
              <a:rPr lang="en-US" dirty="0" err="1"/>
              <a:t>pelihat</a:t>
            </a:r>
            <a:r>
              <a:rPr lang="en-US" dirty="0"/>
              <a:t> </a:t>
            </a:r>
            <a:r>
              <a:rPr lang="en-US" dirty="0" err="1"/>
              <a:t>interaktif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, </a:t>
            </a:r>
            <a:r>
              <a:rPr lang="en-US" dirty="0" err="1"/>
              <a:t>gambar</a:t>
            </a:r>
            <a:r>
              <a:rPr lang="en-US" dirty="0"/>
              <a:t>, garis, dan </a:t>
            </a:r>
            <a:r>
              <a:rPr lang="en-US" dirty="0" err="1"/>
              <a:t>bentuk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Tambahkan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laporan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Buka panel </a:t>
            </a:r>
            <a:r>
              <a:rPr lang="en-US" dirty="0" err="1"/>
              <a:t>tema</a:t>
            </a:r>
            <a:r>
              <a:rPr lang="en-US" dirty="0"/>
              <a:t> dan tata </a:t>
            </a:r>
            <a:r>
              <a:rPr lang="en-US" dirty="0" err="1"/>
              <a:t>letak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visualisasi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Diagram yang </a:t>
            </a:r>
            <a:r>
              <a:rPr lang="en-US" dirty="0" err="1"/>
              <a:t>dipilih</a:t>
            </a:r>
            <a:r>
              <a:rPr lang="en-US" dirty="0"/>
              <a:t> di canvas </a:t>
            </a:r>
            <a:r>
              <a:rPr lang="en-US" dirty="0" err="1"/>
              <a:t>laporan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Panel </a:t>
            </a:r>
            <a:r>
              <a:rPr lang="en-US" dirty="0" err="1"/>
              <a:t>properti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Panel data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3412" y="6373906"/>
            <a:ext cx="11362764" cy="336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 editor </a:t>
            </a:r>
            <a:r>
              <a:rPr lang="en-US" dirty="0" err="1"/>
              <a:t>sumber</a:t>
            </a:r>
            <a:r>
              <a:rPr lang="en-US" dirty="0"/>
              <a:t>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1690688"/>
            <a:ext cx="8953500" cy="43759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3412" y="6373906"/>
            <a:ext cx="11362764" cy="336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508000"/>
            <a:ext cx="10515600" cy="5668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Nama </a:t>
            </a:r>
            <a:r>
              <a:rPr lang="en-US" dirty="0" err="1"/>
              <a:t>sumber</a:t>
            </a:r>
            <a:r>
              <a:rPr lang="en-US" dirty="0"/>
              <a:t> data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Histori</a:t>
            </a:r>
            <a:r>
              <a:rPr lang="en-US" dirty="0"/>
              <a:t> </a:t>
            </a:r>
            <a:r>
              <a:rPr lang="en-US" dirty="0" err="1"/>
              <a:t>versi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Opsi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Buat</a:t>
            </a:r>
            <a:r>
              <a:rPr lang="en-US" dirty="0"/>
              <a:t> Salinan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laporan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Jelajahi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kolom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Edit </a:t>
            </a:r>
            <a:r>
              <a:rPr lang="en-US" dirty="0" err="1"/>
              <a:t>koneksi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Kolom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kolom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Agregasi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Kolom </a:t>
            </a:r>
            <a:r>
              <a:rPr lang="en-US" dirty="0" err="1"/>
              <a:t>kalkulasi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Muat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kolom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kolom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1500</Words>
  <Application>WPS Presentation</Application>
  <PresentationFormat>Widescreen</PresentationFormat>
  <Paragraphs>75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Google Sans Text</vt:lpstr>
      <vt:lpstr>Segoe Print</vt:lpstr>
      <vt:lpstr>Calibri</vt:lpstr>
      <vt:lpstr>Microsoft YaHei</vt:lpstr>
      <vt:lpstr>Arial Unicode MS</vt:lpstr>
      <vt:lpstr>Calibri Light</vt:lpstr>
      <vt:lpstr>Office Theme</vt:lpstr>
      <vt:lpstr>Visualisasi: Google Data Studio (Looker Studio)</vt:lpstr>
      <vt:lpstr>Pengenalan Google Data Studio</vt:lpstr>
      <vt:lpstr>Pengenalan Google Data Studio</vt:lpstr>
      <vt:lpstr>Keunggulan GDS</vt:lpstr>
      <vt:lpstr>Tampilan GDS</vt:lpstr>
      <vt:lpstr>Tap editor laporan</vt:lpstr>
      <vt:lpstr>PowerPoint 演示文稿</vt:lpstr>
      <vt:lpstr>Tap editor sumber data</vt:lpstr>
      <vt:lpstr>PowerPoint 演示文稿</vt:lpstr>
      <vt:lpstr>MENGGUNAKAN GDS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</dc:title>
  <dc:creator>bellavista</dc:creator>
  <cp:lastModifiedBy>Husein Fadhlullah</cp:lastModifiedBy>
  <cp:revision>116</cp:revision>
  <dcterms:created xsi:type="dcterms:W3CDTF">2022-08-28T13:56:00Z</dcterms:created>
  <dcterms:modified xsi:type="dcterms:W3CDTF">2025-05-20T03:03:11Z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ED87B836D4ED47BA8D1A1777837EF755_13</vt:lpwstr>
  </property>
  <property fmtid="{D5CDD505-2E9C-101B-9397-08002B2CF9AE}" pid="3" name="KSOProductBuildVer">
    <vt:lpwstr>1033-12.2.0.21179</vt:lpwstr>
  </property>
</Properties>
</file>