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9"/>
  </p:normalViewPr>
  <p:slideViewPr>
    <p:cSldViewPr snapToGrid="0">
      <p:cViewPr varScale="1">
        <p:scale>
          <a:sx n="92" d="100"/>
          <a:sy n="92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A8D3-04A8-95AC-F237-1F02E071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4CE27-B18A-3ECA-1834-C8B62EE9E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3FBB-19E6-5DC1-C0CB-E09D4173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5456-96E7-86C8-1643-7021D824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7DFD-8DCF-92E9-A8DC-D60DC690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09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9040-9700-0DB8-1EF9-7CFAC0E1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FEE9-4A4B-45C5-032B-EB7FDAD8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5F04-B8C9-7266-21D9-49033271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32B5-5841-B026-263C-BC07790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F622-BFE1-FAF3-873C-9BADC314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1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BAE31-E435-5345-F1E4-A5A45FA0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C19BD-E0E1-7F6D-4107-2CDD8B6ED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28E7-F523-5667-EBAA-35862342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A1FB-42D8-9EF7-ED95-FACF2C00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660F-506F-296E-9BE4-F031158F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35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8B3F-3E09-B576-DBF5-50B26B0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56AF-8589-67C5-B920-8B27CD12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2FBC-2314-89F7-23CD-127E6B40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F49F-AB76-772D-71C4-5839CFC6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9D5B-F02D-565D-875F-2237BD9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552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4937-87EE-825A-9861-C794F81B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531F-FD09-64CF-BCB1-629992AC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5706-B37B-206F-C3D9-BCFC6F0B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3A35-1713-D369-B2EA-EC2493C6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00E4-0745-365D-9BEF-0BD8C39A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25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0194-023A-5050-3B0C-933BFEE0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F381-B288-2C85-A71D-02656E43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10B7-D531-36C9-1DA0-69E873F49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D970-74CB-DD8A-E73D-1D66D3C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FE8C-BABB-3A83-9E14-65392FAF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9DC1-E094-FB33-7844-F558D8F8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DA6-5B66-3ABE-C103-870AC20D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967E-B943-4147-C267-AF090080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EDC34-FF07-8768-12C2-6D5665668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E9299-47C3-D321-E559-08584451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F03BA-B308-85B7-D56B-D81640E75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CDFF3-BA6C-CB77-F004-6D21888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8020E-2249-022C-7CB9-1942BF8F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9305D-A245-4A5F-BFAC-188AF87A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278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F71-26A1-D9D1-5FA6-588DEF2C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FDA63-3384-3D9A-E8A9-D880971C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4A612-5D45-FF76-B12F-81E2B2E1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947B0-804E-4712-2EAD-181B0B74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75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6D69B-5688-ED97-6794-03718071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4195A-7770-8CA3-30D1-BE145E47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7FF2-A730-81A4-0A63-C906CC06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72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5D50-F7BA-DB8D-0F73-65234213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40E4-0621-6ECA-4CC5-17AFC165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3B802-592A-41BF-7CD9-AC32F52B7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CB291-0EFC-3319-6836-752EBA3C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FC64-54C0-C636-A974-349987FF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FB2F-E1BA-E43B-6A33-CA1BE720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56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C2A-709F-EB61-6C8B-D0F6E27F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A80BA-CAAE-4322-0051-54EA52F8A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894A3-DF18-C7CA-9A99-A05DBC291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7C611-A15A-B4A3-A1A6-4D2AE614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C5AD-C97E-C15C-61B0-547EC1D5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8CBD-93E6-D882-80AC-FDE83160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841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A9793-560F-4142-B085-18A8F68D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314AE-2111-6B9C-3E81-8B5FAA64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1FD6-ECD0-C706-34D2-2A71435B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9607-1109-F74C-8581-338CB8695826}" type="datetimeFigureOut">
              <a:rPr lang="en-CN" smtClean="0"/>
              <a:t>2023/10/11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8FD7-7BE7-ADDE-15F0-5551DF186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92A6-5029-F56B-81FC-4A71EE084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0854-61FC-A24D-B9E2-508F3AABAE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22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4F0A-E438-4453-1D69-E6E8E47C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Topic: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Significance Test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6158-AF82-4A6F-B1C7-813410A9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5691" cy="4572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Sample vs. Population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Testing Differences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P-value Zone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Formal Definition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"A significance test is a statistical method that evaluates the degree to which sample data supports a specific hypothesis about a population."</a:t>
            </a:r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036E2-375A-A86D-C3DC-7B9800AF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1" y="1205345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BDCB-0DC5-A10B-95EE-F6E16161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Topic: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Significance Test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4349-3025-B8E2-6313-497E4251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964" cy="4201102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P-value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tool we use to determine if the results we're seeing are genuine or if they're likely just due to random chance.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&lt; 0.05 Typical Cutoff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Low P = Strong Evidence</a:t>
            </a:r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4BE6-26DA-D3ED-7D3D-3188F369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46" y="1576026"/>
            <a:ext cx="5929515" cy="37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BD85-8854-1494-7827-9ADCDFB7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Topic: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Significance Test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538A-C781-11C9-006B-DEB4CAEF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 Example: Teaching Methods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New Method Score Higher?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Test the Significance!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0EC93-D518-3941-A23C-42221F10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52" y="3020290"/>
            <a:ext cx="5996248" cy="37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5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Söhne</vt:lpstr>
      <vt:lpstr>Arial</vt:lpstr>
      <vt:lpstr>Calibri</vt:lpstr>
      <vt:lpstr>Calibri Light</vt:lpstr>
      <vt:lpstr>Office Theme</vt:lpstr>
      <vt:lpstr>Topic: Significance Test</vt:lpstr>
      <vt:lpstr>Topic: Significance Test</vt:lpstr>
      <vt:lpstr>Topic: Significance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Significance Test</dc:title>
  <dc:creator>Li, Yanran</dc:creator>
  <cp:lastModifiedBy>Li, Yanran</cp:lastModifiedBy>
  <cp:revision>1</cp:revision>
  <dcterms:created xsi:type="dcterms:W3CDTF">2023-10-11T20:17:05Z</dcterms:created>
  <dcterms:modified xsi:type="dcterms:W3CDTF">2023-10-11T21:24:23Z</dcterms:modified>
</cp:coreProperties>
</file>