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1"/>
  </p:notesMasterIdLst>
  <p:sldIdLst>
    <p:sldId id="256" r:id="rId5"/>
    <p:sldId id="293" r:id="rId6"/>
    <p:sldId id="276" r:id="rId7"/>
    <p:sldId id="290" r:id="rId8"/>
    <p:sldId id="292" r:id="rId9"/>
    <p:sldId id="277" r:id="rId10"/>
    <p:sldId id="284" r:id="rId11"/>
    <p:sldId id="289" r:id="rId12"/>
    <p:sldId id="283" r:id="rId13"/>
    <p:sldId id="294" r:id="rId14"/>
    <p:sldId id="288" r:id="rId15"/>
    <p:sldId id="285" r:id="rId16"/>
    <p:sldId id="280" r:id="rId17"/>
    <p:sldId id="295" r:id="rId18"/>
    <p:sldId id="287" r:id="rId19"/>
    <p:sldId id="296" r:id="rId2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83CB51B-A941-85BF-D128-7B605DDC08AA}" v="28" dt="2023-10-04T05:18:25.530"/>
    <p1510:client id="{21E52369-7999-6D21-571E-A0A96BB421BE}" v="115" dt="2023-10-04T01:10:54.277"/>
    <p1510:client id="{299182EC-0AC5-4194-9242-2A3A718F453B}" v="23" dt="2023-10-04T14:22:52.428"/>
    <p1510:client id="{2C9473D6-D775-49A8-B1E3-600E4DB77A0E}" v="106" dt="2023-10-04T01:38:39.897"/>
    <p1510:client id="{6009026B-0B4A-41BE-9655-87F8E1C7AC73}" v="1651" dt="2023-10-04T02:47:38.109"/>
    <p1510:client id="{6B9AA8DA-3A37-4113-B2FE-6620920A19FA}" v="1654" dt="2023-10-04T02:50:09.227"/>
    <p1510:client id="{8EA956FA-6026-4C29-8662-E6E1C60B6F11}" v="177" dt="2023-10-03T13:47:44.527"/>
    <p1510:client id="{97318F51-74A3-4F6E-B489-46612D0F99F5}" v="148" dt="2023-10-04T03:02:57.092"/>
    <p1510:client id="{98380630-3CBA-406A-B076-8C236C48062B}" v="13" dt="2023-10-04T01:08:09.075"/>
    <p1510:client id="{A08143DB-1670-49AE-97A6-5064A3B75260}" v="218" dt="2023-10-04T13:41:33.854"/>
    <p1510:client id="{B31C70D2-64DC-40D6-A987-7ADFC30F2644}" v="15" dt="2023-10-03T16:50:09.171"/>
    <p1510:client id="{C85745D1-F1DF-472A-887E-578198DFE2E7}" v="151" dt="2023-10-04T01:45:49.814"/>
    <p1510:client id="{CF7EAC10-561F-48E2-872A-8C4629D78995}" v="2045" dt="2023-10-04T14:14:03.020"/>
    <p1510:client id="{DA0E817B-EEA5-44C1-963A-F8DC92720D02}" v="54" dt="2023-10-04T13:34:48.79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288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6/11/relationships/changesInfo" Target="changesInfos/changesInfo1.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ylow, Lyric C" userId="S::lyrich237339@tamu.edu::f63779a3-44cb-46e5-a715-54f7655c3751" providerId="AD" clId="Web-{2C9473D6-D775-49A8-B1E3-600E4DB77A0E}"/>
    <pc:docChg chg="addSld modSld">
      <pc:chgData name="Haylow, Lyric C" userId="S::lyrich237339@tamu.edu::f63779a3-44cb-46e5-a715-54f7655c3751" providerId="AD" clId="Web-{2C9473D6-D775-49A8-B1E3-600E4DB77A0E}" dt="2023-10-04T01:38:39.897" v="94" actId="20577"/>
      <pc:docMkLst>
        <pc:docMk/>
      </pc:docMkLst>
      <pc:sldChg chg="modSp">
        <pc:chgData name="Haylow, Lyric C" userId="S::lyrich237339@tamu.edu::f63779a3-44cb-46e5-a715-54f7655c3751" providerId="AD" clId="Web-{2C9473D6-D775-49A8-B1E3-600E4DB77A0E}" dt="2023-10-04T01:38:20.240" v="77" actId="20577"/>
        <pc:sldMkLst>
          <pc:docMk/>
          <pc:sldMk cId="1810629760" sldId="276"/>
        </pc:sldMkLst>
        <pc:spChg chg="mod">
          <ac:chgData name="Haylow, Lyric C" userId="S::lyrich237339@tamu.edu::f63779a3-44cb-46e5-a715-54f7655c3751" providerId="AD" clId="Web-{2C9473D6-D775-49A8-B1E3-600E4DB77A0E}" dt="2023-10-04T01:38:20.240" v="77" actId="20577"/>
          <ac:spMkLst>
            <pc:docMk/>
            <pc:sldMk cId="1810629760" sldId="276"/>
            <ac:spMk id="3" creationId="{00000000-0000-0000-0000-000000000000}"/>
          </ac:spMkLst>
        </pc:spChg>
        <pc:picChg chg="mod">
          <ac:chgData name="Haylow, Lyric C" userId="S::lyrich237339@tamu.edu::f63779a3-44cb-46e5-a715-54f7655c3751" providerId="AD" clId="Web-{2C9473D6-D775-49A8-B1E3-600E4DB77A0E}" dt="2023-10-04T01:20:15.314" v="3" actId="1076"/>
          <ac:picMkLst>
            <pc:docMk/>
            <pc:sldMk cId="1810629760" sldId="276"/>
            <ac:picMk id="5" creationId="{9B30A882-7ABF-175D-A5E7-BEBD161484D8}"/>
          </ac:picMkLst>
        </pc:picChg>
      </pc:sldChg>
      <pc:sldChg chg="addSp delSp modSp">
        <pc:chgData name="Haylow, Lyric C" userId="S::lyrich237339@tamu.edu::f63779a3-44cb-46e5-a715-54f7655c3751" providerId="AD" clId="Web-{2C9473D6-D775-49A8-B1E3-600E4DB77A0E}" dt="2023-10-04T01:36:43.846" v="65" actId="20577"/>
        <pc:sldMkLst>
          <pc:docMk/>
          <pc:sldMk cId="3855514025" sldId="284"/>
        </pc:sldMkLst>
        <pc:spChg chg="del mod">
          <ac:chgData name="Haylow, Lyric C" userId="S::lyrich237339@tamu.edu::f63779a3-44cb-46e5-a715-54f7655c3751" providerId="AD" clId="Web-{2C9473D6-D775-49A8-B1E3-600E4DB77A0E}" dt="2023-10-04T01:32:52.214" v="28"/>
          <ac:spMkLst>
            <pc:docMk/>
            <pc:sldMk cId="3855514025" sldId="284"/>
            <ac:spMk id="3" creationId="{00000000-0000-0000-0000-000000000000}"/>
          </ac:spMkLst>
        </pc:spChg>
        <pc:spChg chg="add mod">
          <ac:chgData name="Haylow, Lyric C" userId="S::lyrich237339@tamu.edu::f63779a3-44cb-46e5-a715-54f7655c3751" providerId="AD" clId="Web-{2C9473D6-D775-49A8-B1E3-600E4DB77A0E}" dt="2023-10-04T01:36:43.846" v="65" actId="20577"/>
          <ac:spMkLst>
            <pc:docMk/>
            <pc:sldMk cId="3855514025" sldId="284"/>
            <ac:spMk id="4" creationId="{612261DA-11B7-CD3A-E8CF-043906D0E1BC}"/>
          </ac:spMkLst>
        </pc:spChg>
        <pc:spChg chg="mod">
          <ac:chgData name="Haylow, Lyric C" userId="S::lyrich237339@tamu.edu::f63779a3-44cb-46e5-a715-54f7655c3751" providerId="AD" clId="Web-{2C9473D6-D775-49A8-B1E3-600E4DB77A0E}" dt="2023-10-04T01:34:22.842" v="58" actId="20577"/>
          <ac:spMkLst>
            <pc:docMk/>
            <pc:sldMk cId="3855514025" sldId="284"/>
            <ac:spMk id="5" creationId="{03B67B2F-23E6-C5A4-2F80-C469CF48E86D}"/>
          </ac:spMkLst>
        </pc:spChg>
        <pc:picChg chg="add mod ord">
          <ac:chgData name="Haylow, Lyric C" userId="S::lyrich237339@tamu.edu::f63779a3-44cb-46e5-a715-54f7655c3751" providerId="AD" clId="Web-{2C9473D6-D775-49A8-B1E3-600E4DB77A0E}" dt="2023-10-04T01:33:25.433" v="33" actId="14100"/>
          <ac:picMkLst>
            <pc:docMk/>
            <pc:sldMk cId="3855514025" sldId="284"/>
            <ac:picMk id="2" creationId="{624E2F00-18E7-8766-FB70-3ABCAA37938F}"/>
          </ac:picMkLst>
        </pc:picChg>
      </pc:sldChg>
      <pc:sldChg chg="modSp">
        <pc:chgData name="Haylow, Lyric C" userId="S::lyrich237339@tamu.edu::f63779a3-44cb-46e5-a715-54f7655c3751" providerId="AD" clId="Web-{2C9473D6-D775-49A8-B1E3-600E4DB77A0E}" dt="2023-10-04T01:19:40.626" v="0" actId="14100"/>
        <pc:sldMkLst>
          <pc:docMk/>
          <pc:sldMk cId="2026557183" sldId="290"/>
        </pc:sldMkLst>
        <pc:picChg chg="mod">
          <ac:chgData name="Haylow, Lyric C" userId="S::lyrich237339@tamu.edu::f63779a3-44cb-46e5-a715-54f7655c3751" providerId="AD" clId="Web-{2C9473D6-D775-49A8-B1E3-600E4DB77A0E}" dt="2023-10-04T01:19:40.626" v="0" actId="14100"/>
          <ac:picMkLst>
            <pc:docMk/>
            <pc:sldMk cId="2026557183" sldId="290"/>
            <ac:picMk id="4" creationId="{D4B19775-D08E-58D6-5D9B-D9FB8374EA5B}"/>
          </ac:picMkLst>
        </pc:picChg>
      </pc:sldChg>
      <pc:sldChg chg="modSp new">
        <pc:chgData name="Haylow, Lyric C" userId="S::lyrich237339@tamu.edu::f63779a3-44cb-46e5-a715-54f7655c3751" providerId="AD" clId="Web-{2C9473D6-D775-49A8-B1E3-600E4DB77A0E}" dt="2023-10-04T01:37:23.066" v="75" actId="20577"/>
        <pc:sldMkLst>
          <pc:docMk/>
          <pc:sldMk cId="2410652104" sldId="292"/>
        </pc:sldMkLst>
        <pc:spChg chg="mod">
          <ac:chgData name="Haylow, Lyric C" userId="S::lyrich237339@tamu.edu::f63779a3-44cb-46e5-a715-54f7655c3751" providerId="AD" clId="Web-{2C9473D6-D775-49A8-B1E3-600E4DB77A0E}" dt="2023-10-04T01:37:23.066" v="75" actId="20577"/>
          <ac:spMkLst>
            <pc:docMk/>
            <pc:sldMk cId="2410652104" sldId="292"/>
            <ac:spMk id="2" creationId="{E24181C0-5AE5-D31C-824B-222FDFABF88C}"/>
          </ac:spMkLst>
        </pc:spChg>
      </pc:sldChg>
      <pc:sldChg chg="modSp new">
        <pc:chgData name="Haylow, Lyric C" userId="S::lyrich237339@tamu.edu::f63779a3-44cb-46e5-a715-54f7655c3751" providerId="AD" clId="Web-{2C9473D6-D775-49A8-B1E3-600E4DB77A0E}" dt="2023-10-04T01:38:39.897" v="94" actId="20577"/>
        <pc:sldMkLst>
          <pc:docMk/>
          <pc:sldMk cId="3091254048" sldId="293"/>
        </pc:sldMkLst>
        <pc:spChg chg="mod">
          <ac:chgData name="Haylow, Lyric C" userId="S::lyrich237339@tamu.edu::f63779a3-44cb-46e5-a715-54f7655c3751" providerId="AD" clId="Web-{2C9473D6-D775-49A8-B1E3-600E4DB77A0E}" dt="2023-10-04T01:38:39.897" v="94" actId="20577"/>
          <ac:spMkLst>
            <pc:docMk/>
            <pc:sldMk cId="3091254048" sldId="293"/>
            <ac:spMk id="3" creationId="{5F93889B-877C-AB92-09E3-C3ABEB272C44}"/>
          </ac:spMkLst>
        </pc:spChg>
      </pc:sldChg>
    </pc:docChg>
  </pc:docChgLst>
  <pc:docChgLst>
    <pc:chgData name="Malek, Jeb" userId="S::jeb.malek@tamu.edu::60687467-e533-4b88-99c9-a4c24fb41ab0" providerId="AD" clId="Web-{CF600DD8-3CAD-7AB9-04BB-C6AD16B77F8C}"/>
    <pc:docChg chg="addSld delSld modSld sldOrd">
      <pc:chgData name="Malek, Jeb" userId="S::jeb.malek@tamu.edu::60687467-e533-4b88-99c9-a4c24fb41ab0" providerId="AD" clId="Web-{CF600DD8-3CAD-7AB9-04BB-C6AD16B77F8C}" dt="2023-09-26T13:17:37.455" v="113" actId="20577"/>
      <pc:docMkLst>
        <pc:docMk/>
      </pc:docMkLst>
      <pc:sldChg chg="modSp">
        <pc:chgData name="Malek, Jeb" userId="S::jeb.malek@tamu.edu::60687467-e533-4b88-99c9-a4c24fb41ab0" providerId="AD" clId="Web-{CF600DD8-3CAD-7AB9-04BB-C6AD16B77F8C}" dt="2023-09-19T13:58:41.580" v="79" actId="20577"/>
        <pc:sldMkLst>
          <pc:docMk/>
          <pc:sldMk cId="1628571770" sldId="256"/>
        </pc:sldMkLst>
        <pc:spChg chg="mod">
          <ac:chgData name="Malek, Jeb" userId="S::jeb.malek@tamu.edu::60687467-e533-4b88-99c9-a4c24fb41ab0" providerId="AD" clId="Web-{CF600DD8-3CAD-7AB9-04BB-C6AD16B77F8C}" dt="2023-09-19T13:58:41.580" v="79" actId="20577"/>
          <ac:spMkLst>
            <pc:docMk/>
            <pc:sldMk cId="1628571770" sldId="256"/>
            <ac:spMk id="2" creationId="{00000000-0000-0000-0000-000000000000}"/>
          </ac:spMkLst>
        </pc:spChg>
      </pc:sldChg>
      <pc:sldChg chg="modSp">
        <pc:chgData name="Malek, Jeb" userId="S::jeb.malek@tamu.edu::60687467-e533-4b88-99c9-a4c24fb41ab0" providerId="AD" clId="Web-{CF600DD8-3CAD-7AB9-04BB-C6AD16B77F8C}" dt="2023-09-26T13:17:37.455" v="113" actId="20577"/>
        <pc:sldMkLst>
          <pc:docMk/>
          <pc:sldMk cId="1810629760" sldId="276"/>
        </pc:sldMkLst>
        <pc:spChg chg="mod">
          <ac:chgData name="Malek, Jeb" userId="S::jeb.malek@tamu.edu::60687467-e533-4b88-99c9-a4c24fb41ab0" providerId="AD" clId="Web-{CF600DD8-3CAD-7AB9-04BB-C6AD16B77F8C}" dt="2023-09-26T13:17:37.455" v="113" actId="20577"/>
          <ac:spMkLst>
            <pc:docMk/>
            <pc:sldMk cId="1810629760" sldId="276"/>
            <ac:spMk id="3" creationId="{00000000-0000-0000-0000-000000000000}"/>
          </ac:spMkLst>
        </pc:spChg>
      </pc:sldChg>
      <pc:sldChg chg="ord">
        <pc:chgData name="Malek, Jeb" userId="S::jeb.malek@tamu.edu::60687467-e533-4b88-99c9-a4c24fb41ab0" providerId="AD" clId="Web-{CF600DD8-3CAD-7AB9-04BB-C6AD16B77F8C}" dt="2023-09-19T13:59:25.909" v="85"/>
        <pc:sldMkLst>
          <pc:docMk/>
          <pc:sldMk cId="4028750370" sldId="277"/>
        </pc:sldMkLst>
      </pc:sldChg>
      <pc:sldChg chg="addSp delSp modSp">
        <pc:chgData name="Malek, Jeb" userId="S::jeb.malek@tamu.edu::60687467-e533-4b88-99c9-a4c24fb41ab0" providerId="AD" clId="Web-{CF600DD8-3CAD-7AB9-04BB-C6AD16B77F8C}" dt="2023-09-22T15:54:01.036" v="95" actId="20577"/>
        <pc:sldMkLst>
          <pc:docMk/>
          <pc:sldMk cId="1671867253" sldId="280"/>
        </pc:sldMkLst>
        <pc:spChg chg="mod">
          <ac:chgData name="Malek, Jeb" userId="S::jeb.malek@tamu.edu::60687467-e533-4b88-99c9-a4c24fb41ab0" providerId="AD" clId="Web-{CF600DD8-3CAD-7AB9-04BB-C6AD16B77F8C}" dt="2023-09-22T15:54:01.036" v="95" actId="20577"/>
          <ac:spMkLst>
            <pc:docMk/>
            <pc:sldMk cId="1671867253" sldId="280"/>
            <ac:spMk id="2" creationId="{00000000-0000-0000-0000-000000000000}"/>
          </ac:spMkLst>
        </pc:spChg>
        <pc:spChg chg="del">
          <ac:chgData name="Malek, Jeb" userId="S::jeb.malek@tamu.edu::60687467-e533-4b88-99c9-a4c24fb41ab0" providerId="AD" clId="Web-{CF600DD8-3CAD-7AB9-04BB-C6AD16B77F8C}" dt="2023-09-22T15:53:48.832" v="91"/>
          <ac:spMkLst>
            <pc:docMk/>
            <pc:sldMk cId="1671867253" sldId="280"/>
            <ac:spMk id="3" creationId="{00000000-0000-0000-0000-000000000000}"/>
          </ac:spMkLst>
        </pc:spChg>
        <pc:spChg chg="add mod">
          <ac:chgData name="Malek, Jeb" userId="S::jeb.malek@tamu.edu::60687467-e533-4b88-99c9-a4c24fb41ab0" providerId="AD" clId="Web-{CF600DD8-3CAD-7AB9-04BB-C6AD16B77F8C}" dt="2023-09-22T15:53:48.832" v="91"/>
          <ac:spMkLst>
            <pc:docMk/>
            <pc:sldMk cId="1671867253" sldId="280"/>
            <ac:spMk id="5" creationId="{1090AE23-E1F5-1B8B-960F-F7BCB0151ABB}"/>
          </ac:spMkLst>
        </pc:spChg>
      </pc:sldChg>
      <pc:sldChg chg="add replId">
        <pc:chgData name="Malek, Jeb" userId="S::jeb.malek@tamu.edu::60687467-e533-4b88-99c9-a4c24fb41ab0" providerId="AD" clId="Web-{CF600DD8-3CAD-7AB9-04BB-C6AD16B77F8C}" dt="2023-09-19T13:58:59.393" v="80"/>
        <pc:sldMkLst>
          <pc:docMk/>
          <pc:sldMk cId="953946663" sldId="282"/>
        </pc:sldMkLst>
      </pc:sldChg>
      <pc:sldChg chg="add replId">
        <pc:chgData name="Malek, Jeb" userId="S::jeb.malek@tamu.edu::60687467-e533-4b88-99c9-a4c24fb41ab0" providerId="AD" clId="Web-{CF600DD8-3CAD-7AB9-04BB-C6AD16B77F8C}" dt="2023-09-19T13:59:01.268" v="81"/>
        <pc:sldMkLst>
          <pc:docMk/>
          <pc:sldMk cId="3759611720" sldId="283"/>
        </pc:sldMkLst>
      </pc:sldChg>
      <pc:sldChg chg="add replId">
        <pc:chgData name="Malek, Jeb" userId="S::jeb.malek@tamu.edu::60687467-e533-4b88-99c9-a4c24fb41ab0" providerId="AD" clId="Web-{CF600DD8-3CAD-7AB9-04BB-C6AD16B77F8C}" dt="2023-09-19T13:59:05.143" v="82"/>
        <pc:sldMkLst>
          <pc:docMk/>
          <pc:sldMk cId="3855514025" sldId="284"/>
        </pc:sldMkLst>
      </pc:sldChg>
      <pc:sldChg chg="add ord replId">
        <pc:chgData name="Malek, Jeb" userId="S::jeb.malek@tamu.edu::60687467-e533-4b88-99c9-a4c24fb41ab0" providerId="AD" clId="Web-{CF600DD8-3CAD-7AB9-04BB-C6AD16B77F8C}" dt="2023-09-19T13:59:34.706" v="88"/>
        <pc:sldMkLst>
          <pc:docMk/>
          <pc:sldMk cId="3897326177" sldId="285"/>
        </pc:sldMkLst>
      </pc:sldChg>
      <pc:sldChg chg="add ord replId">
        <pc:chgData name="Malek, Jeb" userId="S::jeb.malek@tamu.edu::60687467-e533-4b88-99c9-a4c24fb41ab0" providerId="AD" clId="Web-{CF600DD8-3CAD-7AB9-04BB-C6AD16B77F8C}" dt="2023-09-19T13:59:31.956" v="87"/>
        <pc:sldMkLst>
          <pc:docMk/>
          <pc:sldMk cId="3599175918" sldId="286"/>
        </pc:sldMkLst>
      </pc:sldChg>
      <pc:sldChg chg="modSp add replId">
        <pc:chgData name="Malek, Jeb" userId="S::jeb.malek@tamu.edu::60687467-e533-4b88-99c9-a4c24fb41ab0" providerId="AD" clId="Web-{CF600DD8-3CAD-7AB9-04BB-C6AD16B77F8C}" dt="2023-09-22T15:53:57.832" v="93" actId="20577"/>
        <pc:sldMkLst>
          <pc:docMk/>
          <pc:sldMk cId="2048649306" sldId="287"/>
        </pc:sldMkLst>
        <pc:spChg chg="mod">
          <ac:chgData name="Malek, Jeb" userId="S::jeb.malek@tamu.edu::60687467-e533-4b88-99c9-a4c24fb41ab0" providerId="AD" clId="Web-{CF600DD8-3CAD-7AB9-04BB-C6AD16B77F8C}" dt="2023-09-22T15:53:57.832" v="93" actId="20577"/>
          <ac:spMkLst>
            <pc:docMk/>
            <pc:sldMk cId="2048649306" sldId="287"/>
            <ac:spMk id="2" creationId="{00000000-0000-0000-0000-000000000000}"/>
          </ac:spMkLst>
        </pc:spChg>
      </pc:sldChg>
      <pc:sldChg chg="new del">
        <pc:chgData name="Malek, Jeb" userId="S::jeb.malek@tamu.edu::60687467-e533-4b88-99c9-a4c24fb41ab0" providerId="AD" clId="Web-{CF600DD8-3CAD-7AB9-04BB-C6AD16B77F8C}" dt="2023-09-19T13:59:59.051" v="90"/>
        <pc:sldMkLst>
          <pc:docMk/>
          <pc:sldMk cId="2655283219" sldId="287"/>
        </pc:sldMkLst>
      </pc:sldChg>
      <pc:sldChg chg="new">
        <pc:chgData name="Malek, Jeb" userId="S::jeb.malek@tamu.edu::60687467-e533-4b88-99c9-a4c24fb41ab0" providerId="AD" clId="Web-{CF600DD8-3CAD-7AB9-04BB-C6AD16B77F8C}" dt="2023-09-22T16:17:04.332" v="96"/>
        <pc:sldMkLst>
          <pc:docMk/>
          <pc:sldMk cId="1948218552" sldId="288"/>
        </pc:sldMkLst>
      </pc:sldChg>
      <pc:sldChg chg="new">
        <pc:chgData name="Malek, Jeb" userId="S::jeb.malek@tamu.edu::60687467-e533-4b88-99c9-a4c24fb41ab0" providerId="AD" clId="Web-{CF600DD8-3CAD-7AB9-04BB-C6AD16B77F8C}" dt="2023-09-22T16:17:08.754" v="97"/>
        <pc:sldMkLst>
          <pc:docMk/>
          <pc:sldMk cId="3059552803" sldId="289"/>
        </pc:sldMkLst>
      </pc:sldChg>
      <pc:sldChg chg="modSp new">
        <pc:chgData name="Malek, Jeb" userId="S::jeb.malek@tamu.edu::60687467-e533-4b88-99c9-a4c24fb41ab0" providerId="AD" clId="Web-{CF600DD8-3CAD-7AB9-04BB-C6AD16B77F8C}" dt="2023-09-26T13:17:20.266" v="106" actId="20577"/>
        <pc:sldMkLst>
          <pc:docMk/>
          <pc:sldMk cId="2026557183" sldId="290"/>
        </pc:sldMkLst>
        <pc:spChg chg="mod">
          <ac:chgData name="Malek, Jeb" userId="S::jeb.malek@tamu.edu::60687467-e533-4b88-99c9-a4c24fb41ab0" providerId="AD" clId="Web-{CF600DD8-3CAD-7AB9-04BB-C6AD16B77F8C}" dt="2023-09-26T13:17:20.266" v="106" actId="20577"/>
          <ac:spMkLst>
            <pc:docMk/>
            <pc:sldMk cId="2026557183" sldId="290"/>
            <ac:spMk id="3" creationId="{BD30FC60-36F8-96FE-7F70-4CF6CCC51008}"/>
          </ac:spMkLst>
        </pc:spChg>
      </pc:sldChg>
    </pc:docChg>
  </pc:docChgLst>
  <pc:docChgLst>
    <pc:chgData name="Haylow, Lyric C" userId="S::lyrich237339@tamu.edu::f63779a3-44cb-46e5-a715-54f7655c3751" providerId="AD" clId="Web-{98380630-3CBA-406A-B076-8C236C48062B}"/>
    <pc:docChg chg="modSld">
      <pc:chgData name="Haylow, Lyric C" userId="S::lyrich237339@tamu.edu::f63779a3-44cb-46e5-a715-54f7655c3751" providerId="AD" clId="Web-{98380630-3CBA-406A-B076-8C236C48062B}" dt="2023-10-04T01:08:09.075" v="11" actId="20577"/>
      <pc:docMkLst>
        <pc:docMk/>
      </pc:docMkLst>
      <pc:sldChg chg="modSp">
        <pc:chgData name="Haylow, Lyric C" userId="S::lyrich237339@tamu.edu::f63779a3-44cb-46e5-a715-54f7655c3751" providerId="AD" clId="Web-{98380630-3CBA-406A-B076-8C236C48062B}" dt="2023-10-04T01:07:37.137" v="5" actId="20577"/>
        <pc:sldMkLst>
          <pc:docMk/>
          <pc:sldMk cId="1628571770" sldId="256"/>
        </pc:sldMkLst>
        <pc:spChg chg="mod">
          <ac:chgData name="Haylow, Lyric C" userId="S::lyrich237339@tamu.edu::f63779a3-44cb-46e5-a715-54f7655c3751" providerId="AD" clId="Web-{98380630-3CBA-406A-B076-8C236C48062B}" dt="2023-10-04T01:07:37.137" v="5" actId="20577"/>
          <ac:spMkLst>
            <pc:docMk/>
            <pc:sldMk cId="1628571770" sldId="256"/>
            <ac:spMk id="2" creationId="{00000000-0000-0000-0000-000000000000}"/>
          </ac:spMkLst>
        </pc:spChg>
      </pc:sldChg>
      <pc:sldChg chg="modSp">
        <pc:chgData name="Haylow, Lyric C" userId="S::lyrich237339@tamu.edu::f63779a3-44cb-46e5-a715-54f7655c3751" providerId="AD" clId="Web-{98380630-3CBA-406A-B076-8C236C48062B}" dt="2023-10-04T01:08:09.075" v="11" actId="20577"/>
        <pc:sldMkLst>
          <pc:docMk/>
          <pc:sldMk cId="1810629760" sldId="276"/>
        </pc:sldMkLst>
        <pc:spChg chg="mod">
          <ac:chgData name="Haylow, Lyric C" userId="S::lyrich237339@tamu.edu::f63779a3-44cb-46e5-a715-54f7655c3751" providerId="AD" clId="Web-{98380630-3CBA-406A-B076-8C236C48062B}" dt="2023-10-04T01:08:09.075" v="11" actId="20577"/>
          <ac:spMkLst>
            <pc:docMk/>
            <pc:sldMk cId="1810629760" sldId="276"/>
            <ac:spMk id="3" creationId="{00000000-0000-0000-0000-000000000000}"/>
          </ac:spMkLst>
        </pc:spChg>
      </pc:sldChg>
    </pc:docChg>
  </pc:docChgLst>
  <pc:docChgLst>
    <pc:chgData name="Haylow, Lyric C" userId="S::lyrich237339@tamu.edu::f63779a3-44cb-46e5-a715-54f7655c3751" providerId="AD" clId="Web-{C85745D1-F1DF-472A-887E-578198DFE2E7}"/>
    <pc:docChg chg="modSld">
      <pc:chgData name="Haylow, Lyric C" userId="S::lyrich237339@tamu.edu::f63779a3-44cb-46e5-a715-54f7655c3751" providerId="AD" clId="Web-{C85745D1-F1DF-472A-887E-578198DFE2E7}" dt="2023-10-04T01:45:49.814" v="80" actId="1076"/>
      <pc:docMkLst>
        <pc:docMk/>
      </pc:docMkLst>
      <pc:sldChg chg="modSp">
        <pc:chgData name="Haylow, Lyric C" userId="S::lyrich237339@tamu.edu::f63779a3-44cb-46e5-a715-54f7655c3751" providerId="AD" clId="Web-{C85745D1-F1DF-472A-887E-578198DFE2E7}" dt="2023-10-04T01:45:49.814" v="80" actId="1076"/>
        <pc:sldMkLst>
          <pc:docMk/>
          <pc:sldMk cId="3855514025" sldId="284"/>
        </pc:sldMkLst>
        <pc:picChg chg="mod">
          <ac:chgData name="Haylow, Lyric C" userId="S::lyrich237339@tamu.edu::f63779a3-44cb-46e5-a715-54f7655c3751" providerId="AD" clId="Web-{C85745D1-F1DF-472A-887E-578198DFE2E7}" dt="2023-10-04T01:45:49.814" v="80" actId="1076"/>
          <ac:picMkLst>
            <pc:docMk/>
            <pc:sldMk cId="3855514025" sldId="284"/>
            <ac:picMk id="2" creationId="{624E2F00-18E7-8766-FB70-3ABCAA37938F}"/>
          </ac:picMkLst>
        </pc:picChg>
      </pc:sldChg>
      <pc:sldChg chg="addSp modSp">
        <pc:chgData name="Haylow, Lyric C" userId="S::lyrich237339@tamu.edu::f63779a3-44cb-46e5-a715-54f7655c3751" providerId="AD" clId="Web-{C85745D1-F1DF-472A-887E-578198DFE2E7}" dt="2023-10-04T01:44:18.232" v="79" actId="20577"/>
        <pc:sldMkLst>
          <pc:docMk/>
          <pc:sldMk cId="1948218552" sldId="288"/>
        </pc:sldMkLst>
        <pc:spChg chg="add mod">
          <ac:chgData name="Haylow, Lyric C" userId="S::lyrich237339@tamu.edu::f63779a3-44cb-46e5-a715-54f7655c3751" providerId="AD" clId="Web-{C85745D1-F1DF-472A-887E-578198DFE2E7}" dt="2023-10-04T01:44:18.232" v="79" actId="20577"/>
          <ac:spMkLst>
            <pc:docMk/>
            <pc:sldMk cId="1948218552" sldId="288"/>
            <ac:spMk id="5" creationId="{5C3EFEAB-936F-C7E3-C70C-D988EFBE7030}"/>
          </ac:spMkLst>
        </pc:spChg>
        <pc:graphicFrameChg chg="mod">
          <ac:chgData name="Haylow, Lyric C" userId="S::lyrich237339@tamu.edu::f63779a3-44cb-46e5-a715-54f7655c3751" providerId="AD" clId="Web-{C85745D1-F1DF-472A-887E-578198DFE2E7}" dt="2023-10-04T01:43:39.887" v="0" actId="1076"/>
          <ac:graphicFrameMkLst>
            <pc:docMk/>
            <pc:sldMk cId="1948218552" sldId="288"/>
            <ac:graphicFrameMk id="4" creationId="{AF672930-CBB6-80EE-DEC0-48FD04E02D8A}"/>
          </ac:graphicFrameMkLst>
        </pc:graphicFrameChg>
      </pc:sldChg>
    </pc:docChg>
  </pc:docChgLst>
  <pc:docChgLst>
    <pc:chgData name="Haylow, Lyric C" userId="S::lyrich237339@tamu.edu::f63779a3-44cb-46e5-a715-54f7655c3751" providerId="AD" clId="Web-{6009026B-0B4A-41BE-9655-87F8E1C7AC73}"/>
    <pc:docChg chg="modSld">
      <pc:chgData name="Haylow, Lyric C" userId="S::lyrich237339@tamu.edu::f63779a3-44cb-46e5-a715-54f7655c3751" providerId="AD" clId="Web-{6009026B-0B4A-41BE-9655-87F8E1C7AC73}" dt="2023-10-04T02:47:38.109" v="1552" actId="1076"/>
      <pc:docMkLst>
        <pc:docMk/>
      </pc:docMkLst>
      <pc:sldChg chg="addSp delSp modSp mod setBg">
        <pc:chgData name="Haylow, Lyric C" userId="S::lyrich237339@tamu.edu::f63779a3-44cb-46e5-a715-54f7655c3751" providerId="AD" clId="Web-{6009026B-0B4A-41BE-9655-87F8E1C7AC73}" dt="2023-10-04T02:41:10.721" v="1244"/>
        <pc:sldMkLst>
          <pc:docMk/>
          <pc:sldMk cId="1628571770" sldId="256"/>
        </pc:sldMkLst>
        <pc:spChg chg="mod">
          <ac:chgData name="Haylow, Lyric C" userId="S::lyrich237339@tamu.edu::f63779a3-44cb-46e5-a715-54f7655c3751" providerId="AD" clId="Web-{6009026B-0B4A-41BE-9655-87F8E1C7AC73}" dt="2023-10-04T02:41:10.721" v="1244"/>
          <ac:spMkLst>
            <pc:docMk/>
            <pc:sldMk cId="1628571770" sldId="256"/>
            <ac:spMk id="2" creationId="{00000000-0000-0000-0000-000000000000}"/>
          </ac:spMkLst>
        </pc:spChg>
        <pc:spChg chg="mod">
          <ac:chgData name="Haylow, Lyric C" userId="S::lyrich237339@tamu.edu::f63779a3-44cb-46e5-a715-54f7655c3751" providerId="AD" clId="Web-{6009026B-0B4A-41BE-9655-87F8E1C7AC73}" dt="2023-10-04T02:41:10.721" v="1244"/>
          <ac:spMkLst>
            <pc:docMk/>
            <pc:sldMk cId="1628571770" sldId="256"/>
            <ac:spMk id="4" creationId="{00000000-0000-0000-0000-000000000000}"/>
          </ac:spMkLst>
        </pc:spChg>
        <pc:spChg chg="add del">
          <ac:chgData name="Haylow, Lyric C" userId="S::lyrich237339@tamu.edu::f63779a3-44cb-46e5-a715-54f7655c3751" providerId="AD" clId="Web-{6009026B-0B4A-41BE-9655-87F8E1C7AC73}" dt="2023-10-04T02:41:10.721" v="1244"/>
          <ac:spMkLst>
            <pc:docMk/>
            <pc:sldMk cId="1628571770" sldId="256"/>
            <ac:spMk id="11" creationId="{4845A0EE-C4C8-4AE1-B3C6-1261368AC036}"/>
          </ac:spMkLst>
        </pc:spChg>
        <pc:picChg chg="mod">
          <ac:chgData name="Haylow, Lyric C" userId="S::lyrich237339@tamu.edu::f63779a3-44cb-46e5-a715-54f7655c3751" providerId="AD" clId="Web-{6009026B-0B4A-41BE-9655-87F8E1C7AC73}" dt="2023-10-04T02:41:10.721" v="1244"/>
          <ac:picMkLst>
            <pc:docMk/>
            <pc:sldMk cId="1628571770" sldId="256"/>
            <ac:picMk id="6" creationId="{00000000-0000-0000-0000-000000000000}"/>
          </ac:picMkLst>
        </pc:picChg>
      </pc:sldChg>
      <pc:sldChg chg="modSp">
        <pc:chgData name="Haylow, Lyric C" userId="S::lyrich237339@tamu.edu::f63779a3-44cb-46e5-a715-54f7655c3751" providerId="AD" clId="Web-{6009026B-0B4A-41BE-9655-87F8E1C7AC73}" dt="2023-10-04T02:47:38.109" v="1552" actId="1076"/>
        <pc:sldMkLst>
          <pc:docMk/>
          <pc:sldMk cId="1810629760" sldId="276"/>
        </pc:sldMkLst>
        <pc:spChg chg="mod">
          <ac:chgData name="Haylow, Lyric C" userId="S::lyrich237339@tamu.edu::f63779a3-44cb-46e5-a715-54f7655c3751" providerId="AD" clId="Web-{6009026B-0B4A-41BE-9655-87F8E1C7AC73}" dt="2023-10-04T02:47:31.249" v="1551" actId="20577"/>
          <ac:spMkLst>
            <pc:docMk/>
            <pc:sldMk cId="1810629760" sldId="276"/>
            <ac:spMk id="3" creationId="{00000000-0000-0000-0000-000000000000}"/>
          </ac:spMkLst>
        </pc:spChg>
        <pc:picChg chg="mod">
          <ac:chgData name="Haylow, Lyric C" userId="S::lyrich237339@tamu.edu::f63779a3-44cb-46e5-a715-54f7655c3751" providerId="AD" clId="Web-{6009026B-0B4A-41BE-9655-87F8E1C7AC73}" dt="2023-10-04T02:47:38.109" v="1552" actId="1076"/>
          <ac:picMkLst>
            <pc:docMk/>
            <pc:sldMk cId="1810629760" sldId="276"/>
            <ac:picMk id="5" creationId="{9B30A882-7ABF-175D-A5E7-BEBD161484D8}"/>
          </ac:picMkLst>
        </pc:picChg>
      </pc:sldChg>
      <pc:sldChg chg="modSp">
        <pc:chgData name="Haylow, Lyric C" userId="S::lyrich237339@tamu.edu::f63779a3-44cb-46e5-a715-54f7655c3751" providerId="AD" clId="Web-{6009026B-0B4A-41BE-9655-87F8E1C7AC73}" dt="2023-10-04T02:36:25.384" v="1123" actId="20577"/>
        <pc:sldMkLst>
          <pc:docMk/>
          <pc:sldMk cId="4028750370" sldId="277"/>
        </pc:sldMkLst>
        <pc:spChg chg="mod">
          <ac:chgData name="Haylow, Lyric C" userId="S::lyrich237339@tamu.edu::f63779a3-44cb-46e5-a715-54f7655c3751" providerId="AD" clId="Web-{6009026B-0B4A-41BE-9655-87F8E1C7AC73}" dt="2023-10-04T02:02:28.271" v="723" actId="20577"/>
          <ac:spMkLst>
            <pc:docMk/>
            <pc:sldMk cId="4028750370" sldId="277"/>
            <ac:spMk id="2" creationId="{00000000-0000-0000-0000-000000000000}"/>
          </ac:spMkLst>
        </pc:spChg>
        <pc:spChg chg="mod">
          <ac:chgData name="Haylow, Lyric C" userId="S::lyrich237339@tamu.edu::f63779a3-44cb-46e5-a715-54f7655c3751" providerId="AD" clId="Web-{6009026B-0B4A-41BE-9655-87F8E1C7AC73}" dt="2023-10-04T02:36:25.384" v="1123" actId="20577"/>
          <ac:spMkLst>
            <pc:docMk/>
            <pc:sldMk cId="4028750370" sldId="277"/>
            <ac:spMk id="3" creationId="{00000000-0000-0000-0000-000000000000}"/>
          </ac:spMkLst>
        </pc:spChg>
      </pc:sldChg>
      <pc:sldChg chg="delSp modSp">
        <pc:chgData name="Haylow, Lyric C" userId="S::lyrich237339@tamu.edu::f63779a3-44cb-46e5-a715-54f7655c3751" providerId="AD" clId="Web-{6009026B-0B4A-41BE-9655-87F8E1C7AC73}" dt="2023-10-04T02:37:52.965" v="1231" actId="1076"/>
        <pc:sldMkLst>
          <pc:docMk/>
          <pc:sldMk cId="3855514025" sldId="284"/>
        </pc:sldMkLst>
        <pc:spChg chg="del mod">
          <ac:chgData name="Haylow, Lyric C" userId="S::lyrich237339@tamu.edu::f63779a3-44cb-46e5-a715-54f7655c3751" providerId="AD" clId="Web-{6009026B-0B4A-41BE-9655-87F8E1C7AC73}" dt="2023-10-04T02:37:28.933" v="1225"/>
          <ac:spMkLst>
            <pc:docMk/>
            <pc:sldMk cId="3855514025" sldId="284"/>
            <ac:spMk id="4" creationId="{612261DA-11B7-CD3A-E8CF-043906D0E1BC}"/>
          </ac:spMkLst>
        </pc:spChg>
        <pc:picChg chg="mod">
          <ac:chgData name="Haylow, Lyric C" userId="S::lyrich237339@tamu.edu::f63779a3-44cb-46e5-a715-54f7655c3751" providerId="AD" clId="Web-{6009026B-0B4A-41BE-9655-87F8E1C7AC73}" dt="2023-10-04T02:37:52.965" v="1231" actId="1076"/>
          <ac:picMkLst>
            <pc:docMk/>
            <pc:sldMk cId="3855514025" sldId="284"/>
            <ac:picMk id="2" creationId="{624E2F00-18E7-8766-FB70-3ABCAA37938F}"/>
          </ac:picMkLst>
        </pc:picChg>
      </pc:sldChg>
      <pc:sldChg chg="addSp delSp modSp mod modClrScheme chgLayout">
        <pc:chgData name="Haylow, Lyric C" userId="S::lyrich237339@tamu.edu::f63779a3-44cb-46e5-a715-54f7655c3751" providerId="AD" clId="Web-{6009026B-0B4A-41BE-9655-87F8E1C7AC73}" dt="2023-10-04T02:40:41.267" v="1242"/>
        <pc:sldMkLst>
          <pc:docMk/>
          <pc:sldMk cId="2410652104" sldId="292"/>
        </pc:sldMkLst>
        <pc:spChg chg="mod">
          <ac:chgData name="Haylow, Lyric C" userId="S::lyrich237339@tamu.edu::f63779a3-44cb-46e5-a715-54f7655c3751" providerId="AD" clId="Web-{6009026B-0B4A-41BE-9655-87F8E1C7AC73}" dt="2023-10-04T02:40:41.267" v="1242"/>
          <ac:spMkLst>
            <pc:docMk/>
            <pc:sldMk cId="2410652104" sldId="292"/>
            <ac:spMk id="2" creationId="{E24181C0-5AE5-D31C-824B-222FDFABF88C}"/>
          </ac:spMkLst>
        </pc:spChg>
        <pc:spChg chg="add del mod">
          <ac:chgData name="Haylow, Lyric C" userId="S::lyrich237339@tamu.edu::f63779a3-44cb-46e5-a715-54f7655c3751" providerId="AD" clId="Web-{6009026B-0B4A-41BE-9655-87F8E1C7AC73}" dt="2023-10-04T02:40:41.267" v="1242"/>
          <ac:spMkLst>
            <pc:docMk/>
            <pc:sldMk cId="2410652104" sldId="292"/>
            <ac:spMk id="3" creationId="{2BE85683-ED59-2BBE-94E7-7C9811643F0E}"/>
          </ac:spMkLst>
        </pc:spChg>
        <pc:spChg chg="add del mod">
          <ac:chgData name="Haylow, Lyric C" userId="S::lyrich237339@tamu.edu::f63779a3-44cb-46e5-a715-54f7655c3751" providerId="AD" clId="Web-{6009026B-0B4A-41BE-9655-87F8E1C7AC73}" dt="2023-10-04T02:40:41.267" v="1242"/>
          <ac:spMkLst>
            <pc:docMk/>
            <pc:sldMk cId="2410652104" sldId="292"/>
            <ac:spMk id="9" creationId="{7EB7A991-80A2-58E7-1245-D55E3B046DCE}"/>
          </ac:spMkLst>
        </pc:spChg>
        <pc:graphicFrameChg chg="add del mod">
          <ac:chgData name="Haylow, Lyric C" userId="S::lyrich237339@tamu.edu::f63779a3-44cb-46e5-a715-54f7655c3751" providerId="AD" clId="Web-{6009026B-0B4A-41BE-9655-87F8E1C7AC73}" dt="2023-10-04T02:40:41.267" v="1242"/>
          <ac:graphicFrameMkLst>
            <pc:docMk/>
            <pc:sldMk cId="2410652104" sldId="292"/>
            <ac:graphicFrameMk id="5" creationId="{7F65FE08-CCFC-02F1-F6A9-F0A51B57C02C}"/>
          </ac:graphicFrameMkLst>
        </pc:graphicFrameChg>
      </pc:sldChg>
      <pc:sldChg chg="addSp modSp">
        <pc:chgData name="Haylow, Lyric C" userId="S::lyrich237339@tamu.edu::f63779a3-44cb-46e5-a715-54f7655c3751" providerId="AD" clId="Web-{6009026B-0B4A-41BE-9655-87F8E1C7AC73}" dt="2023-10-04T02:39:39.578" v="1240" actId="1076"/>
        <pc:sldMkLst>
          <pc:docMk/>
          <pc:sldMk cId="3091254048" sldId="293"/>
        </pc:sldMkLst>
        <pc:spChg chg="mod">
          <ac:chgData name="Haylow, Lyric C" userId="S::lyrich237339@tamu.edu::f63779a3-44cb-46e5-a715-54f7655c3751" providerId="AD" clId="Web-{6009026B-0B4A-41BE-9655-87F8E1C7AC73}" dt="2023-10-04T01:52:43.049" v="282" actId="20577"/>
          <ac:spMkLst>
            <pc:docMk/>
            <pc:sldMk cId="3091254048" sldId="293"/>
            <ac:spMk id="2" creationId="{FFD70A50-3063-1CFC-2056-69525BB4C60D}"/>
          </ac:spMkLst>
        </pc:spChg>
        <pc:spChg chg="mod">
          <ac:chgData name="Haylow, Lyric C" userId="S::lyrich237339@tamu.edu::f63779a3-44cb-46e5-a715-54f7655c3751" providerId="AD" clId="Web-{6009026B-0B4A-41BE-9655-87F8E1C7AC73}" dt="2023-10-04T02:39:11.499" v="1236" actId="20577"/>
          <ac:spMkLst>
            <pc:docMk/>
            <pc:sldMk cId="3091254048" sldId="293"/>
            <ac:spMk id="3" creationId="{5F93889B-877C-AB92-09E3-C3ABEB272C44}"/>
          </ac:spMkLst>
        </pc:spChg>
        <pc:picChg chg="add mod">
          <ac:chgData name="Haylow, Lyric C" userId="S::lyrich237339@tamu.edu::f63779a3-44cb-46e5-a715-54f7655c3751" providerId="AD" clId="Web-{6009026B-0B4A-41BE-9655-87F8E1C7AC73}" dt="2023-10-04T02:39:39.578" v="1240" actId="1076"/>
          <ac:picMkLst>
            <pc:docMk/>
            <pc:sldMk cId="3091254048" sldId="293"/>
            <ac:picMk id="4" creationId="{AF4D0682-661A-89AB-ED53-8D3F36D71D7C}"/>
          </ac:picMkLst>
        </pc:picChg>
      </pc:sldChg>
    </pc:docChg>
  </pc:docChgLst>
  <pc:docChgLst>
    <pc:chgData name="Malek, Jeb" userId="60687467-e533-4b88-99c9-a4c24fb41ab0" providerId="ADAL" clId="{A08143DB-1670-49AE-97A6-5064A3B75260}"/>
    <pc:docChg chg="custSel addSld modSld">
      <pc:chgData name="Malek, Jeb" userId="60687467-e533-4b88-99c9-a4c24fb41ab0" providerId="ADAL" clId="{A08143DB-1670-49AE-97A6-5064A3B75260}" dt="2023-10-04T13:47:00.054" v="1112" actId="1076"/>
      <pc:docMkLst>
        <pc:docMk/>
      </pc:docMkLst>
      <pc:sldChg chg="addSp delSp modSp mod modNotesTx">
        <pc:chgData name="Malek, Jeb" userId="60687467-e533-4b88-99c9-a4c24fb41ab0" providerId="ADAL" clId="{A08143DB-1670-49AE-97A6-5064A3B75260}" dt="2023-10-04T13:34:13.211" v="1043" actId="20577"/>
        <pc:sldMkLst>
          <pc:docMk/>
          <pc:sldMk cId="3759611720" sldId="283"/>
        </pc:sldMkLst>
        <pc:spChg chg="add mod">
          <ac:chgData name="Malek, Jeb" userId="60687467-e533-4b88-99c9-a4c24fb41ab0" providerId="ADAL" clId="{A08143DB-1670-49AE-97A6-5064A3B75260}" dt="2023-10-04T13:34:13.211" v="1043" actId="20577"/>
          <ac:spMkLst>
            <pc:docMk/>
            <pc:sldMk cId="3759611720" sldId="283"/>
            <ac:spMk id="5" creationId="{E7A7BCD3-80A4-8567-0C65-4F6563309ABD}"/>
          </ac:spMkLst>
        </pc:spChg>
        <pc:spChg chg="add mod">
          <ac:chgData name="Malek, Jeb" userId="60687467-e533-4b88-99c9-a4c24fb41ab0" providerId="ADAL" clId="{A08143DB-1670-49AE-97A6-5064A3B75260}" dt="2023-10-04T13:11:35.452" v="853" actId="20577"/>
          <ac:spMkLst>
            <pc:docMk/>
            <pc:sldMk cId="3759611720" sldId="283"/>
            <ac:spMk id="8" creationId="{03FE7D44-FB17-3BDD-6968-F1DACF50B263}"/>
          </ac:spMkLst>
        </pc:spChg>
        <pc:picChg chg="add del mod">
          <ac:chgData name="Malek, Jeb" userId="60687467-e533-4b88-99c9-a4c24fb41ab0" providerId="ADAL" clId="{A08143DB-1670-49AE-97A6-5064A3B75260}" dt="2023-10-04T13:13:19.765" v="854" actId="21"/>
          <ac:picMkLst>
            <pc:docMk/>
            <pc:sldMk cId="3759611720" sldId="283"/>
            <ac:picMk id="4" creationId="{ED41062B-1512-AA03-F8E7-2A172EE6141E}"/>
          </ac:picMkLst>
        </pc:picChg>
        <pc:picChg chg="add del mod">
          <ac:chgData name="Malek, Jeb" userId="60687467-e533-4b88-99c9-a4c24fb41ab0" providerId="ADAL" clId="{A08143DB-1670-49AE-97A6-5064A3B75260}" dt="2023-10-04T11:57:12.017" v="748" actId="478"/>
          <ac:picMkLst>
            <pc:docMk/>
            <pc:sldMk cId="3759611720" sldId="283"/>
            <ac:picMk id="7" creationId="{04596C57-0D0A-01AC-BC79-FEBCB2C20DF2}"/>
          </ac:picMkLst>
        </pc:picChg>
        <pc:picChg chg="add mod">
          <ac:chgData name="Malek, Jeb" userId="60687467-e533-4b88-99c9-a4c24fb41ab0" providerId="ADAL" clId="{A08143DB-1670-49AE-97A6-5064A3B75260}" dt="2023-10-04T10:31:44.331" v="337" actId="14100"/>
          <ac:picMkLst>
            <pc:docMk/>
            <pc:sldMk cId="3759611720" sldId="283"/>
            <ac:picMk id="10" creationId="{7D1A9BD9-DED2-CAEA-AC2A-1E180756C4E7}"/>
          </ac:picMkLst>
        </pc:picChg>
        <pc:picChg chg="add mod">
          <ac:chgData name="Malek, Jeb" userId="60687467-e533-4b88-99c9-a4c24fb41ab0" providerId="ADAL" clId="{A08143DB-1670-49AE-97A6-5064A3B75260}" dt="2023-10-04T11:34:05.368" v="747" actId="1076"/>
          <ac:picMkLst>
            <pc:docMk/>
            <pc:sldMk cId="3759611720" sldId="283"/>
            <ac:picMk id="12" creationId="{6DDA684D-79FD-361F-7870-3AD0910D25E9}"/>
          </ac:picMkLst>
        </pc:picChg>
        <pc:picChg chg="add mod">
          <ac:chgData name="Malek, Jeb" userId="60687467-e533-4b88-99c9-a4c24fb41ab0" providerId="ADAL" clId="{A08143DB-1670-49AE-97A6-5064A3B75260}" dt="2023-10-04T11:57:25.775" v="753" actId="1076"/>
          <ac:picMkLst>
            <pc:docMk/>
            <pc:sldMk cId="3759611720" sldId="283"/>
            <ac:picMk id="14" creationId="{EF760F9C-8BCA-C997-1A60-0D3975026397}"/>
          </ac:picMkLst>
        </pc:picChg>
        <pc:picChg chg="add del mod">
          <ac:chgData name="Malek, Jeb" userId="60687467-e533-4b88-99c9-a4c24fb41ab0" providerId="ADAL" clId="{A08143DB-1670-49AE-97A6-5064A3B75260}" dt="2023-10-04T13:32:41.213" v="936" actId="478"/>
          <ac:picMkLst>
            <pc:docMk/>
            <pc:sldMk cId="3759611720" sldId="283"/>
            <ac:picMk id="15" creationId="{945934AC-0C25-8613-A0C6-74F9DD32458D}"/>
          </ac:picMkLst>
        </pc:picChg>
        <pc:picChg chg="add mod">
          <ac:chgData name="Malek, Jeb" userId="60687467-e533-4b88-99c9-a4c24fb41ab0" providerId="ADAL" clId="{A08143DB-1670-49AE-97A6-5064A3B75260}" dt="2023-10-04T13:32:54.207" v="941" actId="14100"/>
          <ac:picMkLst>
            <pc:docMk/>
            <pc:sldMk cId="3759611720" sldId="283"/>
            <ac:picMk id="17" creationId="{8D308710-0F8F-1182-5BC6-BACB8B43EC52}"/>
          </ac:picMkLst>
        </pc:picChg>
      </pc:sldChg>
      <pc:sldChg chg="addSp delSp modSp mod">
        <pc:chgData name="Malek, Jeb" userId="60687467-e533-4b88-99c9-a4c24fb41ab0" providerId="ADAL" clId="{A08143DB-1670-49AE-97A6-5064A3B75260}" dt="2023-10-04T13:37:18.080" v="1057" actId="1076"/>
        <pc:sldMkLst>
          <pc:docMk/>
          <pc:sldMk cId="2048649306" sldId="287"/>
        </pc:sldMkLst>
        <pc:spChg chg="del">
          <ac:chgData name="Malek, Jeb" userId="60687467-e533-4b88-99c9-a4c24fb41ab0" providerId="ADAL" clId="{A08143DB-1670-49AE-97A6-5064A3B75260}" dt="2023-10-04T13:36:26.278" v="1044" actId="478"/>
          <ac:spMkLst>
            <pc:docMk/>
            <pc:sldMk cId="2048649306" sldId="287"/>
            <ac:spMk id="5" creationId="{1090AE23-E1F5-1B8B-960F-F7BCB0151ABB}"/>
          </ac:spMkLst>
        </pc:spChg>
        <pc:picChg chg="add mod">
          <ac:chgData name="Malek, Jeb" userId="60687467-e533-4b88-99c9-a4c24fb41ab0" providerId="ADAL" clId="{A08143DB-1670-49AE-97A6-5064A3B75260}" dt="2023-10-04T13:37:18.080" v="1057" actId="1076"/>
          <ac:picMkLst>
            <pc:docMk/>
            <pc:sldMk cId="2048649306" sldId="287"/>
            <ac:picMk id="4" creationId="{D604C475-DDA1-A490-8C39-E46339F61D62}"/>
          </ac:picMkLst>
        </pc:picChg>
      </pc:sldChg>
      <pc:sldChg chg="addSp modSp mod modNotesTx">
        <pc:chgData name="Malek, Jeb" userId="60687467-e533-4b88-99c9-a4c24fb41ab0" providerId="ADAL" clId="{A08143DB-1670-49AE-97A6-5064A3B75260}" dt="2023-10-04T13:47:00.054" v="1112" actId="1076"/>
        <pc:sldMkLst>
          <pc:docMk/>
          <pc:sldMk cId="3059552803" sldId="289"/>
        </pc:sldMkLst>
        <pc:spChg chg="mod">
          <ac:chgData name="Malek, Jeb" userId="60687467-e533-4b88-99c9-a4c24fb41ab0" providerId="ADAL" clId="{A08143DB-1670-49AE-97A6-5064A3B75260}" dt="2023-10-04T13:41:33.854" v="1107" actId="20577"/>
          <ac:spMkLst>
            <pc:docMk/>
            <pc:sldMk cId="3059552803" sldId="289"/>
            <ac:spMk id="3" creationId="{FC44AFFE-77C9-6153-186E-27D6C8891056}"/>
          </ac:spMkLst>
        </pc:spChg>
        <pc:picChg chg="add mod">
          <ac:chgData name="Malek, Jeb" userId="60687467-e533-4b88-99c9-a4c24fb41ab0" providerId="ADAL" clId="{A08143DB-1670-49AE-97A6-5064A3B75260}" dt="2023-10-04T12:08:16.415" v="758" actId="1076"/>
          <ac:picMkLst>
            <pc:docMk/>
            <pc:sldMk cId="3059552803" sldId="289"/>
            <ac:picMk id="5" creationId="{E2AEB4D5-CF56-73F0-6B59-A20B4B7738C0}"/>
          </ac:picMkLst>
        </pc:picChg>
        <pc:picChg chg="add mod">
          <ac:chgData name="Malek, Jeb" userId="60687467-e533-4b88-99c9-a4c24fb41ab0" providerId="ADAL" clId="{A08143DB-1670-49AE-97A6-5064A3B75260}" dt="2023-10-04T13:47:00.054" v="1112" actId="1076"/>
          <ac:picMkLst>
            <pc:docMk/>
            <pc:sldMk cId="3059552803" sldId="289"/>
            <ac:picMk id="7" creationId="{77226A3B-5280-9560-CD2B-FD6090C90250}"/>
          </ac:picMkLst>
        </pc:picChg>
      </pc:sldChg>
      <pc:sldChg chg="addSp delSp modSp new mod">
        <pc:chgData name="Malek, Jeb" userId="60687467-e533-4b88-99c9-a4c24fb41ab0" providerId="ADAL" clId="{A08143DB-1670-49AE-97A6-5064A3B75260}" dt="2023-10-04T13:37:06.848" v="1055" actId="478"/>
        <pc:sldMkLst>
          <pc:docMk/>
          <pc:sldMk cId="2645338950" sldId="296"/>
        </pc:sldMkLst>
        <pc:spChg chg="del">
          <ac:chgData name="Malek, Jeb" userId="60687467-e533-4b88-99c9-a4c24fb41ab0" providerId="ADAL" clId="{A08143DB-1670-49AE-97A6-5064A3B75260}" dt="2023-10-04T13:37:06.848" v="1055" actId="478"/>
          <ac:spMkLst>
            <pc:docMk/>
            <pc:sldMk cId="2645338950" sldId="296"/>
            <ac:spMk id="2" creationId="{F1F68F81-1E04-BC0C-5A25-61BB5E9CA9F3}"/>
          </ac:spMkLst>
        </pc:spChg>
        <pc:picChg chg="add mod">
          <ac:chgData name="Malek, Jeb" userId="60687467-e533-4b88-99c9-a4c24fb41ab0" providerId="ADAL" clId="{A08143DB-1670-49AE-97A6-5064A3B75260}" dt="2023-10-04T13:37:04.326" v="1054" actId="1076"/>
          <ac:picMkLst>
            <pc:docMk/>
            <pc:sldMk cId="2645338950" sldId="296"/>
            <ac:picMk id="5" creationId="{78641A37-7742-E6A0-0447-C3D0B417E441}"/>
          </ac:picMkLst>
        </pc:picChg>
      </pc:sldChg>
    </pc:docChg>
  </pc:docChgLst>
  <pc:docChgLst>
    <pc:chgData name="Malek, Jeb" userId="S::jeb.malek@tamu.edu::60687467-e533-4b88-99c9-a4c24fb41ab0" providerId="AD" clId="Web-{B31C70D2-64DC-40D6-A987-7ADFC30F2644}"/>
    <pc:docChg chg="modSld">
      <pc:chgData name="Malek, Jeb" userId="S::jeb.malek@tamu.edu::60687467-e533-4b88-99c9-a4c24fb41ab0" providerId="AD" clId="Web-{B31C70D2-64DC-40D6-A987-7ADFC30F2644}" dt="2023-10-03T16:50:09.171" v="14" actId="20577"/>
      <pc:docMkLst>
        <pc:docMk/>
      </pc:docMkLst>
      <pc:sldChg chg="modSp">
        <pc:chgData name="Malek, Jeb" userId="S::jeb.malek@tamu.edu::60687467-e533-4b88-99c9-a4c24fb41ab0" providerId="AD" clId="Web-{B31C70D2-64DC-40D6-A987-7ADFC30F2644}" dt="2023-10-03T16:50:09.171" v="14" actId="20577"/>
        <pc:sldMkLst>
          <pc:docMk/>
          <pc:sldMk cId="3059552803" sldId="289"/>
        </pc:sldMkLst>
        <pc:spChg chg="mod">
          <ac:chgData name="Malek, Jeb" userId="S::jeb.malek@tamu.edu::60687467-e533-4b88-99c9-a4c24fb41ab0" providerId="AD" clId="Web-{B31C70D2-64DC-40D6-A987-7ADFC30F2644}" dt="2023-10-03T16:50:09.171" v="14" actId="20577"/>
          <ac:spMkLst>
            <pc:docMk/>
            <pc:sldMk cId="3059552803" sldId="289"/>
            <ac:spMk id="3" creationId="{FC44AFFE-77C9-6153-186E-27D6C8891056}"/>
          </ac:spMkLst>
        </pc:spChg>
      </pc:sldChg>
    </pc:docChg>
  </pc:docChgLst>
  <pc:docChgLst>
    <pc:chgData name="Malek, Jeb" userId="S::jeb.malek@tamu.edu::60687467-e533-4b88-99c9-a4c24fb41ab0" providerId="AD" clId="Web-{21E52369-7999-6D21-571E-A0A96BB421BE}"/>
    <pc:docChg chg="modSld">
      <pc:chgData name="Malek, Jeb" userId="S::jeb.malek@tamu.edu::60687467-e533-4b88-99c9-a4c24fb41ab0" providerId="AD" clId="Web-{21E52369-7999-6D21-571E-A0A96BB421BE}" dt="2023-10-04T01:10:54.277" v="111" actId="20577"/>
      <pc:docMkLst>
        <pc:docMk/>
      </pc:docMkLst>
      <pc:sldChg chg="modSp">
        <pc:chgData name="Malek, Jeb" userId="S::jeb.malek@tamu.edu::60687467-e533-4b88-99c9-a4c24fb41ab0" providerId="AD" clId="Web-{21E52369-7999-6D21-571E-A0A96BB421BE}" dt="2023-10-03T13:40:17.206" v="66" actId="20577"/>
        <pc:sldMkLst>
          <pc:docMk/>
          <pc:sldMk cId="1810629760" sldId="276"/>
        </pc:sldMkLst>
        <pc:spChg chg="mod">
          <ac:chgData name="Malek, Jeb" userId="S::jeb.malek@tamu.edu::60687467-e533-4b88-99c9-a4c24fb41ab0" providerId="AD" clId="Web-{21E52369-7999-6D21-571E-A0A96BB421BE}" dt="2023-10-03T13:40:17.206" v="66" actId="20577"/>
          <ac:spMkLst>
            <pc:docMk/>
            <pc:sldMk cId="1810629760" sldId="276"/>
            <ac:spMk id="3" creationId="{00000000-0000-0000-0000-000000000000}"/>
          </ac:spMkLst>
        </pc:spChg>
        <pc:picChg chg="mod">
          <ac:chgData name="Malek, Jeb" userId="S::jeb.malek@tamu.edu::60687467-e533-4b88-99c9-a4c24fb41ab0" providerId="AD" clId="Web-{21E52369-7999-6D21-571E-A0A96BB421BE}" dt="2023-10-03T13:39:00.844" v="30" actId="1076"/>
          <ac:picMkLst>
            <pc:docMk/>
            <pc:sldMk cId="1810629760" sldId="276"/>
            <ac:picMk id="5" creationId="{9B30A882-7ABF-175D-A5E7-BEBD161484D8}"/>
          </ac:picMkLst>
        </pc:picChg>
      </pc:sldChg>
      <pc:sldChg chg="modSp">
        <pc:chgData name="Malek, Jeb" userId="S::jeb.malek@tamu.edu::60687467-e533-4b88-99c9-a4c24fb41ab0" providerId="AD" clId="Web-{21E52369-7999-6D21-571E-A0A96BB421BE}" dt="2023-10-03T13:40:57.864" v="87" actId="20577"/>
        <pc:sldMkLst>
          <pc:docMk/>
          <pc:sldMk cId="1671867253" sldId="280"/>
        </pc:sldMkLst>
        <pc:spChg chg="mod">
          <ac:chgData name="Malek, Jeb" userId="S::jeb.malek@tamu.edu::60687467-e533-4b88-99c9-a4c24fb41ab0" providerId="AD" clId="Web-{21E52369-7999-6D21-571E-A0A96BB421BE}" dt="2023-10-03T13:40:57.864" v="87" actId="20577"/>
          <ac:spMkLst>
            <pc:docMk/>
            <pc:sldMk cId="1671867253" sldId="280"/>
            <ac:spMk id="2" creationId="{00000000-0000-0000-0000-000000000000}"/>
          </ac:spMkLst>
        </pc:spChg>
      </pc:sldChg>
      <pc:sldChg chg="modSp">
        <pc:chgData name="Malek, Jeb" userId="S::jeb.malek@tamu.edu::60687467-e533-4b88-99c9-a4c24fb41ab0" providerId="AD" clId="Web-{21E52369-7999-6D21-571E-A0A96BB421BE}" dt="2023-10-03T13:40:37.551" v="76" actId="20577"/>
        <pc:sldMkLst>
          <pc:docMk/>
          <pc:sldMk cId="3759611720" sldId="283"/>
        </pc:sldMkLst>
        <pc:spChg chg="mod">
          <ac:chgData name="Malek, Jeb" userId="S::jeb.malek@tamu.edu::60687467-e533-4b88-99c9-a4c24fb41ab0" providerId="AD" clId="Web-{21E52369-7999-6D21-571E-A0A96BB421BE}" dt="2023-10-03T13:40:37.551" v="76" actId="20577"/>
          <ac:spMkLst>
            <pc:docMk/>
            <pc:sldMk cId="3759611720" sldId="283"/>
            <ac:spMk id="2" creationId="{00000000-0000-0000-0000-000000000000}"/>
          </ac:spMkLst>
        </pc:spChg>
      </pc:sldChg>
      <pc:sldChg chg="modSp">
        <pc:chgData name="Malek, Jeb" userId="S::jeb.malek@tamu.edu::60687467-e533-4b88-99c9-a4c24fb41ab0" providerId="AD" clId="Web-{21E52369-7999-6D21-571E-A0A96BB421BE}" dt="2023-10-03T13:40:45.770" v="79" actId="20577"/>
        <pc:sldMkLst>
          <pc:docMk/>
          <pc:sldMk cId="2048649306" sldId="287"/>
        </pc:sldMkLst>
        <pc:spChg chg="mod">
          <ac:chgData name="Malek, Jeb" userId="S::jeb.malek@tamu.edu::60687467-e533-4b88-99c9-a4c24fb41ab0" providerId="AD" clId="Web-{21E52369-7999-6D21-571E-A0A96BB421BE}" dt="2023-10-03T13:40:45.770" v="79" actId="20577"/>
          <ac:spMkLst>
            <pc:docMk/>
            <pc:sldMk cId="2048649306" sldId="287"/>
            <ac:spMk id="2" creationId="{00000000-0000-0000-0000-000000000000}"/>
          </ac:spMkLst>
        </pc:spChg>
      </pc:sldChg>
      <pc:sldChg chg="modSp">
        <pc:chgData name="Malek, Jeb" userId="S::jeb.malek@tamu.edu::60687467-e533-4b88-99c9-a4c24fb41ab0" providerId="AD" clId="Web-{21E52369-7999-6D21-571E-A0A96BB421BE}" dt="2023-10-04T01:10:54.277" v="111" actId="20577"/>
        <pc:sldMkLst>
          <pc:docMk/>
          <pc:sldMk cId="3059552803" sldId="289"/>
        </pc:sldMkLst>
        <pc:spChg chg="mod">
          <ac:chgData name="Malek, Jeb" userId="S::jeb.malek@tamu.edu::60687467-e533-4b88-99c9-a4c24fb41ab0" providerId="AD" clId="Web-{21E52369-7999-6D21-571E-A0A96BB421BE}" dt="2023-10-04T01:10:54.277" v="111" actId="20577"/>
          <ac:spMkLst>
            <pc:docMk/>
            <pc:sldMk cId="3059552803" sldId="289"/>
            <ac:spMk id="3" creationId="{FC44AFFE-77C9-6153-186E-27D6C8891056}"/>
          </ac:spMkLst>
        </pc:spChg>
      </pc:sldChg>
    </pc:docChg>
  </pc:docChgLst>
  <pc:docChgLst>
    <pc:chgData name="Haylow, Lyric C" userId="S::lyrich237339@tamu.edu::f63779a3-44cb-46e5-a715-54f7655c3751" providerId="AD" clId="Web-{CF7EAC10-561F-48E2-872A-8C4629D78995}"/>
    <pc:docChg chg="addSld modSld">
      <pc:chgData name="Haylow, Lyric C" userId="S::lyrich237339@tamu.edu::f63779a3-44cb-46e5-a715-54f7655c3751" providerId="AD" clId="Web-{CF7EAC10-561F-48E2-872A-8C4629D78995}" dt="2023-10-04T14:14:03.020" v="1828"/>
      <pc:docMkLst>
        <pc:docMk/>
      </pc:docMkLst>
      <pc:sldChg chg="addSp delSp modSp">
        <pc:chgData name="Haylow, Lyric C" userId="S::lyrich237339@tamu.edu::f63779a3-44cb-46e5-a715-54f7655c3751" providerId="AD" clId="Web-{CF7EAC10-561F-48E2-872A-8C4629D78995}" dt="2023-10-04T14:14:03.020" v="1828"/>
        <pc:sldMkLst>
          <pc:docMk/>
          <pc:sldMk cId="1671867253" sldId="280"/>
        </pc:sldMkLst>
        <pc:spChg chg="mod">
          <ac:chgData name="Haylow, Lyric C" userId="S::lyrich237339@tamu.edu::f63779a3-44cb-46e5-a715-54f7655c3751" providerId="AD" clId="Web-{CF7EAC10-561F-48E2-872A-8C4629D78995}" dt="2023-10-04T03:02:51.832" v="1206" actId="1076"/>
          <ac:spMkLst>
            <pc:docMk/>
            <pc:sldMk cId="1671867253" sldId="280"/>
            <ac:spMk id="2" creationId="{00000000-0000-0000-0000-000000000000}"/>
          </ac:spMkLst>
        </pc:spChg>
        <pc:spChg chg="del mod">
          <ac:chgData name="Haylow, Lyric C" userId="S::lyrich237339@tamu.edu::f63779a3-44cb-46e5-a715-54f7655c3751" providerId="AD" clId="Web-{CF7EAC10-561F-48E2-872A-8C4629D78995}" dt="2023-10-04T02:52:05.527" v="2"/>
          <ac:spMkLst>
            <pc:docMk/>
            <pc:sldMk cId="1671867253" sldId="280"/>
            <ac:spMk id="5" creationId="{1090AE23-E1F5-1B8B-960F-F7BCB0151ABB}"/>
          </ac:spMkLst>
        </pc:spChg>
        <pc:graphicFrameChg chg="add del mod modGraphic">
          <ac:chgData name="Haylow, Lyric C" userId="S::lyrich237339@tamu.edu::f63779a3-44cb-46e5-a715-54f7655c3751" providerId="AD" clId="Web-{CF7EAC10-561F-48E2-872A-8C4629D78995}" dt="2023-10-04T02:58:16.103" v="528"/>
          <ac:graphicFrameMkLst>
            <pc:docMk/>
            <pc:sldMk cId="1671867253" sldId="280"/>
            <ac:graphicFrameMk id="4" creationId="{87C8339A-54F8-DE15-611E-813624554C59}"/>
          </ac:graphicFrameMkLst>
        </pc:graphicFrameChg>
        <pc:graphicFrameChg chg="add del mod modGraphic">
          <ac:chgData name="Haylow, Lyric C" userId="S::lyrich237339@tamu.edu::f63779a3-44cb-46e5-a715-54f7655c3751" providerId="AD" clId="Web-{CF7EAC10-561F-48E2-872A-8C4629D78995}" dt="2023-10-04T14:14:03.020" v="1828"/>
          <ac:graphicFrameMkLst>
            <pc:docMk/>
            <pc:sldMk cId="1671867253" sldId="280"/>
            <ac:graphicFrameMk id="7" creationId="{58565F8B-08EE-0116-9DA9-9681A31DB7D5}"/>
          </ac:graphicFrameMkLst>
        </pc:graphicFrameChg>
      </pc:sldChg>
      <pc:sldChg chg="addSp delSp modSp new">
        <pc:chgData name="Haylow, Lyric C" userId="S::lyrich237339@tamu.edu::f63779a3-44cb-46e5-a715-54f7655c3751" providerId="AD" clId="Web-{CF7EAC10-561F-48E2-872A-8C4629D78995}" dt="2023-10-04T14:13:57.754" v="1827"/>
        <pc:sldMkLst>
          <pc:docMk/>
          <pc:sldMk cId="1315630434" sldId="295"/>
        </pc:sldMkLst>
        <pc:spChg chg="mod">
          <ac:chgData name="Haylow, Lyric C" userId="S::lyrich237339@tamu.edu::f63779a3-44cb-46e5-a715-54f7655c3751" providerId="AD" clId="Web-{CF7EAC10-561F-48E2-872A-8C4629D78995}" dt="2023-10-04T03:05:51.355" v="1342" actId="1076"/>
          <ac:spMkLst>
            <pc:docMk/>
            <pc:sldMk cId="1315630434" sldId="295"/>
            <ac:spMk id="2" creationId="{01193F51-0C8B-4B42-A003-5C38E018D70E}"/>
          </ac:spMkLst>
        </pc:spChg>
        <pc:spChg chg="del mod">
          <ac:chgData name="Haylow, Lyric C" userId="S::lyrich237339@tamu.edu::f63779a3-44cb-46e5-a715-54f7655c3751" providerId="AD" clId="Web-{CF7EAC10-561F-48E2-872A-8C4629D78995}" dt="2023-10-04T03:06:29.732" v="1345"/>
          <ac:spMkLst>
            <pc:docMk/>
            <pc:sldMk cId="1315630434" sldId="295"/>
            <ac:spMk id="3" creationId="{D9C3AF13-11CB-B873-2D9E-4A2DAD08CE11}"/>
          </ac:spMkLst>
        </pc:spChg>
        <pc:graphicFrameChg chg="add del mod modGraphic">
          <ac:chgData name="Haylow, Lyric C" userId="S::lyrich237339@tamu.edu::f63779a3-44cb-46e5-a715-54f7655c3751" providerId="AD" clId="Web-{CF7EAC10-561F-48E2-872A-8C4629D78995}" dt="2023-10-04T14:13:57.754" v="1827"/>
          <ac:graphicFrameMkLst>
            <pc:docMk/>
            <pc:sldMk cId="1315630434" sldId="295"/>
            <ac:graphicFrameMk id="5" creationId="{884CEBEE-3C7F-3DDA-3D78-991E36192835}"/>
          </ac:graphicFrameMkLst>
        </pc:graphicFrameChg>
      </pc:sldChg>
    </pc:docChg>
  </pc:docChgLst>
  <pc:docChgLst>
    <pc:chgData name="George, Josh" userId="S::joshgeorge08@tamu.edu::1689d662-d994-46ce-8ea7-04791d1a9290" providerId="AD" clId="Web-{8EA956FA-6026-4C29-8662-E6E1C60B6F11}"/>
    <pc:docChg chg="modSld">
      <pc:chgData name="George, Josh" userId="S::joshgeorge08@tamu.edu::1689d662-d994-46ce-8ea7-04791d1a9290" providerId="AD" clId="Web-{8EA956FA-6026-4C29-8662-E6E1C60B6F11}" dt="2023-10-03T13:47:44.527" v="176" actId="20577"/>
      <pc:docMkLst>
        <pc:docMk/>
      </pc:docMkLst>
      <pc:sldChg chg="modSp">
        <pc:chgData name="George, Josh" userId="S::joshgeorge08@tamu.edu::1689d662-d994-46ce-8ea7-04791d1a9290" providerId="AD" clId="Web-{8EA956FA-6026-4C29-8662-E6E1C60B6F11}" dt="2023-10-03T13:47:44.527" v="176" actId="20577"/>
        <pc:sldMkLst>
          <pc:docMk/>
          <pc:sldMk cId="3897326177" sldId="285"/>
        </pc:sldMkLst>
        <pc:spChg chg="mod">
          <ac:chgData name="George, Josh" userId="S::joshgeorge08@tamu.edu::1689d662-d994-46ce-8ea7-04791d1a9290" providerId="AD" clId="Web-{8EA956FA-6026-4C29-8662-E6E1C60B6F11}" dt="2023-10-03T13:47:44.527" v="176" actId="20577"/>
          <ac:spMkLst>
            <pc:docMk/>
            <pc:sldMk cId="3897326177" sldId="285"/>
            <ac:spMk id="5" creationId="{83CD4575-7D1C-06F9-3D37-88A2C6182877}"/>
          </ac:spMkLst>
        </pc:spChg>
      </pc:sldChg>
    </pc:docChg>
  </pc:docChgLst>
  <pc:docChgLst>
    <pc:chgData name="George, Josh" userId="S::joshgeorge08@tamu.edu::1689d662-d994-46ce-8ea7-04791d1a9290" providerId="AD" clId="Web-{97318F51-74A3-4F6E-B489-46612D0F99F5}"/>
    <pc:docChg chg="delSld modSld">
      <pc:chgData name="George, Josh" userId="S::joshgeorge08@tamu.edu::1689d662-d994-46ce-8ea7-04791d1a9290" providerId="AD" clId="Web-{97318F51-74A3-4F6E-B489-46612D0F99F5}" dt="2023-10-04T03:02:57.092" v="143"/>
      <pc:docMkLst>
        <pc:docMk/>
      </pc:docMkLst>
      <pc:sldChg chg="addSp delSp modSp">
        <pc:chgData name="George, Josh" userId="S::joshgeorge08@tamu.edu::1689d662-d994-46ce-8ea7-04791d1a9290" providerId="AD" clId="Web-{97318F51-74A3-4F6E-B489-46612D0F99F5}" dt="2023-10-04T03:01:39.183" v="142" actId="1076"/>
        <pc:sldMkLst>
          <pc:docMk/>
          <pc:sldMk cId="3897326177" sldId="285"/>
        </pc:sldMkLst>
        <pc:spChg chg="mod">
          <ac:chgData name="George, Josh" userId="S::joshgeorge08@tamu.edu::1689d662-d994-46ce-8ea7-04791d1a9290" providerId="AD" clId="Web-{97318F51-74A3-4F6E-B489-46612D0F99F5}" dt="2023-10-04T02:43:41.411" v="132" actId="20577"/>
          <ac:spMkLst>
            <pc:docMk/>
            <pc:sldMk cId="3897326177" sldId="285"/>
            <ac:spMk id="5" creationId="{83CD4575-7D1C-06F9-3D37-88A2C6182877}"/>
          </ac:spMkLst>
        </pc:spChg>
        <pc:picChg chg="add del mod">
          <ac:chgData name="George, Josh" userId="S::joshgeorge08@tamu.edu::1689d662-d994-46ce-8ea7-04791d1a9290" providerId="AD" clId="Web-{97318F51-74A3-4F6E-B489-46612D0F99F5}" dt="2023-10-04T03:00:26.555" v="135"/>
          <ac:picMkLst>
            <pc:docMk/>
            <pc:sldMk cId="3897326177" sldId="285"/>
            <ac:picMk id="3" creationId="{BCEEDF66-DAA2-8F4A-63A0-4E54C97BCB4B}"/>
          </ac:picMkLst>
        </pc:picChg>
        <pc:picChg chg="add mod">
          <ac:chgData name="George, Josh" userId="S::joshgeorge08@tamu.edu::1689d662-d994-46ce-8ea7-04791d1a9290" providerId="AD" clId="Web-{97318F51-74A3-4F6E-B489-46612D0F99F5}" dt="2023-10-04T03:01:39.183" v="142" actId="1076"/>
          <ac:picMkLst>
            <pc:docMk/>
            <pc:sldMk cId="3897326177" sldId="285"/>
            <ac:picMk id="4" creationId="{1E97F378-3BCF-6413-AB96-614D9E3A6486}"/>
          </ac:picMkLst>
        </pc:picChg>
      </pc:sldChg>
      <pc:sldChg chg="del">
        <pc:chgData name="George, Josh" userId="S::joshgeorge08@tamu.edu::1689d662-d994-46ce-8ea7-04791d1a9290" providerId="AD" clId="Web-{97318F51-74A3-4F6E-B489-46612D0F99F5}" dt="2023-10-04T03:02:57.092" v="143"/>
        <pc:sldMkLst>
          <pc:docMk/>
          <pc:sldMk cId="1310372449" sldId="291"/>
        </pc:sldMkLst>
      </pc:sldChg>
      <pc:sldChg chg="modSp mod modClrScheme chgLayout">
        <pc:chgData name="George, Josh" userId="S::joshgeorge08@tamu.edu::1689d662-d994-46ce-8ea7-04791d1a9290" providerId="AD" clId="Web-{97318F51-74A3-4F6E-B489-46612D0F99F5}" dt="2023-10-04T02:41:46.842" v="120" actId="1076"/>
        <pc:sldMkLst>
          <pc:docMk/>
          <pc:sldMk cId="3091254048" sldId="293"/>
        </pc:sldMkLst>
        <pc:spChg chg="mod ord">
          <ac:chgData name="George, Josh" userId="S::joshgeorge08@tamu.edu::1689d662-d994-46ce-8ea7-04791d1a9290" providerId="AD" clId="Web-{97318F51-74A3-4F6E-B489-46612D0F99F5}" dt="2023-10-04T02:41:22.591" v="117"/>
          <ac:spMkLst>
            <pc:docMk/>
            <pc:sldMk cId="3091254048" sldId="293"/>
            <ac:spMk id="2" creationId="{FFD70A50-3063-1CFC-2056-69525BB4C60D}"/>
          </ac:spMkLst>
        </pc:spChg>
        <pc:spChg chg="mod">
          <ac:chgData name="George, Josh" userId="S::joshgeorge08@tamu.edu::1689d662-d994-46ce-8ea7-04791d1a9290" providerId="AD" clId="Web-{97318F51-74A3-4F6E-B489-46612D0F99F5}" dt="2023-10-04T02:41:22.591" v="117"/>
          <ac:spMkLst>
            <pc:docMk/>
            <pc:sldMk cId="3091254048" sldId="293"/>
            <ac:spMk id="3" creationId="{5F93889B-877C-AB92-09E3-C3ABEB272C44}"/>
          </ac:spMkLst>
        </pc:spChg>
        <pc:picChg chg="mod">
          <ac:chgData name="George, Josh" userId="S::joshgeorge08@tamu.edu::1689d662-d994-46ce-8ea7-04791d1a9290" providerId="AD" clId="Web-{97318F51-74A3-4F6E-B489-46612D0F99F5}" dt="2023-10-04T02:41:46.842" v="120" actId="1076"/>
          <ac:picMkLst>
            <pc:docMk/>
            <pc:sldMk cId="3091254048" sldId="293"/>
            <ac:picMk id="4" creationId="{AF4D0682-661A-89AB-ED53-8D3F36D71D7C}"/>
          </ac:picMkLst>
        </pc:picChg>
      </pc:sldChg>
    </pc:docChg>
  </pc:docChgLst>
  <pc:docChgLst>
    <pc:chgData name="Malek, Jeb" userId="S::jeb.malek@tamu.edu::60687467-e533-4b88-99c9-a4c24fb41ab0" providerId="AD" clId="Web-{183CB51B-A941-85BF-D128-7B605DDC08AA}"/>
    <pc:docChg chg="modSld">
      <pc:chgData name="Malek, Jeb" userId="S::jeb.malek@tamu.edu::60687467-e533-4b88-99c9-a4c24fb41ab0" providerId="AD" clId="Web-{183CB51B-A941-85BF-D128-7B605DDC08AA}" dt="2023-10-04T05:18:25.530" v="29" actId="20577"/>
      <pc:docMkLst>
        <pc:docMk/>
      </pc:docMkLst>
      <pc:sldChg chg="modSp">
        <pc:chgData name="Malek, Jeb" userId="S::jeb.malek@tamu.edu::60687467-e533-4b88-99c9-a4c24fb41ab0" providerId="AD" clId="Web-{183CB51B-A941-85BF-D128-7B605DDC08AA}" dt="2023-10-04T05:18:25.530" v="29" actId="20577"/>
        <pc:sldMkLst>
          <pc:docMk/>
          <pc:sldMk cId="3059552803" sldId="289"/>
        </pc:sldMkLst>
        <pc:spChg chg="mod">
          <ac:chgData name="Malek, Jeb" userId="S::jeb.malek@tamu.edu::60687467-e533-4b88-99c9-a4c24fb41ab0" providerId="AD" clId="Web-{183CB51B-A941-85BF-D128-7B605DDC08AA}" dt="2023-10-04T05:18:25.530" v="29" actId="20577"/>
          <ac:spMkLst>
            <pc:docMk/>
            <pc:sldMk cId="3059552803" sldId="289"/>
            <ac:spMk id="3" creationId="{FC44AFFE-77C9-6153-186E-27D6C8891056}"/>
          </ac:spMkLst>
        </pc:spChg>
      </pc:sldChg>
    </pc:docChg>
  </pc:docChgLst>
  <pc:docChgLst>
    <pc:chgData name="Livingston, Tyler" userId="S::livingstons1@tamu.edu::f145a04b-1663-40a0-aa81-0665d41ff751" providerId="AD" clId="Web-{6B9AA8DA-3A37-4113-B2FE-6620920A19FA}"/>
    <pc:docChg chg="addSld delSld modSld">
      <pc:chgData name="Livingston, Tyler" userId="S::livingstons1@tamu.edu::f145a04b-1663-40a0-aa81-0665d41ff751" providerId="AD" clId="Web-{6B9AA8DA-3A37-4113-B2FE-6620920A19FA}" dt="2023-10-04T02:50:09.227" v="1413" actId="20577"/>
      <pc:docMkLst>
        <pc:docMk/>
      </pc:docMkLst>
      <pc:sldChg chg="modSp">
        <pc:chgData name="Livingston, Tyler" userId="S::livingstons1@tamu.edu::f145a04b-1663-40a0-aa81-0665d41ff751" providerId="AD" clId="Web-{6B9AA8DA-3A37-4113-B2FE-6620920A19FA}" dt="2023-10-04T01:36:08.179" v="44" actId="20577"/>
        <pc:sldMkLst>
          <pc:docMk/>
          <pc:sldMk cId="1810629760" sldId="276"/>
        </pc:sldMkLst>
        <pc:spChg chg="mod">
          <ac:chgData name="Livingston, Tyler" userId="S::livingstons1@tamu.edu::f145a04b-1663-40a0-aa81-0665d41ff751" providerId="AD" clId="Web-{6B9AA8DA-3A37-4113-B2FE-6620920A19FA}" dt="2023-10-04T01:36:08.179" v="44" actId="20577"/>
          <ac:spMkLst>
            <pc:docMk/>
            <pc:sldMk cId="1810629760" sldId="276"/>
            <ac:spMk id="3" creationId="{00000000-0000-0000-0000-000000000000}"/>
          </ac:spMkLst>
        </pc:spChg>
      </pc:sldChg>
      <pc:sldChg chg="del">
        <pc:chgData name="Livingston, Tyler" userId="S::livingstons1@tamu.edu::f145a04b-1663-40a0-aa81-0665d41ff751" providerId="AD" clId="Web-{6B9AA8DA-3A37-4113-B2FE-6620920A19FA}" dt="2023-10-04T01:55:07.860" v="536"/>
        <pc:sldMkLst>
          <pc:docMk/>
          <pc:sldMk cId="953946663" sldId="282"/>
        </pc:sldMkLst>
      </pc:sldChg>
      <pc:sldChg chg="addSp modSp">
        <pc:chgData name="Livingston, Tyler" userId="S::livingstons1@tamu.edu::f145a04b-1663-40a0-aa81-0665d41ff751" providerId="AD" clId="Web-{6B9AA8DA-3A37-4113-B2FE-6620920A19FA}" dt="2023-10-04T02:38:54.266" v="1220" actId="20577"/>
        <pc:sldMkLst>
          <pc:docMk/>
          <pc:sldMk cId="1948218552" sldId="288"/>
        </pc:sldMkLst>
        <pc:spChg chg="mod">
          <ac:chgData name="Livingston, Tyler" userId="S::livingstons1@tamu.edu::f145a04b-1663-40a0-aa81-0665d41ff751" providerId="AD" clId="Web-{6B9AA8DA-3A37-4113-B2FE-6620920A19FA}" dt="2023-10-04T01:36:50.118" v="52" actId="20577"/>
          <ac:spMkLst>
            <pc:docMk/>
            <pc:sldMk cId="1948218552" sldId="288"/>
            <ac:spMk id="2" creationId="{AAD7D3CD-A971-3C95-2D7B-115B951B710D}"/>
          </ac:spMkLst>
        </pc:spChg>
        <pc:spChg chg="mod">
          <ac:chgData name="Livingston, Tyler" userId="S::livingstons1@tamu.edu::f145a04b-1663-40a0-aa81-0665d41ff751" providerId="AD" clId="Web-{6B9AA8DA-3A37-4113-B2FE-6620920A19FA}" dt="2023-10-04T01:36:27.773" v="45" actId="20577"/>
          <ac:spMkLst>
            <pc:docMk/>
            <pc:sldMk cId="1948218552" sldId="288"/>
            <ac:spMk id="3" creationId="{2DA7F23E-BA19-6306-083E-064D1B284C3E}"/>
          </ac:spMkLst>
        </pc:spChg>
        <pc:spChg chg="mod">
          <ac:chgData name="Livingston, Tyler" userId="S::livingstons1@tamu.edu::f145a04b-1663-40a0-aa81-0665d41ff751" providerId="AD" clId="Web-{6B9AA8DA-3A37-4113-B2FE-6620920A19FA}" dt="2023-10-04T02:38:54.266" v="1220" actId="20577"/>
          <ac:spMkLst>
            <pc:docMk/>
            <pc:sldMk cId="1948218552" sldId="288"/>
            <ac:spMk id="5" creationId="{5C3EFEAB-936F-C7E3-C70C-D988EFBE7030}"/>
          </ac:spMkLst>
        </pc:spChg>
        <pc:graphicFrameChg chg="add mod modGraphic">
          <ac:chgData name="Livingston, Tyler" userId="S::livingstons1@tamu.edu::f145a04b-1663-40a0-aa81-0665d41ff751" providerId="AD" clId="Web-{6B9AA8DA-3A37-4113-B2FE-6620920A19FA}" dt="2023-10-04T01:51:28.290" v="443"/>
          <ac:graphicFrameMkLst>
            <pc:docMk/>
            <pc:sldMk cId="1948218552" sldId="288"/>
            <ac:graphicFrameMk id="4" creationId="{AF672930-CBB6-80EE-DEC0-48FD04E02D8A}"/>
          </ac:graphicFrameMkLst>
        </pc:graphicFrameChg>
      </pc:sldChg>
      <pc:sldChg chg="modSp">
        <pc:chgData name="Livingston, Tyler" userId="S::livingstons1@tamu.edu::f145a04b-1663-40a0-aa81-0665d41ff751" providerId="AD" clId="Web-{6B9AA8DA-3A37-4113-B2FE-6620920A19FA}" dt="2023-10-04T02:01:53.375" v="771" actId="20577"/>
        <pc:sldMkLst>
          <pc:docMk/>
          <pc:sldMk cId="2410652104" sldId="292"/>
        </pc:sldMkLst>
        <pc:spChg chg="mod">
          <ac:chgData name="Livingston, Tyler" userId="S::livingstons1@tamu.edu::f145a04b-1663-40a0-aa81-0665d41ff751" providerId="AD" clId="Web-{6B9AA8DA-3A37-4113-B2FE-6620920A19FA}" dt="2023-10-04T02:01:53.375" v="771" actId="20577"/>
          <ac:spMkLst>
            <pc:docMk/>
            <pc:sldMk cId="2410652104" sldId="292"/>
            <ac:spMk id="3" creationId="{2BE85683-ED59-2BBE-94E7-7C9811643F0E}"/>
          </ac:spMkLst>
        </pc:spChg>
      </pc:sldChg>
      <pc:sldChg chg="modSp new">
        <pc:chgData name="Livingston, Tyler" userId="S::livingstons1@tamu.edu::f145a04b-1663-40a0-aa81-0665d41ff751" providerId="AD" clId="Web-{6B9AA8DA-3A37-4113-B2FE-6620920A19FA}" dt="2023-10-04T02:50:09.227" v="1413" actId="20577"/>
        <pc:sldMkLst>
          <pc:docMk/>
          <pc:sldMk cId="351963609" sldId="294"/>
        </pc:sldMkLst>
        <pc:spChg chg="mod">
          <ac:chgData name="Livingston, Tyler" userId="S::livingstons1@tamu.edu::f145a04b-1663-40a0-aa81-0665d41ff751" providerId="AD" clId="Web-{6B9AA8DA-3A37-4113-B2FE-6620920A19FA}" dt="2023-10-04T01:55:19.689" v="555" actId="20577"/>
          <ac:spMkLst>
            <pc:docMk/>
            <pc:sldMk cId="351963609" sldId="294"/>
            <ac:spMk id="2" creationId="{3BE2EC39-DB04-5F75-682E-1E97CE0547BD}"/>
          </ac:spMkLst>
        </pc:spChg>
        <pc:spChg chg="mod">
          <ac:chgData name="Livingston, Tyler" userId="S::livingstons1@tamu.edu::f145a04b-1663-40a0-aa81-0665d41ff751" providerId="AD" clId="Web-{6B9AA8DA-3A37-4113-B2FE-6620920A19FA}" dt="2023-10-04T02:50:09.227" v="1413" actId="20577"/>
          <ac:spMkLst>
            <pc:docMk/>
            <pc:sldMk cId="351963609" sldId="294"/>
            <ac:spMk id="3" creationId="{5A199437-8574-73E4-75D0-157BA4B518A1}"/>
          </ac:spMkLst>
        </pc:spChg>
      </pc:sldChg>
      <pc:sldChg chg="new del">
        <pc:chgData name="Livingston, Tyler" userId="S::livingstons1@tamu.edu::f145a04b-1663-40a0-aa81-0665d41ff751" providerId="AD" clId="Web-{6B9AA8DA-3A37-4113-B2FE-6620920A19FA}" dt="2023-10-04T01:54:53.063" v="534"/>
        <pc:sldMkLst>
          <pc:docMk/>
          <pc:sldMk cId="3037520082" sldId="294"/>
        </pc:sldMkLst>
      </pc:sldChg>
    </pc:docChg>
  </pc:docChgLst>
  <pc:docChgLst>
    <pc:chgData name="Malek, Jeb" userId="S::jeb.malek@tamu.edu::60687467-e533-4b88-99c9-a4c24fb41ab0" providerId="AD" clId="Web-{B463B71F-08CF-04DE-E9CB-DC4C2C73D2BE}"/>
    <pc:docChg chg="addSld delSld modSld sldOrd">
      <pc:chgData name="Malek, Jeb" userId="S::jeb.malek@tamu.edu::60687467-e533-4b88-99c9-a4c24fb41ab0" providerId="AD" clId="Web-{B463B71F-08CF-04DE-E9CB-DC4C2C73D2BE}" dt="2023-10-03T09:30:31.040" v="203" actId="1076"/>
      <pc:docMkLst>
        <pc:docMk/>
      </pc:docMkLst>
      <pc:sldChg chg="addSp delSp modSp">
        <pc:chgData name="Malek, Jeb" userId="S::jeb.malek@tamu.edu::60687467-e533-4b88-99c9-a4c24fb41ab0" providerId="AD" clId="Web-{B463B71F-08CF-04DE-E9CB-DC4C2C73D2BE}" dt="2023-10-03T09:29:56.289" v="201" actId="20577"/>
        <pc:sldMkLst>
          <pc:docMk/>
          <pc:sldMk cId="1810629760" sldId="276"/>
        </pc:sldMkLst>
        <pc:spChg chg="mod">
          <ac:chgData name="Malek, Jeb" userId="S::jeb.malek@tamu.edu::60687467-e533-4b88-99c9-a4c24fb41ab0" providerId="AD" clId="Web-{B463B71F-08CF-04DE-E9CB-DC4C2C73D2BE}" dt="2023-10-03T09:26:04.547" v="138" actId="20577"/>
          <ac:spMkLst>
            <pc:docMk/>
            <pc:sldMk cId="1810629760" sldId="276"/>
            <ac:spMk id="2" creationId="{00000000-0000-0000-0000-000000000000}"/>
          </ac:spMkLst>
        </pc:spChg>
        <pc:spChg chg="mod">
          <ac:chgData name="Malek, Jeb" userId="S::jeb.malek@tamu.edu::60687467-e533-4b88-99c9-a4c24fb41ab0" providerId="AD" clId="Web-{B463B71F-08CF-04DE-E9CB-DC4C2C73D2BE}" dt="2023-10-03T09:29:56.289" v="201" actId="20577"/>
          <ac:spMkLst>
            <pc:docMk/>
            <pc:sldMk cId="1810629760" sldId="276"/>
            <ac:spMk id="3" creationId="{00000000-0000-0000-0000-000000000000}"/>
          </ac:spMkLst>
        </pc:spChg>
        <pc:picChg chg="add del mod">
          <ac:chgData name="Malek, Jeb" userId="S::jeb.malek@tamu.edu::60687467-e533-4b88-99c9-a4c24fb41ab0" providerId="AD" clId="Web-{B463B71F-08CF-04DE-E9CB-DC4C2C73D2BE}" dt="2023-10-03T09:21:57.508" v="130"/>
          <ac:picMkLst>
            <pc:docMk/>
            <pc:sldMk cId="1810629760" sldId="276"/>
            <ac:picMk id="4" creationId="{DE44CF84-5956-03DC-3353-2B30C2C5F416}"/>
          </ac:picMkLst>
        </pc:picChg>
        <pc:picChg chg="add mod">
          <ac:chgData name="Malek, Jeb" userId="S::jeb.malek@tamu.edu::60687467-e533-4b88-99c9-a4c24fb41ab0" providerId="AD" clId="Web-{B463B71F-08CF-04DE-E9CB-DC4C2C73D2BE}" dt="2023-10-03T09:27:53.176" v="150" actId="1076"/>
          <ac:picMkLst>
            <pc:docMk/>
            <pc:sldMk cId="1810629760" sldId="276"/>
            <ac:picMk id="5" creationId="{9B30A882-7ABF-175D-A5E7-BEBD161484D8}"/>
          </ac:picMkLst>
        </pc:picChg>
      </pc:sldChg>
      <pc:sldChg chg="modSp">
        <pc:chgData name="Malek, Jeb" userId="S::jeb.malek@tamu.edu::60687467-e533-4b88-99c9-a4c24fb41ab0" providerId="AD" clId="Web-{B463B71F-08CF-04DE-E9CB-DC4C2C73D2BE}" dt="2023-10-03T09:19:58.176" v="112" actId="20577"/>
        <pc:sldMkLst>
          <pc:docMk/>
          <pc:sldMk cId="4028750370" sldId="277"/>
        </pc:sldMkLst>
        <pc:spChg chg="mod">
          <ac:chgData name="Malek, Jeb" userId="S::jeb.malek@tamu.edu::60687467-e533-4b88-99c9-a4c24fb41ab0" providerId="AD" clId="Web-{B463B71F-08CF-04DE-E9CB-DC4C2C73D2BE}" dt="2023-10-03T09:14:06.649" v="36" actId="20577"/>
          <ac:spMkLst>
            <pc:docMk/>
            <pc:sldMk cId="4028750370" sldId="277"/>
            <ac:spMk id="2" creationId="{00000000-0000-0000-0000-000000000000}"/>
          </ac:spMkLst>
        </pc:spChg>
        <pc:spChg chg="mod">
          <ac:chgData name="Malek, Jeb" userId="S::jeb.malek@tamu.edu::60687467-e533-4b88-99c9-a4c24fb41ab0" providerId="AD" clId="Web-{B463B71F-08CF-04DE-E9CB-DC4C2C73D2BE}" dt="2023-10-03T09:19:58.176" v="112" actId="20577"/>
          <ac:spMkLst>
            <pc:docMk/>
            <pc:sldMk cId="4028750370" sldId="277"/>
            <ac:spMk id="3" creationId="{00000000-0000-0000-0000-000000000000}"/>
          </ac:spMkLst>
        </pc:spChg>
      </pc:sldChg>
      <pc:sldChg chg="del">
        <pc:chgData name="Malek, Jeb" userId="S::jeb.malek@tamu.edu::60687467-e533-4b88-99c9-a4c24fb41ab0" providerId="AD" clId="Web-{B463B71F-08CF-04DE-E9CB-DC4C2C73D2BE}" dt="2023-10-03T09:12:43.069" v="16"/>
        <pc:sldMkLst>
          <pc:docMk/>
          <pc:sldMk cId="3743926407" sldId="281"/>
        </pc:sldMkLst>
      </pc:sldChg>
      <pc:sldChg chg="addSp delSp modSp ord">
        <pc:chgData name="Malek, Jeb" userId="S::jeb.malek@tamu.edu::60687467-e533-4b88-99c9-a4c24fb41ab0" providerId="AD" clId="Web-{B463B71F-08CF-04DE-E9CB-DC4C2C73D2BE}" dt="2023-10-03T09:20:13.458" v="115"/>
        <pc:sldMkLst>
          <pc:docMk/>
          <pc:sldMk cId="953946663" sldId="282"/>
        </pc:sldMkLst>
        <pc:spChg chg="del">
          <ac:chgData name="Malek, Jeb" userId="S::jeb.malek@tamu.edu::60687467-e533-4b88-99c9-a4c24fb41ab0" providerId="AD" clId="Web-{B463B71F-08CF-04DE-E9CB-DC4C2C73D2BE}" dt="2023-10-03T09:20:13.458" v="115"/>
          <ac:spMkLst>
            <pc:docMk/>
            <pc:sldMk cId="953946663" sldId="282"/>
            <ac:spMk id="2" creationId="{00000000-0000-0000-0000-000000000000}"/>
          </ac:spMkLst>
        </pc:spChg>
        <pc:spChg chg="del">
          <ac:chgData name="Malek, Jeb" userId="S::jeb.malek@tamu.edu::60687467-e533-4b88-99c9-a4c24fb41ab0" providerId="AD" clId="Web-{B463B71F-08CF-04DE-E9CB-DC4C2C73D2BE}" dt="2023-10-03T09:20:10.583" v="114"/>
          <ac:spMkLst>
            <pc:docMk/>
            <pc:sldMk cId="953946663" sldId="282"/>
            <ac:spMk id="3" creationId="{00000000-0000-0000-0000-000000000000}"/>
          </ac:spMkLst>
        </pc:spChg>
        <pc:spChg chg="add mod">
          <ac:chgData name="Malek, Jeb" userId="S::jeb.malek@tamu.edu::60687467-e533-4b88-99c9-a4c24fb41ab0" providerId="AD" clId="Web-{B463B71F-08CF-04DE-E9CB-DC4C2C73D2BE}" dt="2023-10-03T09:20:10.583" v="114"/>
          <ac:spMkLst>
            <pc:docMk/>
            <pc:sldMk cId="953946663" sldId="282"/>
            <ac:spMk id="5" creationId="{3CB593E3-EDEA-2498-DE60-C7C209C01D44}"/>
          </ac:spMkLst>
        </pc:spChg>
        <pc:spChg chg="add mod">
          <ac:chgData name="Malek, Jeb" userId="S::jeb.malek@tamu.edu::60687467-e533-4b88-99c9-a4c24fb41ab0" providerId="AD" clId="Web-{B463B71F-08CF-04DE-E9CB-DC4C2C73D2BE}" dt="2023-10-03T09:20:13.458" v="115"/>
          <ac:spMkLst>
            <pc:docMk/>
            <pc:sldMk cId="953946663" sldId="282"/>
            <ac:spMk id="7" creationId="{27B1F19F-82C4-F7D9-3A42-AA7A34790DB7}"/>
          </ac:spMkLst>
        </pc:spChg>
      </pc:sldChg>
      <pc:sldChg chg="addSp delSp modSp">
        <pc:chgData name="Malek, Jeb" userId="S::jeb.malek@tamu.edu::60687467-e533-4b88-99c9-a4c24fb41ab0" providerId="AD" clId="Web-{B463B71F-08CF-04DE-E9CB-DC4C2C73D2BE}" dt="2023-10-03T09:29:59.743" v="202"/>
        <pc:sldMkLst>
          <pc:docMk/>
          <pc:sldMk cId="3759611720" sldId="283"/>
        </pc:sldMkLst>
        <pc:spChg chg="del">
          <ac:chgData name="Malek, Jeb" userId="S::jeb.malek@tamu.edu::60687467-e533-4b88-99c9-a4c24fb41ab0" providerId="AD" clId="Web-{B463B71F-08CF-04DE-E9CB-DC4C2C73D2BE}" dt="2023-10-03T09:20:03.348" v="113"/>
          <ac:spMkLst>
            <pc:docMk/>
            <pc:sldMk cId="3759611720" sldId="283"/>
            <ac:spMk id="3" creationId="{00000000-0000-0000-0000-000000000000}"/>
          </ac:spMkLst>
        </pc:spChg>
        <pc:spChg chg="add del mod">
          <ac:chgData name="Malek, Jeb" userId="S::jeb.malek@tamu.edu::60687467-e533-4b88-99c9-a4c24fb41ab0" providerId="AD" clId="Web-{B463B71F-08CF-04DE-E9CB-DC4C2C73D2BE}" dt="2023-10-03T09:29:59.743" v="202"/>
          <ac:spMkLst>
            <pc:docMk/>
            <pc:sldMk cId="3759611720" sldId="283"/>
            <ac:spMk id="5" creationId="{14B3E9DD-FB41-0DEA-FE78-2B8404B6E727}"/>
          </ac:spMkLst>
        </pc:spChg>
      </pc:sldChg>
      <pc:sldChg chg="addSp delSp modSp">
        <pc:chgData name="Malek, Jeb" userId="S::jeb.malek@tamu.edu::60687467-e533-4b88-99c9-a4c24fb41ab0" providerId="AD" clId="Web-{B463B71F-08CF-04DE-E9CB-DC4C2C73D2BE}" dt="2023-10-03T09:14:45.010" v="48"/>
        <pc:sldMkLst>
          <pc:docMk/>
          <pc:sldMk cId="3855514025" sldId="284"/>
        </pc:sldMkLst>
        <pc:spChg chg="del">
          <ac:chgData name="Malek, Jeb" userId="S::jeb.malek@tamu.edu::60687467-e533-4b88-99c9-a4c24fb41ab0" providerId="AD" clId="Web-{B463B71F-08CF-04DE-E9CB-DC4C2C73D2BE}" dt="2023-10-03T09:14:45.010" v="48"/>
          <ac:spMkLst>
            <pc:docMk/>
            <pc:sldMk cId="3855514025" sldId="284"/>
            <ac:spMk id="2" creationId="{00000000-0000-0000-0000-000000000000}"/>
          </ac:spMkLst>
        </pc:spChg>
        <pc:spChg chg="mod">
          <ac:chgData name="Malek, Jeb" userId="S::jeb.malek@tamu.edu::60687467-e533-4b88-99c9-a4c24fb41ab0" providerId="AD" clId="Web-{B463B71F-08CF-04DE-E9CB-DC4C2C73D2BE}" dt="2023-10-03T09:12:23.005" v="15" actId="20577"/>
          <ac:spMkLst>
            <pc:docMk/>
            <pc:sldMk cId="3855514025" sldId="284"/>
            <ac:spMk id="3" creationId="{00000000-0000-0000-0000-000000000000}"/>
          </ac:spMkLst>
        </pc:spChg>
        <pc:spChg chg="add mod">
          <ac:chgData name="Malek, Jeb" userId="S::jeb.malek@tamu.edu::60687467-e533-4b88-99c9-a4c24fb41ab0" providerId="AD" clId="Web-{B463B71F-08CF-04DE-E9CB-DC4C2C73D2BE}" dt="2023-10-03T09:14:45.010" v="48"/>
          <ac:spMkLst>
            <pc:docMk/>
            <pc:sldMk cId="3855514025" sldId="284"/>
            <ac:spMk id="5" creationId="{03B67B2F-23E6-C5A4-2F80-C469CF48E86D}"/>
          </ac:spMkLst>
        </pc:spChg>
      </pc:sldChg>
      <pc:sldChg chg="addSp delSp modSp">
        <pc:chgData name="Malek, Jeb" userId="S::jeb.malek@tamu.edu::60687467-e533-4b88-99c9-a4c24fb41ab0" providerId="AD" clId="Web-{B463B71F-08CF-04DE-E9CB-DC4C2C73D2BE}" dt="2023-10-03T09:20:42.615" v="128"/>
        <pc:sldMkLst>
          <pc:docMk/>
          <pc:sldMk cId="3897326177" sldId="285"/>
        </pc:sldMkLst>
        <pc:spChg chg="mod">
          <ac:chgData name="Malek, Jeb" userId="S::jeb.malek@tamu.edu::60687467-e533-4b88-99c9-a4c24fb41ab0" providerId="AD" clId="Web-{B463B71F-08CF-04DE-E9CB-DC4C2C73D2BE}" dt="2023-10-03T09:20:30.037" v="125" actId="20577"/>
          <ac:spMkLst>
            <pc:docMk/>
            <pc:sldMk cId="3897326177" sldId="285"/>
            <ac:spMk id="2" creationId="{00000000-0000-0000-0000-000000000000}"/>
          </ac:spMkLst>
        </pc:spChg>
        <pc:spChg chg="del">
          <ac:chgData name="Malek, Jeb" userId="S::jeb.malek@tamu.edu::60687467-e533-4b88-99c9-a4c24fb41ab0" providerId="AD" clId="Web-{B463B71F-08CF-04DE-E9CB-DC4C2C73D2BE}" dt="2023-10-03T09:20:42.615" v="128"/>
          <ac:spMkLst>
            <pc:docMk/>
            <pc:sldMk cId="3897326177" sldId="285"/>
            <ac:spMk id="3" creationId="{00000000-0000-0000-0000-000000000000}"/>
          </ac:spMkLst>
        </pc:spChg>
        <pc:spChg chg="add mod">
          <ac:chgData name="Malek, Jeb" userId="S::jeb.malek@tamu.edu::60687467-e533-4b88-99c9-a4c24fb41ab0" providerId="AD" clId="Web-{B463B71F-08CF-04DE-E9CB-DC4C2C73D2BE}" dt="2023-10-03T09:20:42.615" v="128"/>
          <ac:spMkLst>
            <pc:docMk/>
            <pc:sldMk cId="3897326177" sldId="285"/>
            <ac:spMk id="5" creationId="{83CD4575-7D1C-06F9-3D37-88A2C6182877}"/>
          </ac:spMkLst>
        </pc:spChg>
      </pc:sldChg>
      <pc:sldChg chg="del">
        <pc:chgData name="Malek, Jeb" userId="S::jeb.malek@tamu.edu::60687467-e533-4b88-99c9-a4c24fb41ab0" providerId="AD" clId="Web-{B463B71F-08CF-04DE-E9CB-DC4C2C73D2BE}" dt="2023-10-03T09:15:01.370" v="49"/>
        <pc:sldMkLst>
          <pc:docMk/>
          <pc:sldMk cId="3599175918" sldId="286"/>
        </pc:sldMkLst>
      </pc:sldChg>
      <pc:sldChg chg="modSp">
        <pc:chgData name="Malek, Jeb" userId="S::jeb.malek@tamu.edu::60687467-e533-4b88-99c9-a4c24fb41ab0" providerId="AD" clId="Web-{B463B71F-08CF-04DE-E9CB-DC4C2C73D2BE}" dt="2023-10-03T09:18:28.595" v="58" actId="20577"/>
        <pc:sldMkLst>
          <pc:docMk/>
          <pc:sldMk cId="1948218552" sldId="288"/>
        </pc:sldMkLst>
        <pc:spChg chg="mod">
          <ac:chgData name="Malek, Jeb" userId="S::jeb.malek@tamu.edu::60687467-e533-4b88-99c9-a4c24fb41ab0" providerId="AD" clId="Web-{B463B71F-08CF-04DE-E9CB-DC4C2C73D2BE}" dt="2023-10-03T09:18:28.595" v="58" actId="20577"/>
          <ac:spMkLst>
            <pc:docMk/>
            <pc:sldMk cId="1948218552" sldId="288"/>
            <ac:spMk id="2" creationId="{AAD7D3CD-A971-3C95-2D7B-115B951B710D}"/>
          </ac:spMkLst>
        </pc:spChg>
      </pc:sldChg>
      <pc:sldChg chg="modSp">
        <pc:chgData name="Malek, Jeb" userId="S::jeb.malek@tamu.edu::60687467-e533-4b88-99c9-a4c24fb41ab0" providerId="AD" clId="Web-{B463B71F-08CF-04DE-E9CB-DC4C2C73D2BE}" dt="2023-10-03T09:14:22.947" v="46" actId="20577"/>
        <pc:sldMkLst>
          <pc:docMk/>
          <pc:sldMk cId="3059552803" sldId="289"/>
        </pc:sldMkLst>
        <pc:spChg chg="mod">
          <ac:chgData name="Malek, Jeb" userId="S::jeb.malek@tamu.edu::60687467-e533-4b88-99c9-a4c24fb41ab0" providerId="AD" clId="Web-{B463B71F-08CF-04DE-E9CB-DC4C2C73D2BE}" dt="2023-10-03T09:14:22.947" v="46" actId="20577"/>
          <ac:spMkLst>
            <pc:docMk/>
            <pc:sldMk cId="3059552803" sldId="289"/>
            <ac:spMk id="2" creationId="{2CF8BFA5-6BA8-ED66-268E-01D0BFB90A1A}"/>
          </ac:spMkLst>
        </pc:spChg>
      </pc:sldChg>
      <pc:sldChg chg="addSp modSp">
        <pc:chgData name="Malek, Jeb" userId="S::jeb.malek@tamu.edu::60687467-e533-4b88-99c9-a4c24fb41ab0" providerId="AD" clId="Web-{B463B71F-08CF-04DE-E9CB-DC4C2C73D2BE}" dt="2023-10-03T09:30:31.040" v="203" actId="1076"/>
        <pc:sldMkLst>
          <pc:docMk/>
          <pc:sldMk cId="2026557183" sldId="290"/>
        </pc:sldMkLst>
        <pc:spChg chg="mod">
          <ac:chgData name="Malek, Jeb" userId="S::jeb.malek@tamu.edu::60687467-e533-4b88-99c9-a4c24fb41ab0" providerId="AD" clId="Web-{B463B71F-08CF-04DE-E9CB-DC4C2C73D2BE}" dt="2023-10-03T09:11:39.519" v="12" actId="20577"/>
          <ac:spMkLst>
            <pc:docMk/>
            <pc:sldMk cId="2026557183" sldId="290"/>
            <ac:spMk id="2" creationId="{42982ACE-E5A8-57ED-1774-37DC94BA2BA4}"/>
          </ac:spMkLst>
        </pc:spChg>
        <pc:spChg chg="mod">
          <ac:chgData name="Malek, Jeb" userId="S::jeb.malek@tamu.edu::60687467-e533-4b88-99c9-a4c24fb41ab0" providerId="AD" clId="Web-{B463B71F-08CF-04DE-E9CB-DC4C2C73D2BE}" dt="2023-10-03T09:11:22.769" v="0" actId="20577"/>
          <ac:spMkLst>
            <pc:docMk/>
            <pc:sldMk cId="2026557183" sldId="290"/>
            <ac:spMk id="3" creationId="{BD30FC60-36F8-96FE-7F70-4CF6CCC51008}"/>
          </ac:spMkLst>
        </pc:spChg>
        <pc:picChg chg="add mod">
          <ac:chgData name="Malek, Jeb" userId="S::jeb.malek@tamu.edu::60687467-e533-4b88-99c9-a4c24fb41ab0" providerId="AD" clId="Web-{B463B71F-08CF-04DE-E9CB-DC4C2C73D2BE}" dt="2023-10-03T09:30:31.040" v="203" actId="1076"/>
          <ac:picMkLst>
            <pc:docMk/>
            <pc:sldMk cId="2026557183" sldId="290"/>
            <ac:picMk id="4" creationId="{D4B19775-D08E-58D6-5D9B-D9FB8374EA5B}"/>
          </ac:picMkLst>
        </pc:picChg>
      </pc:sldChg>
      <pc:sldChg chg="add ord replId">
        <pc:chgData name="Malek, Jeb" userId="S::jeb.malek@tamu.edu::60687467-e533-4b88-99c9-a4c24fb41ab0" providerId="AD" clId="Web-{B463B71F-08CF-04DE-E9CB-DC4C2C73D2BE}" dt="2023-10-03T09:20:38.771" v="127"/>
        <pc:sldMkLst>
          <pc:docMk/>
          <pc:sldMk cId="1310372449" sldId="291"/>
        </pc:sldMkLst>
      </pc:sldChg>
    </pc:docChg>
  </pc:docChgLst>
  <pc:docChgLst>
    <pc:chgData name="Livingston, Tyler" userId="S::livingstons1@tamu.edu::f145a04b-1663-40a0-aa81-0665d41ff751" providerId="AD" clId="Web-{DA0E817B-EEA5-44C1-963A-F8DC92720D02}"/>
    <pc:docChg chg="modSld">
      <pc:chgData name="Livingston, Tyler" userId="S::livingstons1@tamu.edu::f145a04b-1663-40a0-aa81-0665d41ff751" providerId="AD" clId="Web-{DA0E817B-EEA5-44C1-963A-F8DC92720D02}" dt="2023-10-04T13:34:48.797" v="53" actId="20577"/>
      <pc:docMkLst>
        <pc:docMk/>
      </pc:docMkLst>
      <pc:sldChg chg="modSp">
        <pc:chgData name="Livingston, Tyler" userId="S::livingstons1@tamu.edu::f145a04b-1663-40a0-aa81-0665d41ff751" providerId="AD" clId="Web-{DA0E817B-EEA5-44C1-963A-F8DC92720D02}" dt="2023-10-04T13:34:48.797" v="53" actId="20577"/>
        <pc:sldMkLst>
          <pc:docMk/>
          <pc:sldMk cId="2410652104" sldId="292"/>
        </pc:sldMkLst>
        <pc:spChg chg="mod">
          <ac:chgData name="Livingston, Tyler" userId="S::livingstons1@tamu.edu::f145a04b-1663-40a0-aa81-0665d41ff751" providerId="AD" clId="Web-{DA0E817B-EEA5-44C1-963A-F8DC92720D02}" dt="2023-10-04T13:34:48.797" v="53" actId="20577"/>
          <ac:spMkLst>
            <pc:docMk/>
            <pc:sldMk cId="2410652104" sldId="292"/>
            <ac:spMk id="3" creationId="{2BE85683-ED59-2BBE-94E7-7C9811643F0E}"/>
          </ac:spMkLst>
        </pc:spChg>
      </pc:sldChg>
    </pc:docChg>
  </pc:docChgLst>
  <pc:docChgLst>
    <pc:chgData name="Haylow, Lyric C" userId="S::lyrich237339@tamu.edu::f63779a3-44cb-46e5-a715-54f7655c3751" providerId="AD" clId="Web-{299182EC-0AC5-4194-9242-2A3A718F453B}"/>
    <pc:docChg chg="modSld">
      <pc:chgData name="Haylow, Lyric C" userId="S::lyrich237339@tamu.edu::f63779a3-44cb-46e5-a715-54f7655c3751" providerId="AD" clId="Web-{299182EC-0AC5-4194-9242-2A3A718F453B}" dt="2023-10-04T14:22:52.428" v="19" actId="1076"/>
      <pc:docMkLst>
        <pc:docMk/>
      </pc:docMkLst>
      <pc:sldChg chg="addSp modSp">
        <pc:chgData name="Haylow, Lyric C" userId="S::lyrich237339@tamu.edu::f63779a3-44cb-46e5-a715-54f7655c3751" providerId="AD" clId="Web-{299182EC-0AC5-4194-9242-2A3A718F453B}" dt="2023-10-04T14:21:18.879" v="6" actId="20577"/>
        <pc:sldMkLst>
          <pc:docMk/>
          <pc:sldMk cId="1671867253" sldId="280"/>
        </pc:sldMkLst>
        <pc:spChg chg="mod">
          <ac:chgData name="Haylow, Lyric C" userId="S::lyrich237339@tamu.edu::f63779a3-44cb-46e5-a715-54f7655c3751" providerId="AD" clId="Web-{299182EC-0AC5-4194-9242-2A3A718F453B}" dt="2023-10-04T14:21:18.879" v="6" actId="20577"/>
          <ac:spMkLst>
            <pc:docMk/>
            <pc:sldMk cId="1671867253" sldId="280"/>
            <ac:spMk id="2" creationId="{00000000-0000-0000-0000-000000000000}"/>
          </ac:spMkLst>
        </pc:spChg>
        <pc:picChg chg="add mod">
          <ac:chgData name="Haylow, Lyric C" userId="S::lyrich237339@tamu.edu::f63779a3-44cb-46e5-a715-54f7655c3751" providerId="AD" clId="Web-{299182EC-0AC5-4194-9242-2A3A718F453B}" dt="2023-10-04T14:21:15.769" v="4" actId="14100"/>
          <ac:picMkLst>
            <pc:docMk/>
            <pc:sldMk cId="1671867253" sldId="280"/>
            <ac:picMk id="3" creationId="{413C2FEE-71A0-C228-0583-37AC3B7466FC}"/>
          </ac:picMkLst>
        </pc:picChg>
      </pc:sldChg>
      <pc:sldChg chg="addSp modSp">
        <pc:chgData name="Haylow, Lyric C" userId="S::lyrich237339@tamu.edu::f63779a3-44cb-46e5-a715-54f7655c3751" providerId="AD" clId="Web-{299182EC-0AC5-4194-9242-2A3A718F453B}" dt="2023-10-04T14:22:52.428" v="19" actId="1076"/>
        <pc:sldMkLst>
          <pc:docMk/>
          <pc:sldMk cId="1315630434" sldId="295"/>
        </pc:sldMkLst>
        <pc:spChg chg="mod">
          <ac:chgData name="Haylow, Lyric C" userId="S::lyrich237339@tamu.edu::f63779a3-44cb-46e5-a715-54f7655c3751" providerId="AD" clId="Web-{299182EC-0AC5-4194-9242-2A3A718F453B}" dt="2023-10-04T14:22:10.740" v="10" actId="20577"/>
          <ac:spMkLst>
            <pc:docMk/>
            <pc:sldMk cId="1315630434" sldId="295"/>
            <ac:spMk id="2" creationId="{01193F51-0C8B-4B42-A003-5C38E018D70E}"/>
          </ac:spMkLst>
        </pc:spChg>
        <pc:picChg chg="add mod">
          <ac:chgData name="Haylow, Lyric C" userId="S::lyrich237339@tamu.edu::f63779a3-44cb-46e5-a715-54f7655c3751" providerId="AD" clId="Web-{299182EC-0AC5-4194-9242-2A3A718F453B}" dt="2023-10-04T14:22:52.428" v="19" actId="1076"/>
          <ac:picMkLst>
            <pc:docMk/>
            <pc:sldMk cId="1315630434" sldId="295"/>
            <ac:picMk id="3" creationId="{2665A02E-85B8-4C35-C029-968A231D6A24}"/>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9B8F6D-CC78-43D7-B2DB-8D1F23849065}" type="datetimeFigureOut">
              <a:rPr lang="en-US" smtClean="0"/>
              <a:t>10/4/2023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8F3B590-7759-491A-AC5A-8D20F39330BB}" type="slidenum">
              <a:rPr lang="en-US" smtClean="0"/>
              <a:t>‹#›</a:t>
            </a:fld>
            <a:endParaRPr lang="en-US"/>
          </a:p>
        </p:txBody>
      </p:sp>
    </p:spTree>
    <p:extLst>
      <p:ext uri="{BB962C8B-B14F-4D97-AF65-F5344CB8AC3E}">
        <p14:creationId xmlns:p14="http://schemas.microsoft.com/office/powerpoint/2010/main" val="19884941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AND operator for signal at particular timing, comparator , using a triangular wave with , using the comparator and the triangle wave , pulses can be created</a:t>
            </a:r>
          </a:p>
        </p:txBody>
      </p:sp>
      <p:sp>
        <p:nvSpPr>
          <p:cNvPr id="4" name="Slide Number Placeholder 3"/>
          <p:cNvSpPr>
            <a:spLocks noGrp="1"/>
          </p:cNvSpPr>
          <p:nvPr>
            <p:ph type="sldNum" sz="quarter" idx="5"/>
          </p:nvPr>
        </p:nvSpPr>
        <p:spPr/>
        <p:txBody>
          <a:bodyPr/>
          <a:lstStyle/>
          <a:p>
            <a:fld id="{28F3B590-7759-491A-AC5A-8D20F39330BB}" type="slidenum">
              <a:rPr lang="en-US" smtClean="0"/>
              <a:t>8</a:t>
            </a:fld>
            <a:endParaRPr lang="en-US"/>
          </a:p>
        </p:txBody>
      </p:sp>
    </p:spTree>
    <p:extLst>
      <p:ext uri="{BB962C8B-B14F-4D97-AF65-F5344CB8AC3E}">
        <p14:creationId xmlns:p14="http://schemas.microsoft.com/office/powerpoint/2010/main" val="28204443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50 percent on 50 percent off, half on , half off</a:t>
            </a:r>
          </a:p>
        </p:txBody>
      </p:sp>
      <p:sp>
        <p:nvSpPr>
          <p:cNvPr id="4" name="Slide Number Placeholder 3"/>
          <p:cNvSpPr>
            <a:spLocks noGrp="1"/>
          </p:cNvSpPr>
          <p:nvPr>
            <p:ph type="sldNum" sz="quarter" idx="5"/>
          </p:nvPr>
        </p:nvSpPr>
        <p:spPr/>
        <p:txBody>
          <a:bodyPr/>
          <a:lstStyle/>
          <a:p>
            <a:fld id="{28F3B590-7759-491A-AC5A-8D20F39330BB}" type="slidenum">
              <a:rPr lang="en-US" smtClean="0"/>
              <a:t>9</a:t>
            </a:fld>
            <a:endParaRPr lang="en-US"/>
          </a:p>
        </p:txBody>
      </p:sp>
    </p:spTree>
    <p:extLst>
      <p:ext uri="{BB962C8B-B14F-4D97-AF65-F5344CB8AC3E}">
        <p14:creationId xmlns:p14="http://schemas.microsoft.com/office/powerpoint/2010/main" val="376235506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rotWithShape="1">
          <a:blip r:embed="rId2" cstate="print">
            <a:extLst>
              <a:ext uri="{28A0092B-C50C-407E-A947-70E740481C1C}">
                <a14:useLocalDpi xmlns:a14="http://schemas.microsoft.com/office/drawing/2010/main"/>
              </a:ext>
            </a:extLst>
          </a:blip>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969582" y="2130425"/>
            <a:ext cx="4488617" cy="1470025"/>
          </a:xfrm>
        </p:spPr>
        <p:txBody>
          <a:bodyPr>
            <a:normAutofit/>
          </a:bodyPr>
          <a:lstStyle>
            <a:lvl1pPr algn="r">
              <a:defRPr sz="3600" b="1">
                <a:solidFill>
                  <a:schemeClr val="bg1"/>
                </a:solidFill>
              </a:defRPr>
            </a:lvl1pPr>
          </a:lstStyle>
          <a:p>
            <a:r>
              <a:rPr lang="en-US"/>
              <a:t>Click to edit Master title style</a:t>
            </a:r>
          </a:p>
        </p:txBody>
      </p:sp>
      <p:sp>
        <p:nvSpPr>
          <p:cNvPr id="3" name="Subtitle 2"/>
          <p:cNvSpPr>
            <a:spLocks noGrp="1"/>
          </p:cNvSpPr>
          <p:nvPr>
            <p:ph type="subTitle" idx="1"/>
          </p:nvPr>
        </p:nvSpPr>
        <p:spPr>
          <a:xfrm>
            <a:off x="3124200" y="3886200"/>
            <a:ext cx="5333999" cy="1752600"/>
          </a:xfrm>
        </p:spPr>
        <p:txBody>
          <a:bodyPr>
            <a:normAutofit/>
          </a:bodyPr>
          <a:lstStyle>
            <a:lvl1pPr marL="0" indent="0" algn="r">
              <a:buNone/>
              <a:defRPr sz="28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181039F-CB0C-E14D-A7EF-3BACE2CEF4EA}" type="datetimeFigureOut">
              <a:rPr lang="en-US" smtClean="0"/>
              <a:t>10/4/2023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4265A6-8BBF-864B-863C-9248948DDB56}" type="slidenum">
              <a:rPr lang="en-US" smtClean="0"/>
              <a:t>‹#›</a:t>
            </a:fld>
            <a:endParaRPr lang="en-US"/>
          </a:p>
        </p:txBody>
      </p:sp>
    </p:spTree>
    <p:extLst>
      <p:ext uri="{BB962C8B-B14F-4D97-AF65-F5344CB8AC3E}">
        <p14:creationId xmlns:p14="http://schemas.microsoft.com/office/powerpoint/2010/main" val="14365858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blipFill rotWithShape="1">
          <a:blip r:embed="rId2" cstate="print">
            <a:extLst>
              <a:ext uri="{28A0092B-C50C-407E-A947-70E740481C1C}">
                <a14:useLocalDpi xmlns:a14="http://schemas.microsoft.com/office/drawing/2010/main"/>
              </a:ext>
            </a:extLst>
          </a:blip>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1049177"/>
            <a:ext cx="8229600" cy="803756"/>
          </a:xfrm>
        </p:spPr>
        <p:txBody>
          <a:bodyPr>
            <a:normAutofit/>
          </a:bodyPr>
          <a:lstStyle>
            <a:lvl1pPr algn="ctr">
              <a:defRPr sz="3200" b="1"/>
            </a:lvl1pPr>
          </a:lstStyle>
          <a:p>
            <a:r>
              <a:rPr lang="en-US"/>
              <a:t>Click to edit Master title style</a:t>
            </a:r>
          </a:p>
        </p:txBody>
      </p:sp>
      <p:sp>
        <p:nvSpPr>
          <p:cNvPr id="3" name="Content Placeholder 2"/>
          <p:cNvSpPr>
            <a:spLocks noGrp="1"/>
          </p:cNvSpPr>
          <p:nvPr>
            <p:ph idx="1"/>
          </p:nvPr>
        </p:nvSpPr>
        <p:spPr>
          <a:xfrm>
            <a:off x="457200" y="2049270"/>
            <a:ext cx="8229600" cy="40768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181039F-CB0C-E14D-A7EF-3BACE2CEF4EA}" type="datetimeFigureOut">
              <a:rPr lang="en-US" smtClean="0"/>
              <a:t>10/4/2023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4265A6-8BBF-864B-863C-9248948DDB56}" type="slidenum">
              <a:rPr lang="en-US" smtClean="0"/>
              <a:t>‹#›</a:t>
            </a:fld>
            <a:endParaRPr lang="en-US"/>
          </a:p>
        </p:txBody>
      </p:sp>
      <p:pic>
        <p:nvPicPr>
          <p:cNvPr id="7" name="Picture 6" descr="DLCOE_logo_HWHT.png"/>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450851" y="234146"/>
            <a:ext cx="2443865" cy="412601"/>
          </a:xfrm>
          <a:prstGeom prst="rect">
            <a:avLst/>
          </a:prstGeom>
        </p:spPr>
      </p:pic>
    </p:spTree>
    <p:extLst>
      <p:ext uri="{BB962C8B-B14F-4D97-AF65-F5344CB8AC3E}">
        <p14:creationId xmlns:p14="http://schemas.microsoft.com/office/powerpoint/2010/main" val="36396715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975644"/>
            <a:ext cx="4038600" cy="4150519"/>
          </a:xfrm>
        </p:spPr>
        <p:txBody>
          <a:bodyPr/>
          <a:lstStyle>
            <a:lvl1pPr>
              <a:defRPr sz="24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75644"/>
            <a:ext cx="4038600" cy="4150519"/>
          </a:xfrm>
        </p:spPr>
        <p:txBody>
          <a:bodyPr/>
          <a:lstStyle>
            <a:lvl1pPr>
              <a:defRPr sz="24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181039F-CB0C-E14D-A7EF-3BACE2CEF4EA}" type="datetimeFigureOut">
              <a:rPr lang="en-US" smtClean="0"/>
              <a:t>10/4/2023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4265A6-8BBF-864B-863C-9248948DDB56}" type="slidenum">
              <a:rPr lang="en-US" smtClean="0"/>
              <a:t>‹#›</a:t>
            </a:fld>
            <a:endParaRPr lang="en-US"/>
          </a:p>
        </p:txBody>
      </p:sp>
      <p:sp>
        <p:nvSpPr>
          <p:cNvPr id="8" name="Title 1"/>
          <p:cNvSpPr>
            <a:spLocks noGrp="1"/>
          </p:cNvSpPr>
          <p:nvPr>
            <p:ph type="title"/>
          </p:nvPr>
        </p:nvSpPr>
        <p:spPr>
          <a:xfrm>
            <a:off x="457200" y="1049177"/>
            <a:ext cx="8229600" cy="803756"/>
          </a:xfrm>
        </p:spPr>
        <p:txBody>
          <a:bodyPr>
            <a:normAutofit/>
          </a:bodyPr>
          <a:lstStyle>
            <a:lvl1pPr algn="ctr">
              <a:defRPr sz="3200" b="1"/>
            </a:lvl1pPr>
          </a:lstStyle>
          <a:p>
            <a:r>
              <a:rPr lang="en-US"/>
              <a:t>Click to edit Master title style</a:t>
            </a:r>
          </a:p>
        </p:txBody>
      </p:sp>
    </p:spTree>
    <p:extLst>
      <p:ext uri="{BB962C8B-B14F-4D97-AF65-F5344CB8AC3E}">
        <p14:creationId xmlns:p14="http://schemas.microsoft.com/office/powerpoint/2010/main" val="22016851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900649"/>
            <a:ext cx="8229600" cy="1143000"/>
          </a:xfrm>
        </p:spPr>
        <p:txBody>
          <a:bodyPr>
            <a:normAutofit/>
          </a:bodyPr>
          <a:lstStyle>
            <a:lvl1pPr>
              <a:defRPr sz="4000" b="1"/>
            </a:lvl1pPr>
          </a:lstStyle>
          <a:p>
            <a:r>
              <a:rPr lang="en-US"/>
              <a:t>Click to edit Master title style</a:t>
            </a:r>
          </a:p>
        </p:txBody>
      </p:sp>
      <p:sp>
        <p:nvSpPr>
          <p:cNvPr id="3" name="Date Placeholder 2"/>
          <p:cNvSpPr>
            <a:spLocks noGrp="1"/>
          </p:cNvSpPr>
          <p:nvPr>
            <p:ph type="dt" sz="half" idx="10"/>
          </p:nvPr>
        </p:nvSpPr>
        <p:spPr/>
        <p:txBody>
          <a:bodyPr/>
          <a:lstStyle/>
          <a:p>
            <a:fld id="{7181039F-CB0C-E14D-A7EF-3BACE2CEF4EA}" type="datetimeFigureOut">
              <a:rPr lang="en-US" smtClean="0"/>
              <a:t>10/4/2023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94265A6-8BBF-864B-863C-9248948DDB56}" type="slidenum">
              <a:rPr lang="en-US" smtClean="0"/>
              <a:t>‹#›</a:t>
            </a:fld>
            <a:endParaRPr lang="en-US"/>
          </a:p>
        </p:txBody>
      </p:sp>
    </p:spTree>
    <p:extLst>
      <p:ext uri="{BB962C8B-B14F-4D97-AF65-F5344CB8AC3E}">
        <p14:creationId xmlns:p14="http://schemas.microsoft.com/office/powerpoint/2010/main" val="22524932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066968"/>
            <a:ext cx="3008313" cy="736881"/>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1073720"/>
            <a:ext cx="5111750" cy="5052443"/>
          </a:xfrm>
        </p:spPr>
        <p:txBody>
          <a:bodyPr/>
          <a:lstStyle>
            <a:lvl1pPr>
              <a:defRPr sz="2800" b="1"/>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803850"/>
            <a:ext cx="3008313" cy="4322314"/>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181039F-CB0C-E14D-A7EF-3BACE2CEF4EA}" type="datetimeFigureOut">
              <a:rPr lang="en-US" smtClean="0"/>
              <a:t>10/4/2023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4265A6-8BBF-864B-863C-9248948DDB56}" type="slidenum">
              <a:rPr lang="en-US" smtClean="0"/>
              <a:t>‹#›</a:t>
            </a:fld>
            <a:endParaRPr lang="en-US"/>
          </a:p>
        </p:txBody>
      </p:sp>
    </p:spTree>
    <p:extLst>
      <p:ext uri="{BB962C8B-B14F-4D97-AF65-F5344CB8AC3E}">
        <p14:creationId xmlns:p14="http://schemas.microsoft.com/office/powerpoint/2010/main" val="26352638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196430"/>
            <a:ext cx="2573672" cy="566738"/>
          </a:xfrm>
        </p:spPr>
        <p:txBody>
          <a:bodyPr anchor="b">
            <a:noAutofit/>
          </a:bodyPr>
          <a:lstStyle>
            <a:lvl1pPr algn="l">
              <a:defRPr sz="1800" b="1"/>
            </a:lvl1pPr>
          </a:lstStyle>
          <a:p>
            <a:r>
              <a:rPr lang="en-US"/>
              <a:t>Click to edit Master title style</a:t>
            </a:r>
          </a:p>
        </p:txBody>
      </p:sp>
      <p:sp>
        <p:nvSpPr>
          <p:cNvPr id="3" name="Picture Placeholder 2"/>
          <p:cNvSpPr>
            <a:spLocks noGrp="1"/>
          </p:cNvSpPr>
          <p:nvPr>
            <p:ph type="pic" idx="1"/>
          </p:nvPr>
        </p:nvSpPr>
        <p:spPr>
          <a:xfrm>
            <a:off x="3200400" y="1196430"/>
            <a:ext cx="5486400" cy="485028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457200" y="1768043"/>
            <a:ext cx="2573672" cy="427867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181039F-CB0C-E14D-A7EF-3BACE2CEF4EA}" type="datetimeFigureOut">
              <a:rPr lang="en-US" smtClean="0"/>
              <a:t>10/4/2023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4265A6-8BBF-864B-863C-9248948DDB56}" type="slidenum">
              <a:rPr lang="en-US" smtClean="0"/>
              <a:t>‹#›</a:t>
            </a:fld>
            <a:endParaRPr lang="en-US"/>
          </a:p>
        </p:txBody>
      </p:sp>
    </p:spTree>
    <p:extLst>
      <p:ext uri="{BB962C8B-B14F-4D97-AF65-F5344CB8AC3E}">
        <p14:creationId xmlns:p14="http://schemas.microsoft.com/office/powerpoint/2010/main" val="160872262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181039F-CB0C-E14D-A7EF-3BACE2CEF4EA}" type="datetimeFigureOut">
              <a:rPr lang="en-US" smtClean="0"/>
              <a:t>10/4/2023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94265A6-8BBF-864B-863C-9248948DDB56}" type="slidenum">
              <a:rPr lang="en-US" smtClean="0"/>
              <a:t>‹#›</a:t>
            </a:fld>
            <a:endParaRPr lang="en-US"/>
          </a:p>
        </p:txBody>
      </p:sp>
    </p:spTree>
    <p:extLst>
      <p:ext uri="{BB962C8B-B14F-4D97-AF65-F5344CB8AC3E}">
        <p14:creationId xmlns:p14="http://schemas.microsoft.com/office/powerpoint/2010/main" val="21131668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4" r:id="rId4"/>
    <p:sldLayoutId id="2147483656" r:id="rId5"/>
    <p:sldLayoutId id="2147483657" r:id="rId6"/>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6071" y="4244975"/>
            <a:ext cx="9057821" cy="1603375"/>
          </a:xfrm>
        </p:spPr>
        <p:txBody>
          <a:bodyPr>
            <a:normAutofit fontScale="90000"/>
          </a:bodyPr>
          <a:lstStyle/>
          <a:p>
            <a:r>
              <a:rPr lang="en-US"/>
              <a:t>ECEN 403 Midterm Presentation</a:t>
            </a:r>
            <a:br>
              <a:rPr lang="en-US"/>
            </a:br>
            <a:r>
              <a:rPr lang="en-US"/>
              <a:t>Team 60: Solar Lighting System </a:t>
            </a:r>
            <a:br>
              <a:rPr lang="en-US"/>
            </a:br>
            <a:r>
              <a:rPr lang="en-US" sz="2200"/>
              <a:t>Josh George, Lyric </a:t>
            </a:r>
            <a:r>
              <a:rPr lang="en-US" sz="2200" err="1"/>
              <a:t>Haylow</a:t>
            </a:r>
            <a:r>
              <a:rPr lang="en-US" sz="2200"/>
              <a:t>, Tyler Livingston, Jeb Malek</a:t>
            </a:r>
            <a:r>
              <a:rPr lang="en-US"/>
              <a:t> </a:t>
            </a:r>
            <a:br>
              <a:rPr lang="en-US">
                <a:cs typeface="Arial"/>
              </a:rPr>
            </a:br>
            <a:r>
              <a:rPr lang="en-US" sz="3100"/>
              <a:t>Sponsor :Dr. Jang</a:t>
            </a:r>
          </a:p>
        </p:txBody>
      </p:sp>
      <p:sp>
        <p:nvSpPr>
          <p:cNvPr id="4" name="Diagonal Stripe 3"/>
          <p:cNvSpPr/>
          <p:nvPr/>
        </p:nvSpPr>
        <p:spPr>
          <a:xfrm>
            <a:off x="0" y="0"/>
            <a:ext cx="6111425" cy="6111425"/>
          </a:xfrm>
          <a:prstGeom prst="diagStripe">
            <a:avLst>
              <a:gd name="adj" fmla="val 28990"/>
            </a:avLst>
          </a:prstGeom>
          <a:blipFill rotWithShape="1">
            <a:blip r:embed="rId2" cstate="print">
              <a:extLst>
                <a:ext uri="{28A0092B-C50C-407E-A947-70E740481C1C}">
                  <a14:useLocalDpi xmlns:a14="http://schemas.microsoft.com/office/drawing/2010/main"/>
                </a:ext>
              </a:extLst>
            </a:blip>
            <a:srcRect/>
            <a:stretch>
              <a:fillRect/>
            </a:stretch>
          </a:blipFill>
          <a:ln>
            <a:noFill/>
          </a:ln>
          <a:effectLst>
            <a:outerShdw blurRad="193675" dist="23000" dir="5400000" rotWithShape="0">
              <a:srgbClr val="000000">
                <a:alpha val="6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pic>
        <p:nvPicPr>
          <p:cNvPr id="6" name="Picture 5" descr="DLCOE_logo_HWHT.png"/>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5344000" y="1105318"/>
            <a:ext cx="3114199" cy="525774"/>
          </a:xfrm>
          <a:prstGeom prst="rect">
            <a:avLst/>
          </a:prstGeom>
        </p:spPr>
      </p:pic>
    </p:spTree>
    <p:extLst>
      <p:ext uri="{BB962C8B-B14F-4D97-AF65-F5344CB8AC3E}">
        <p14:creationId xmlns:p14="http://schemas.microsoft.com/office/powerpoint/2010/main" val="16285717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E2EC39-DB04-5F75-682E-1E97CE0547BD}"/>
              </a:ext>
            </a:extLst>
          </p:cNvPr>
          <p:cNvSpPr>
            <a:spLocks noGrp="1"/>
          </p:cNvSpPr>
          <p:nvPr>
            <p:ph type="title"/>
          </p:nvPr>
        </p:nvSpPr>
        <p:spPr/>
        <p:txBody>
          <a:bodyPr/>
          <a:lstStyle/>
          <a:p>
            <a:r>
              <a:rPr lang="en-US">
                <a:cs typeface="Arial"/>
              </a:rPr>
              <a:t>Microcontroller and Sensors</a:t>
            </a:r>
            <a:endParaRPr lang="en-US"/>
          </a:p>
        </p:txBody>
      </p:sp>
      <p:sp>
        <p:nvSpPr>
          <p:cNvPr id="3" name="Content Placeholder 2">
            <a:extLst>
              <a:ext uri="{FF2B5EF4-FFF2-40B4-BE49-F238E27FC236}">
                <a16:creationId xmlns:a16="http://schemas.microsoft.com/office/drawing/2014/main" id="{5A199437-8574-73E4-75D0-157BA4B518A1}"/>
              </a:ext>
            </a:extLst>
          </p:cNvPr>
          <p:cNvSpPr>
            <a:spLocks noGrp="1"/>
          </p:cNvSpPr>
          <p:nvPr>
            <p:ph idx="1"/>
          </p:nvPr>
        </p:nvSpPr>
        <p:spPr/>
        <p:txBody>
          <a:bodyPr vert="horz" lIns="91440" tIns="45720" rIns="91440" bIns="45720" rtlCol="0" anchor="t">
            <a:normAutofit lnSpcReduction="10000"/>
          </a:bodyPr>
          <a:lstStyle/>
          <a:p>
            <a:r>
              <a:rPr lang="en-US" sz="2400" b="1">
                <a:cs typeface="Arial"/>
              </a:rPr>
              <a:t>Overview:</a:t>
            </a:r>
          </a:p>
          <a:p>
            <a:pPr lvl="1"/>
            <a:r>
              <a:rPr lang="en-US" sz="2000">
                <a:cs typeface="Arial"/>
              </a:rPr>
              <a:t>The MCU must take in sensor data and send signals to control the lights based on user preference from the mobile app.</a:t>
            </a:r>
            <a:endParaRPr lang="en-US" sz="2000" b="1">
              <a:cs typeface="Arial"/>
            </a:endParaRPr>
          </a:p>
          <a:p>
            <a:r>
              <a:rPr lang="en-US" sz="2400" b="1">
                <a:cs typeface="Arial"/>
              </a:rPr>
              <a:t>Considerations:</a:t>
            </a:r>
          </a:p>
          <a:p>
            <a:pPr lvl="1"/>
            <a:r>
              <a:rPr lang="en-US" sz="2000">
                <a:cs typeface="Arial"/>
              </a:rPr>
              <a:t>Bluetooth connection to mobile app.</a:t>
            </a:r>
            <a:endParaRPr lang="en-US" sz="2000" b="1">
              <a:cs typeface="Arial"/>
            </a:endParaRPr>
          </a:p>
          <a:p>
            <a:pPr lvl="1"/>
            <a:r>
              <a:rPr lang="en-US" sz="2000">
                <a:cs typeface="Arial"/>
              </a:rPr>
              <a:t>Multiple GPIO ports for sensors.</a:t>
            </a:r>
          </a:p>
          <a:p>
            <a:pPr lvl="1"/>
            <a:r>
              <a:rPr lang="en-US" sz="2000">
                <a:cs typeface="Arial"/>
              </a:rPr>
              <a:t>SPI/I2C to communicate with sensors.</a:t>
            </a:r>
          </a:p>
          <a:p>
            <a:pPr lvl="1"/>
            <a:r>
              <a:rPr lang="en-US" sz="2000">
                <a:cs typeface="Arial"/>
              </a:rPr>
              <a:t>FOV of PIR sensors.</a:t>
            </a:r>
          </a:p>
          <a:p>
            <a:pPr lvl="2"/>
            <a:r>
              <a:rPr lang="en-US" sz="2000" b="1">
                <a:cs typeface="Arial"/>
              </a:rPr>
              <a:t>Foyer: </a:t>
            </a:r>
            <a:r>
              <a:rPr lang="en-US" sz="2000">
                <a:cs typeface="Arial"/>
              </a:rPr>
              <a:t>Smaller FOV to reduce activation from small pets</a:t>
            </a:r>
          </a:p>
          <a:p>
            <a:pPr lvl="2"/>
            <a:r>
              <a:rPr lang="en-US" sz="2000" b="1">
                <a:cs typeface="Arial"/>
              </a:rPr>
              <a:t>Patio: </a:t>
            </a:r>
            <a:r>
              <a:rPr lang="en-US" sz="2000">
                <a:cs typeface="Arial"/>
              </a:rPr>
              <a:t>Larger FOV for increased coverage</a:t>
            </a:r>
          </a:p>
          <a:p>
            <a:pPr lvl="1"/>
            <a:r>
              <a:rPr lang="en-US" sz="2000">
                <a:cs typeface="Arial"/>
              </a:rPr>
              <a:t>Range of PIR sensors.</a:t>
            </a:r>
          </a:p>
          <a:p>
            <a:pPr lvl="1"/>
            <a:endParaRPr lang="en-US" sz="1800">
              <a:cs typeface="Arial"/>
            </a:endParaRPr>
          </a:p>
          <a:p>
            <a:pPr lvl="2"/>
            <a:endParaRPr lang="en-US" sz="1400">
              <a:cs typeface="Arial"/>
            </a:endParaRPr>
          </a:p>
          <a:p>
            <a:pPr lvl="2"/>
            <a:endParaRPr lang="en-US" sz="1400">
              <a:cs typeface="Arial"/>
            </a:endParaRPr>
          </a:p>
          <a:p>
            <a:endParaRPr lang="en-US" sz="2400" b="1">
              <a:cs typeface="Arial"/>
            </a:endParaRPr>
          </a:p>
        </p:txBody>
      </p:sp>
    </p:spTree>
    <p:extLst>
      <p:ext uri="{BB962C8B-B14F-4D97-AF65-F5344CB8AC3E}">
        <p14:creationId xmlns:p14="http://schemas.microsoft.com/office/powerpoint/2010/main" val="3519636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D7D3CD-A971-3C95-2D7B-115B951B710D}"/>
              </a:ext>
            </a:extLst>
          </p:cNvPr>
          <p:cNvSpPr>
            <a:spLocks noGrp="1"/>
          </p:cNvSpPr>
          <p:nvPr>
            <p:ph type="title"/>
          </p:nvPr>
        </p:nvSpPr>
        <p:spPr/>
        <p:txBody>
          <a:bodyPr/>
          <a:lstStyle/>
          <a:p>
            <a:r>
              <a:rPr lang="en-US">
                <a:cs typeface="Arial"/>
              </a:rPr>
              <a:t>Microcontroller and Sensors</a:t>
            </a:r>
            <a:endParaRPr lang="en-US"/>
          </a:p>
        </p:txBody>
      </p:sp>
      <p:sp>
        <p:nvSpPr>
          <p:cNvPr id="3" name="Content Placeholder 2">
            <a:extLst>
              <a:ext uri="{FF2B5EF4-FFF2-40B4-BE49-F238E27FC236}">
                <a16:creationId xmlns:a16="http://schemas.microsoft.com/office/drawing/2014/main" id="{2DA7F23E-BA19-6306-083E-064D1B284C3E}"/>
              </a:ext>
            </a:extLst>
          </p:cNvPr>
          <p:cNvSpPr>
            <a:spLocks noGrp="1"/>
          </p:cNvSpPr>
          <p:nvPr>
            <p:ph idx="1"/>
          </p:nvPr>
        </p:nvSpPr>
        <p:spPr/>
        <p:txBody>
          <a:bodyPr vert="horz" lIns="91440" tIns="45720" rIns="91440" bIns="45720" rtlCol="0" anchor="t">
            <a:normAutofit/>
          </a:bodyPr>
          <a:lstStyle/>
          <a:p>
            <a:endParaRPr lang="en-US">
              <a:cs typeface="Arial"/>
            </a:endParaRPr>
          </a:p>
          <a:p>
            <a:endParaRPr lang="en-US">
              <a:cs typeface="Arial"/>
            </a:endParaRPr>
          </a:p>
          <a:p>
            <a:endParaRPr lang="en-US">
              <a:cs typeface="Arial"/>
            </a:endParaRPr>
          </a:p>
        </p:txBody>
      </p:sp>
      <p:graphicFrame>
        <p:nvGraphicFramePr>
          <p:cNvPr id="4" name="Table 3">
            <a:extLst>
              <a:ext uri="{FF2B5EF4-FFF2-40B4-BE49-F238E27FC236}">
                <a16:creationId xmlns:a16="http://schemas.microsoft.com/office/drawing/2014/main" id="{AF672930-CBB6-80EE-DEC0-48FD04E02D8A}"/>
              </a:ext>
            </a:extLst>
          </p:cNvPr>
          <p:cNvGraphicFramePr>
            <a:graphicFrameLocks noGrp="1"/>
          </p:cNvGraphicFramePr>
          <p:nvPr>
            <p:extLst>
              <p:ext uri="{D42A27DB-BD31-4B8C-83A1-F6EECF244321}">
                <p14:modId xmlns:p14="http://schemas.microsoft.com/office/powerpoint/2010/main" val="3963248770"/>
              </p:ext>
            </p:extLst>
          </p:nvPr>
        </p:nvGraphicFramePr>
        <p:xfrm>
          <a:off x="4233333" y="2210740"/>
          <a:ext cx="4767844" cy="3382467"/>
        </p:xfrm>
        <a:graphic>
          <a:graphicData uri="http://schemas.openxmlformats.org/drawingml/2006/table">
            <a:tbl>
              <a:tblPr firstRow="1" bandRow="1">
                <a:tableStyleId>{5C22544A-7EE6-4342-B048-85BDC9FD1C3A}</a:tableStyleId>
              </a:tblPr>
              <a:tblGrid>
                <a:gridCol w="2434166">
                  <a:extLst>
                    <a:ext uri="{9D8B030D-6E8A-4147-A177-3AD203B41FA5}">
                      <a16:colId xmlns:a16="http://schemas.microsoft.com/office/drawing/2014/main" val="1283457075"/>
                    </a:ext>
                  </a:extLst>
                </a:gridCol>
                <a:gridCol w="2333678">
                  <a:extLst>
                    <a:ext uri="{9D8B030D-6E8A-4147-A177-3AD203B41FA5}">
                      <a16:colId xmlns:a16="http://schemas.microsoft.com/office/drawing/2014/main" val="2508671203"/>
                    </a:ext>
                  </a:extLst>
                </a:gridCol>
              </a:tblGrid>
              <a:tr h="585753">
                <a:tc>
                  <a:txBody>
                    <a:bodyPr/>
                    <a:lstStyle/>
                    <a:p>
                      <a:r>
                        <a:rPr lang="en-US" b="1"/>
                        <a:t>Components</a:t>
                      </a:r>
                    </a:p>
                  </a:txBody>
                  <a:tcPr/>
                </a:tc>
                <a:tc>
                  <a:txBody>
                    <a:bodyPr/>
                    <a:lstStyle/>
                    <a:p>
                      <a:r>
                        <a:rPr lang="en-US"/>
                        <a:t>Part Number</a:t>
                      </a:r>
                    </a:p>
                  </a:txBody>
                  <a:tcPr/>
                </a:tc>
                <a:extLst>
                  <a:ext uri="{0D108BD9-81ED-4DB2-BD59-A6C34878D82A}">
                    <a16:rowId xmlns:a16="http://schemas.microsoft.com/office/drawing/2014/main" val="2473088047"/>
                  </a:ext>
                </a:extLst>
              </a:tr>
              <a:tr h="585753">
                <a:tc>
                  <a:txBody>
                    <a:bodyPr/>
                    <a:lstStyle/>
                    <a:p>
                      <a:r>
                        <a:rPr lang="en-US"/>
                        <a:t>MCU Module</a:t>
                      </a:r>
                    </a:p>
                  </a:txBody>
                  <a:tcPr/>
                </a:tc>
                <a:tc>
                  <a:txBody>
                    <a:bodyPr/>
                    <a:lstStyle/>
                    <a:p>
                      <a:r>
                        <a:rPr lang="en-US"/>
                        <a:t>ESP32-WROVER-E-N16R8</a:t>
                      </a:r>
                    </a:p>
                  </a:txBody>
                  <a:tcPr/>
                </a:tc>
                <a:extLst>
                  <a:ext uri="{0D108BD9-81ED-4DB2-BD59-A6C34878D82A}">
                    <a16:rowId xmlns:a16="http://schemas.microsoft.com/office/drawing/2014/main" val="2687486168"/>
                  </a:ext>
                </a:extLst>
              </a:tr>
              <a:tr h="718878">
                <a:tc>
                  <a:txBody>
                    <a:bodyPr/>
                    <a:lstStyle/>
                    <a:p>
                      <a:r>
                        <a:rPr lang="en-US"/>
                        <a:t>2.2m PIR Motion Sensor</a:t>
                      </a:r>
                    </a:p>
                  </a:txBody>
                  <a:tcPr/>
                </a:tc>
                <a:tc>
                  <a:txBody>
                    <a:bodyPr/>
                    <a:lstStyle/>
                    <a:p>
                      <a:r>
                        <a:rPr lang="en-US"/>
                        <a:t>EKMB1393111K</a:t>
                      </a:r>
                    </a:p>
                  </a:txBody>
                  <a:tcPr/>
                </a:tc>
                <a:extLst>
                  <a:ext uri="{0D108BD9-81ED-4DB2-BD59-A6C34878D82A}">
                    <a16:rowId xmlns:a16="http://schemas.microsoft.com/office/drawing/2014/main" val="2375691547"/>
                  </a:ext>
                </a:extLst>
              </a:tr>
              <a:tr h="718878">
                <a:tc>
                  <a:txBody>
                    <a:bodyPr/>
                    <a:lstStyle/>
                    <a:p>
                      <a:r>
                        <a:rPr lang="en-US"/>
                        <a:t>17m PIR Motion Sensor</a:t>
                      </a:r>
                    </a:p>
                  </a:txBody>
                  <a:tcPr/>
                </a:tc>
                <a:tc>
                  <a:txBody>
                    <a:bodyPr/>
                    <a:lstStyle/>
                    <a:p>
                      <a:r>
                        <a:rPr lang="en-US"/>
                        <a:t>EKMB4303111K</a:t>
                      </a:r>
                    </a:p>
                  </a:txBody>
                  <a:tcPr/>
                </a:tc>
                <a:extLst>
                  <a:ext uri="{0D108BD9-81ED-4DB2-BD59-A6C34878D82A}">
                    <a16:rowId xmlns:a16="http://schemas.microsoft.com/office/drawing/2014/main" val="2479550263"/>
                  </a:ext>
                </a:extLst>
              </a:tr>
              <a:tr h="718878">
                <a:tc>
                  <a:txBody>
                    <a:bodyPr/>
                    <a:lstStyle/>
                    <a:p>
                      <a:r>
                        <a:rPr lang="en-US"/>
                        <a:t>Ambient Light Sensor</a:t>
                      </a:r>
                    </a:p>
                  </a:txBody>
                  <a:tcPr/>
                </a:tc>
                <a:tc>
                  <a:txBody>
                    <a:bodyPr/>
                    <a:lstStyle/>
                    <a:p>
                      <a:r>
                        <a:rPr lang="en-US"/>
                        <a:t>APDS-9306-065</a:t>
                      </a:r>
                    </a:p>
                  </a:txBody>
                  <a:tcPr/>
                </a:tc>
                <a:extLst>
                  <a:ext uri="{0D108BD9-81ED-4DB2-BD59-A6C34878D82A}">
                    <a16:rowId xmlns:a16="http://schemas.microsoft.com/office/drawing/2014/main" val="2619632964"/>
                  </a:ext>
                </a:extLst>
              </a:tr>
            </a:tbl>
          </a:graphicData>
        </a:graphic>
      </p:graphicFrame>
      <p:sp>
        <p:nvSpPr>
          <p:cNvPr id="5" name="TextBox 4">
            <a:extLst>
              <a:ext uri="{FF2B5EF4-FFF2-40B4-BE49-F238E27FC236}">
                <a16:creationId xmlns:a16="http://schemas.microsoft.com/office/drawing/2014/main" id="{5C3EFEAB-936F-C7E3-C70C-D988EFBE7030}"/>
              </a:ext>
            </a:extLst>
          </p:cNvPr>
          <p:cNvSpPr txBox="1"/>
          <p:nvPr/>
        </p:nvSpPr>
        <p:spPr>
          <a:xfrm>
            <a:off x="609717" y="2213827"/>
            <a:ext cx="3580253" cy="276998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a:cs typeface="Arial"/>
              </a:rPr>
              <a:t>Current Progress:</a:t>
            </a:r>
          </a:p>
          <a:p>
            <a:pPr marL="285750" indent="-285750">
              <a:buFont typeface="Arial"/>
              <a:buChar char="•"/>
            </a:pPr>
            <a:r>
              <a:rPr lang="en-US">
                <a:cs typeface="Arial"/>
              </a:rPr>
              <a:t>Finalized MCU power supply design.</a:t>
            </a:r>
            <a:endParaRPr lang="en-US" b="1">
              <a:cs typeface="Arial"/>
            </a:endParaRPr>
          </a:p>
          <a:p>
            <a:pPr marL="285750" indent="-285750">
              <a:buFont typeface="Arial"/>
              <a:buChar char="•"/>
            </a:pPr>
            <a:r>
              <a:rPr lang="en-US">
                <a:cs typeface="Arial"/>
              </a:rPr>
              <a:t>Schematic design.</a:t>
            </a:r>
          </a:p>
          <a:p>
            <a:endParaRPr lang="en-US">
              <a:cs typeface="Arial"/>
            </a:endParaRPr>
          </a:p>
          <a:p>
            <a:r>
              <a:rPr lang="en-US" sz="2400" b="1">
                <a:cs typeface="Arial"/>
              </a:rPr>
              <a:t>Next steps:</a:t>
            </a:r>
          </a:p>
          <a:p>
            <a:pPr marL="285750" indent="-285750">
              <a:buFont typeface="Arial"/>
              <a:buChar char="•"/>
            </a:pPr>
            <a:r>
              <a:rPr lang="en-US">
                <a:cs typeface="Arial"/>
              </a:rPr>
              <a:t>Finish and review schematic design.</a:t>
            </a:r>
          </a:p>
          <a:p>
            <a:pPr marL="285750" indent="-285750">
              <a:buFont typeface="Arial"/>
              <a:buChar char="•"/>
            </a:pPr>
            <a:r>
              <a:rPr lang="en-US">
                <a:cs typeface="Arial"/>
              </a:rPr>
              <a:t>Design PCB and order.</a:t>
            </a:r>
          </a:p>
        </p:txBody>
      </p:sp>
    </p:spTree>
    <p:extLst>
      <p:ext uri="{BB962C8B-B14F-4D97-AF65-F5344CB8AC3E}">
        <p14:creationId xmlns:p14="http://schemas.microsoft.com/office/powerpoint/2010/main" val="19482185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Mobile Application</a:t>
            </a:r>
            <a:endParaRPr lang="en-US">
              <a:cs typeface="Arial"/>
            </a:endParaRPr>
          </a:p>
        </p:txBody>
      </p:sp>
      <p:sp>
        <p:nvSpPr>
          <p:cNvPr id="5" name="Content Placeholder 4">
            <a:extLst>
              <a:ext uri="{FF2B5EF4-FFF2-40B4-BE49-F238E27FC236}">
                <a16:creationId xmlns:a16="http://schemas.microsoft.com/office/drawing/2014/main" id="{83CD4575-7D1C-06F9-3D37-88A2C6182877}"/>
              </a:ext>
            </a:extLst>
          </p:cNvPr>
          <p:cNvSpPr>
            <a:spLocks noGrp="1"/>
          </p:cNvSpPr>
          <p:nvPr>
            <p:ph idx="1"/>
          </p:nvPr>
        </p:nvSpPr>
        <p:spPr/>
        <p:txBody>
          <a:bodyPr vert="horz" lIns="91440" tIns="45720" rIns="91440" bIns="45720" rtlCol="0" anchor="t">
            <a:normAutofit/>
          </a:bodyPr>
          <a:lstStyle/>
          <a:p>
            <a:r>
              <a:rPr lang="en-US" sz="2400">
                <a:cs typeface="Arial"/>
              </a:rPr>
              <a:t>Provides primary user interface for SLS</a:t>
            </a:r>
          </a:p>
          <a:p>
            <a:r>
              <a:rPr lang="en-US" sz="2400">
                <a:cs typeface="Arial"/>
              </a:rPr>
              <a:t>Programmed with Kotlin through Android Studio</a:t>
            </a:r>
          </a:p>
          <a:p>
            <a:r>
              <a:rPr lang="en-US" sz="2400">
                <a:cs typeface="Arial"/>
              </a:rPr>
              <a:t>Set user preferences, display battery/light data, display weather data</a:t>
            </a:r>
          </a:p>
          <a:p>
            <a:r>
              <a:rPr lang="en-US" sz="2400">
                <a:cs typeface="Arial"/>
              </a:rPr>
              <a:t>Connects to microcontroller serial port</a:t>
            </a:r>
          </a:p>
          <a:p>
            <a:pPr lvl="1"/>
            <a:r>
              <a:rPr lang="en-US" sz="2000">
                <a:cs typeface="Arial"/>
              </a:rPr>
              <a:t>Bluetooth connection</a:t>
            </a:r>
          </a:p>
          <a:p>
            <a:endParaRPr lang="en-US" sz="2400">
              <a:cs typeface="Arial"/>
            </a:endParaRPr>
          </a:p>
        </p:txBody>
      </p:sp>
      <p:pic>
        <p:nvPicPr>
          <p:cNvPr id="4" name="Picture 3" descr="A microchip and a green robot&#10;&#10;Description automatically generated">
            <a:extLst>
              <a:ext uri="{FF2B5EF4-FFF2-40B4-BE49-F238E27FC236}">
                <a16:creationId xmlns:a16="http://schemas.microsoft.com/office/drawing/2014/main" id="{1E97F378-3BCF-6413-AB96-614D9E3A6486}"/>
              </a:ext>
            </a:extLst>
          </p:cNvPr>
          <p:cNvPicPr>
            <a:picLocks noChangeAspect="1"/>
          </p:cNvPicPr>
          <p:nvPr/>
        </p:nvPicPr>
        <p:blipFill>
          <a:blip r:embed="rId2"/>
          <a:stretch>
            <a:fillRect/>
          </a:stretch>
        </p:blipFill>
        <p:spPr>
          <a:xfrm>
            <a:off x="208253" y="4497001"/>
            <a:ext cx="8727492" cy="2256466"/>
          </a:xfrm>
          <a:prstGeom prst="rect">
            <a:avLst/>
          </a:prstGeom>
        </p:spPr>
      </p:pic>
    </p:spTree>
    <p:extLst>
      <p:ext uri="{BB962C8B-B14F-4D97-AF65-F5344CB8AC3E}">
        <p14:creationId xmlns:p14="http://schemas.microsoft.com/office/powerpoint/2010/main" val="38973261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91989"/>
            <a:ext cx="8229600" cy="803756"/>
          </a:xfrm>
        </p:spPr>
        <p:txBody>
          <a:bodyPr>
            <a:normAutofit/>
          </a:bodyPr>
          <a:lstStyle/>
          <a:p>
            <a:r>
              <a:rPr lang="en-US"/>
              <a:t>Execution Plan 1/2</a:t>
            </a:r>
          </a:p>
        </p:txBody>
      </p:sp>
      <p:pic>
        <p:nvPicPr>
          <p:cNvPr id="3" name="Picture 2" descr="A screenshot of a calendar&#10;&#10;Description automatically generated">
            <a:extLst>
              <a:ext uri="{FF2B5EF4-FFF2-40B4-BE49-F238E27FC236}">
                <a16:creationId xmlns:a16="http://schemas.microsoft.com/office/drawing/2014/main" id="{413C2FEE-71A0-C228-0583-37AC3B7466FC}"/>
              </a:ext>
            </a:extLst>
          </p:cNvPr>
          <p:cNvPicPr>
            <a:picLocks noChangeAspect="1"/>
          </p:cNvPicPr>
          <p:nvPr/>
        </p:nvPicPr>
        <p:blipFill>
          <a:blip r:embed="rId2"/>
          <a:stretch>
            <a:fillRect/>
          </a:stretch>
        </p:blipFill>
        <p:spPr>
          <a:xfrm>
            <a:off x="0" y="1652712"/>
            <a:ext cx="9144000" cy="5205164"/>
          </a:xfrm>
          <a:prstGeom prst="rect">
            <a:avLst/>
          </a:prstGeom>
        </p:spPr>
      </p:pic>
    </p:spTree>
    <p:extLst>
      <p:ext uri="{BB962C8B-B14F-4D97-AF65-F5344CB8AC3E}">
        <p14:creationId xmlns:p14="http://schemas.microsoft.com/office/powerpoint/2010/main" val="16718672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193F51-0C8B-4B42-A003-5C38E018D70E}"/>
              </a:ext>
            </a:extLst>
          </p:cNvPr>
          <p:cNvSpPr>
            <a:spLocks noGrp="1"/>
          </p:cNvSpPr>
          <p:nvPr>
            <p:ph type="title"/>
          </p:nvPr>
        </p:nvSpPr>
        <p:spPr>
          <a:xfrm>
            <a:off x="457200" y="668177"/>
            <a:ext cx="8229600" cy="803756"/>
          </a:xfrm>
        </p:spPr>
        <p:txBody>
          <a:bodyPr/>
          <a:lstStyle/>
          <a:p>
            <a:r>
              <a:rPr lang="en-US">
                <a:cs typeface="Arial"/>
              </a:rPr>
              <a:t>Execution Plan 2/2</a:t>
            </a:r>
            <a:endParaRPr lang="en-US"/>
          </a:p>
        </p:txBody>
      </p:sp>
      <p:pic>
        <p:nvPicPr>
          <p:cNvPr id="3" name="Picture 2" descr="A screenshot of a computer&#10;&#10;Description automatically generated">
            <a:extLst>
              <a:ext uri="{FF2B5EF4-FFF2-40B4-BE49-F238E27FC236}">
                <a16:creationId xmlns:a16="http://schemas.microsoft.com/office/drawing/2014/main" id="{2665A02E-85B8-4C35-C029-968A231D6A24}"/>
              </a:ext>
            </a:extLst>
          </p:cNvPr>
          <p:cNvPicPr>
            <a:picLocks noChangeAspect="1"/>
          </p:cNvPicPr>
          <p:nvPr/>
        </p:nvPicPr>
        <p:blipFill>
          <a:blip r:embed="rId2"/>
          <a:stretch>
            <a:fillRect/>
          </a:stretch>
        </p:blipFill>
        <p:spPr>
          <a:xfrm>
            <a:off x="1200150" y="1847559"/>
            <a:ext cx="6738937" cy="5010734"/>
          </a:xfrm>
          <a:prstGeom prst="rect">
            <a:avLst/>
          </a:prstGeom>
        </p:spPr>
      </p:pic>
    </p:spTree>
    <p:extLst>
      <p:ext uri="{BB962C8B-B14F-4D97-AF65-F5344CB8AC3E}">
        <p14:creationId xmlns:p14="http://schemas.microsoft.com/office/powerpoint/2010/main" val="13156304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 Validation</a:t>
            </a:r>
          </a:p>
        </p:txBody>
      </p:sp>
      <p:pic>
        <p:nvPicPr>
          <p:cNvPr id="4" name="Picture 3">
            <a:extLst>
              <a:ext uri="{FF2B5EF4-FFF2-40B4-BE49-F238E27FC236}">
                <a16:creationId xmlns:a16="http://schemas.microsoft.com/office/drawing/2014/main" id="{D604C475-DDA1-A490-8C39-E46339F61D62}"/>
              </a:ext>
            </a:extLst>
          </p:cNvPr>
          <p:cNvPicPr>
            <a:picLocks noChangeAspect="1"/>
          </p:cNvPicPr>
          <p:nvPr/>
        </p:nvPicPr>
        <p:blipFill>
          <a:blip r:embed="rId2"/>
          <a:stretch>
            <a:fillRect/>
          </a:stretch>
        </p:blipFill>
        <p:spPr>
          <a:xfrm>
            <a:off x="457200" y="1751784"/>
            <a:ext cx="8229600" cy="4892818"/>
          </a:xfrm>
          <a:prstGeom prst="rect">
            <a:avLst/>
          </a:prstGeom>
        </p:spPr>
      </p:pic>
    </p:spTree>
    <p:extLst>
      <p:ext uri="{BB962C8B-B14F-4D97-AF65-F5344CB8AC3E}">
        <p14:creationId xmlns:p14="http://schemas.microsoft.com/office/powerpoint/2010/main" val="20486493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3F432D0-EC58-A243-1F7A-A54B23307776}"/>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78641A37-7742-E6A0-0447-C3D0B417E441}"/>
              </a:ext>
            </a:extLst>
          </p:cNvPr>
          <p:cNvPicPr>
            <a:picLocks noChangeAspect="1"/>
          </p:cNvPicPr>
          <p:nvPr/>
        </p:nvPicPr>
        <p:blipFill>
          <a:blip r:embed="rId2"/>
          <a:stretch>
            <a:fillRect/>
          </a:stretch>
        </p:blipFill>
        <p:spPr>
          <a:xfrm>
            <a:off x="457200" y="1852933"/>
            <a:ext cx="7899042" cy="4320201"/>
          </a:xfrm>
          <a:prstGeom prst="rect">
            <a:avLst/>
          </a:prstGeom>
        </p:spPr>
      </p:pic>
    </p:spTree>
    <p:extLst>
      <p:ext uri="{BB962C8B-B14F-4D97-AF65-F5344CB8AC3E}">
        <p14:creationId xmlns:p14="http://schemas.microsoft.com/office/powerpoint/2010/main" val="26453389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D70A50-3063-1CFC-2056-69525BB4C60D}"/>
              </a:ext>
            </a:extLst>
          </p:cNvPr>
          <p:cNvSpPr>
            <a:spLocks noGrp="1"/>
          </p:cNvSpPr>
          <p:nvPr>
            <p:ph type="title"/>
          </p:nvPr>
        </p:nvSpPr>
        <p:spPr/>
        <p:txBody>
          <a:bodyPr/>
          <a:lstStyle/>
          <a:p>
            <a:r>
              <a:rPr lang="en-US">
                <a:cs typeface="Arial"/>
              </a:rPr>
              <a:t>Problem At Hand</a:t>
            </a:r>
            <a:endParaRPr lang="en-US"/>
          </a:p>
        </p:txBody>
      </p:sp>
      <p:sp>
        <p:nvSpPr>
          <p:cNvPr id="3" name="Content Placeholder 2">
            <a:extLst>
              <a:ext uri="{FF2B5EF4-FFF2-40B4-BE49-F238E27FC236}">
                <a16:creationId xmlns:a16="http://schemas.microsoft.com/office/drawing/2014/main" id="{5F93889B-877C-AB92-09E3-C3ABEB272C44}"/>
              </a:ext>
            </a:extLst>
          </p:cNvPr>
          <p:cNvSpPr>
            <a:spLocks noGrp="1"/>
          </p:cNvSpPr>
          <p:nvPr>
            <p:ph idx="1"/>
          </p:nvPr>
        </p:nvSpPr>
        <p:spPr/>
        <p:txBody>
          <a:bodyPr vert="horz" lIns="91440" tIns="45720" rIns="91440" bIns="45720" rtlCol="0" anchor="t">
            <a:normAutofit/>
          </a:bodyPr>
          <a:lstStyle/>
          <a:p>
            <a:pPr marL="0" indent="0">
              <a:buNone/>
            </a:pPr>
            <a:r>
              <a:rPr lang="en-US" sz="2800">
                <a:cs typeface="Arial"/>
              </a:rPr>
              <a:t>As power systems begin to move away from nonrenewable energy sources, a need for a clean, renewable source becomes more apparent than ever. 85% of the world's energy comes from nonrenewable sources, sources that will eventually be depleted. </a:t>
            </a:r>
          </a:p>
        </p:txBody>
      </p:sp>
      <p:pic>
        <p:nvPicPr>
          <p:cNvPr id="4" name="Picture 3">
            <a:extLst>
              <a:ext uri="{FF2B5EF4-FFF2-40B4-BE49-F238E27FC236}">
                <a16:creationId xmlns:a16="http://schemas.microsoft.com/office/drawing/2014/main" id="{AF4D0682-661A-89AB-ED53-8D3F36D71D7C}"/>
              </a:ext>
            </a:extLst>
          </p:cNvPr>
          <p:cNvPicPr>
            <a:picLocks noChangeAspect="1"/>
          </p:cNvPicPr>
          <p:nvPr/>
        </p:nvPicPr>
        <p:blipFill>
          <a:blip r:embed="rId2"/>
          <a:stretch>
            <a:fillRect/>
          </a:stretch>
        </p:blipFill>
        <p:spPr>
          <a:xfrm>
            <a:off x="2849447" y="4501009"/>
            <a:ext cx="5838825" cy="1946718"/>
          </a:xfrm>
          <a:prstGeom prst="rect">
            <a:avLst/>
          </a:prstGeom>
        </p:spPr>
      </p:pic>
    </p:spTree>
    <p:extLst>
      <p:ext uri="{BB962C8B-B14F-4D97-AF65-F5344CB8AC3E}">
        <p14:creationId xmlns:p14="http://schemas.microsoft.com/office/powerpoint/2010/main" val="30912540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Problem Overview</a:t>
            </a:r>
          </a:p>
        </p:txBody>
      </p:sp>
      <p:sp>
        <p:nvSpPr>
          <p:cNvPr id="3" name="Content Placeholder 2"/>
          <p:cNvSpPr>
            <a:spLocks noGrp="1"/>
          </p:cNvSpPr>
          <p:nvPr>
            <p:ph idx="1"/>
          </p:nvPr>
        </p:nvSpPr>
        <p:spPr>
          <a:xfrm>
            <a:off x="457200" y="2049270"/>
            <a:ext cx="8229600" cy="4637280"/>
          </a:xfrm>
        </p:spPr>
        <p:txBody>
          <a:bodyPr vert="horz" lIns="91440" tIns="45720" rIns="91440" bIns="45720" rtlCol="0" anchor="t">
            <a:normAutofit/>
          </a:bodyPr>
          <a:lstStyle/>
          <a:p>
            <a:pPr marL="0" indent="0">
              <a:buNone/>
            </a:pPr>
            <a:r>
              <a:rPr lang="en-US" sz="1800">
                <a:cs typeface="Arial"/>
              </a:rPr>
              <a:t>For our project, we will design a home lighting system that operates a variety of lights throughout both an inside foyer and an outside patio. The separate parts for the system to be considered are the battery, power conversion and regulation, mobile application functionality, BT microcontroller, and motion and light sensors for automated switching. </a:t>
            </a:r>
            <a:endParaRPr lang="en-US">
              <a:cs typeface="Arial"/>
            </a:endParaRPr>
          </a:p>
        </p:txBody>
      </p:sp>
      <p:pic>
        <p:nvPicPr>
          <p:cNvPr id="5" name="Picture 4" descr="A diagram of solar panel and battery&#10;&#10;Description automatically generated">
            <a:extLst>
              <a:ext uri="{FF2B5EF4-FFF2-40B4-BE49-F238E27FC236}">
                <a16:creationId xmlns:a16="http://schemas.microsoft.com/office/drawing/2014/main" id="{9B30A882-7ABF-175D-A5E7-BEBD161484D8}"/>
              </a:ext>
            </a:extLst>
          </p:cNvPr>
          <p:cNvPicPr>
            <a:picLocks noChangeAspect="1"/>
          </p:cNvPicPr>
          <p:nvPr/>
        </p:nvPicPr>
        <p:blipFill>
          <a:blip r:embed="rId2"/>
          <a:stretch>
            <a:fillRect/>
          </a:stretch>
        </p:blipFill>
        <p:spPr>
          <a:xfrm>
            <a:off x="1378102" y="3616357"/>
            <a:ext cx="6383425" cy="3016067"/>
          </a:xfrm>
          <a:prstGeom prst="rect">
            <a:avLst/>
          </a:prstGeom>
        </p:spPr>
      </p:pic>
    </p:spTree>
    <p:extLst>
      <p:ext uri="{BB962C8B-B14F-4D97-AF65-F5344CB8AC3E}">
        <p14:creationId xmlns:p14="http://schemas.microsoft.com/office/powerpoint/2010/main" val="18106297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982ACE-E5A8-57ED-1774-37DC94BA2BA4}"/>
              </a:ext>
            </a:extLst>
          </p:cNvPr>
          <p:cNvSpPr>
            <a:spLocks noGrp="1"/>
          </p:cNvSpPr>
          <p:nvPr>
            <p:ph type="title"/>
          </p:nvPr>
        </p:nvSpPr>
        <p:spPr/>
        <p:txBody>
          <a:bodyPr/>
          <a:lstStyle/>
          <a:p>
            <a:r>
              <a:rPr lang="en-US">
                <a:cs typeface="Arial"/>
              </a:rPr>
              <a:t>Subsystem Description</a:t>
            </a:r>
            <a:endParaRPr lang="en-US"/>
          </a:p>
        </p:txBody>
      </p:sp>
      <p:sp>
        <p:nvSpPr>
          <p:cNvPr id="3" name="Content Placeholder 2">
            <a:extLst>
              <a:ext uri="{FF2B5EF4-FFF2-40B4-BE49-F238E27FC236}">
                <a16:creationId xmlns:a16="http://schemas.microsoft.com/office/drawing/2014/main" id="{BD30FC60-36F8-96FE-7F70-4CF6CCC51008}"/>
              </a:ext>
            </a:extLst>
          </p:cNvPr>
          <p:cNvSpPr>
            <a:spLocks noGrp="1"/>
          </p:cNvSpPr>
          <p:nvPr>
            <p:ph idx="1"/>
          </p:nvPr>
        </p:nvSpPr>
        <p:spPr/>
        <p:txBody>
          <a:bodyPr vert="horz" lIns="91440" tIns="45720" rIns="91440" bIns="45720" rtlCol="0" anchor="t">
            <a:normAutofit/>
          </a:bodyPr>
          <a:lstStyle/>
          <a:p>
            <a:endParaRPr lang="en-US">
              <a:cs typeface="Arial"/>
            </a:endParaRPr>
          </a:p>
          <a:p>
            <a:endParaRPr lang="en-US">
              <a:cs typeface="Arial"/>
            </a:endParaRPr>
          </a:p>
        </p:txBody>
      </p:sp>
      <p:pic>
        <p:nvPicPr>
          <p:cNvPr id="4" name="Picture 3" descr="A diagram of a power unit&#10;&#10;Description automatically generated">
            <a:extLst>
              <a:ext uri="{FF2B5EF4-FFF2-40B4-BE49-F238E27FC236}">
                <a16:creationId xmlns:a16="http://schemas.microsoft.com/office/drawing/2014/main" id="{D4B19775-D08E-58D6-5D9B-D9FB8374EA5B}"/>
              </a:ext>
            </a:extLst>
          </p:cNvPr>
          <p:cNvPicPr>
            <a:picLocks noChangeAspect="1"/>
          </p:cNvPicPr>
          <p:nvPr/>
        </p:nvPicPr>
        <p:blipFill>
          <a:blip r:embed="rId2"/>
          <a:stretch>
            <a:fillRect/>
          </a:stretch>
        </p:blipFill>
        <p:spPr>
          <a:xfrm>
            <a:off x="516645" y="2387031"/>
            <a:ext cx="8133748" cy="3793556"/>
          </a:xfrm>
          <a:prstGeom prst="rect">
            <a:avLst/>
          </a:prstGeom>
        </p:spPr>
      </p:pic>
    </p:spTree>
    <p:extLst>
      <p:ext uri="{BB962C8B-B14F-4D97-AF65-F5344CB8AC3E}">
        <p14:creationId xmlns:p14="http://schemas.microsoft.com/office/powerpoint/2010/main" val="20265571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4181C0-5AE5-D31C-824B-222FDFABF88C}"/>
              </a:ext>
            </a:extLst>
          </p:cNvPr>
          <p:cNvSpPr>
            <a:spLocks noGrp="1"/>
          </p:cNvSpPr>
          <p:nvPr>
            <p:ph type="title"/>
          </p:nvPr>
        </p:nvSpPr>
        <p:spPr/>
        <p:txBody>
          <a:bodyPr/>
          <a:lstStyle/>
          <a:p>
            <a:r>
              <a:rPr lang="en-US">
                <a:cs typeface="Arial"/>
              </a:rPr>
              <a:t>Task Partition</a:t>
            </a:r>
            <a:endParaRPr lang="en-US"/>
          </a:p>
        </p:txBody>
      </p:sp>
      <p:sp>
        <p:nvSpPr>
          <p:cNvPr id="3" name="Content Placeholder 2">
            <a:extLst>
              <a:ext uri="{FF2B5EF4-FFF2-40B4-BE49-F238E27FC236}">
                <a16:creationId xmlns:a16="http://schemas.microsoft.com/office/drawing/2014/main" id="{2BE85683-ED59-2BBE-94E7-7C9811643F0E}"/>
              </a:ext>
            </a:extLst>
          </p:cNvPr>
          <p:cNvSpPr>
            <a:spLocks noGrp="1"/>
          </p:cNvSpPr>
          <p:nvPr>
            <p:ph idx="1"/>
          </p:nvPr>
        </p:nvSpPr>
        <p:spPr/>
        <p:txBody>
          <a:bodyPr vert="horz" lIns="91440" tIns="45720" rIns="91440" bIns="45720" rtlCol="0" anchor="t">
            <a:normAutofit/>
          </a:bodyPr>
          <a:lstStyle/>
          <a:p>
            <a:r>
              <a:rPr lang="en-US" sz="2400" b="1">
                <a:cs typeface="Arial"/>
              </a:rPr>
              <a:t>Lyric:</a:t>
            </a:r>
            <a:r>
              <a:rPr lang="en-US" sz="2400">
                <a:cs typeface="Arial"/>
              </a:rPr>
              <a:t> Design and implement a charge controller to regulate the power that charges the battery from the solar panel.</a:t>
            </a:r>
          </a:p>
          <a:p>
            <a:r>
              <a:rPr lang="en-US" sz="2400" b="1">
                <a:cs typeface="Arial"/>
              </a:rPr>
              <a:t>Jeb:</a:t>
            </a:r>
            <a:r>
              <a:rPr lang="en-US" sz="2400">
                <a:cs typeface="Arial"/>
              </a:rPr>
              <a:t> Design a power inverter to send power from the battery to the lights.</a:t>
            </a:r>
          </a:p>
          <a:p>
            <a:r>
              <a:rPr lang="en-US" sz="2400" b="1">
                <a:cs typeface="Arial"/>
              </a:rPr>
              <a:t>Tyler:</a:t>
            </a:r>
            <a:r>
              <a:rPr lang="en-US" sz="2400">
                <a:cs typeface="Arial"/>
              </a:rPr>
              <a:t> Design and develop a control unit to control lights based on user preference.</a:t>
            </a:r>
          </a:p>
          <a:p>
            <a:r>
              <a:rPr lang="en-US" sz="2400" b="1">
                <a:cs typeface="Arial"/>
              </a:rPr>
              <a:t>Josh:</a:t>
            </a:r>
            <a:r>
              <a:rPr lang="en-US" sz="2400">
                <a:cs typeface="Arial"/>
              </a:rPr>
              <a:t> Create a mobile application that can monitor and manipulate the entire lighting system per manual direction.</a:t>
            </a:r>
            <a:endParaRPr lang="en-US"/>
          </a:p>
        </p:txBody>
      </p:sp>
    </p:spTree>
    <p:extLst>
      <p:ext uri="{BB962C8B-B14F-4D97-AF65-F5344CB8AC3E}">
        <p14:creationId xmlns:p14="http://schemas.microsoft.com/office/powerpoint/2010/main" val="24106521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Solar Charge Controller Unit</a:t>
            </a:r>
          </a:p>
        </p:txBody>
      </p:sp>
      <p:sp>
        <p:nvSpPr>
          <p:cNvPr id="3" name="Content Placeholder 2"/>
          <p:cNvSpPr>
            <a:spLocks noGrp="1"/>
          </p:cNvSpPr>
          <p:nvPr>
            <p:ph idx="1"/>
          </p:nvPr>
        </p:nvSpPr>
        <p:spPr>
          <a:xfrm>
            <a:off x="457200" y="2049270"/>
            <a:ext cx="8229600" cy="4637280"/>
          </a:xfrm>
        </p:spPr>
        <p:txBody>
          <a:bodyPr vert="horz" lIns="91440" tIns="45720" rIns="91440" bIns="45720" rtlCol="0" anchor="t">
            <a:normAutofit/>
          </a:bodyPr>
          <a:lstStyle/>
          <a:p>
            <a:r>
              <a:rPr lang="en-US" sz="2400">
                <a:solidFill>
                  <a:srgbClr val="222222"/>
                </a:solidFill>
                <a:cs typeface="Arial"/>
              </a:rPr>
              <a:t>Solar Panel: Sunforce 18 Watt 12-Volt Solar Panel, will provide average of around 15V to charge controller.</a:t>
            </a:r>
          </a:p>
          <a:p>
            <a:r>
              <a:rPr lang="en-US" sz="2400">
                <a:solidFill>
                  <a:srgbClr val="222222"/>
                </a:solidFill>
                <a:cs typeface="Arial"/>
              </a:rPr>
              <a:t>Battery: Interstate 12V 18Ah Battery, Lead Acid Rechargeable. Has a total of 216Wh available. </a:t>
            </a:r>
          </a:p>
          <a:p>
            <a:r>
              <a:rPr lang="en-US" sz="2400">
                <a:solidFill>
                  <a:srgbClr val="222222"/>
                </a:solidFill>
                <a:cs typeface="Arial"/>
              </a:rPr>
              <a:t>Charge Controller:</a:t>
            </a:r>
          </a:p>
          <a:p>
            <a:pPr lvl="1"/>
            <a:r>
              <a:rPr lang="en-US" sz="1800">
                <a:solidFill>
                  <a:srgbClr val="222222"/>
                </a:solidFill>
                <a:cs typeface="Arial"/>
              </a:rPr>
              <a:t>Chosen design: BQ24650 Stand-Alone Buck Battery Charge Controller for Solar Power with Maximum Power Point Tracking </a:t>
            </a:r>
          </a:p>
          <a:p>
            <a:pPr lvl="1"/>
            <a:r>
              <a:rPr lang="en-US" sz="1800">
                <a:solidFill>
                  <a:srgbClr val="222222"/>
                </a:solidFill>
                <a:cs typeface="Arial"/>
              </a:rPr>
              <a:t>Essentially regulates how much power is being fed to the battery. Buck Battery charge controller ensures that if voltage goes too high or low, adjusts it to fit expected value for the battery. </a:t>
            </a:r>
          </a:p>
          <a:p>
            <a:endParaRPr lang="en-US" sz="2000">
              <a:solidFill>
                <a:srgbClr val="222222"/>
              </a:solidFill>
              <a:cs typeface="Arial"/>
            </a:endParaRPr>
          </a:p>
          <a:p>
            <a:pPr algn="ctr"/>
            <a:endParaRPr lang="en-US" sz="2000">
              <a:solidFill>
                <a:srgbClr val="222222"/>
              </a:solidFill>
              <a:cs typeface="Arial"/>
            </a:endParaRPr>
          </a:p>
          <a:p>
            <a:endParaRPr lang="en-US">
              <a:solidFill>
                <a:srgbClr val="000000"/>
              </a:solidFill>
              <a:cs typeface="Arial"/>
            </a:endParaRPr>
          </a:p>
        </p:txBody>
      </p:sp>
    </p:spTree>
    <p:extLst>
      <p:ext uri="{BB962C8B-B14F-4D97-AF65-F5344CB8AC3E}">
        <p14:creationId xmlns:p14="http://schemas.microsoft.com/office/powerpoint/2010/main" val="40287503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 descr="A circuit board with many wires&#10;&#10;Description automatically generated">
            <a:extLst>
              <a:ext uri="{FF2B5EF4-FFF2-40B4-BE49-F238E27FC236}">
                <a16:creationId xmlns:a16="http://schemas.microsoft.com/office/drawing/2014/main" id="{624E2F00-18E7-8766-FB70-3ABCAA37938F}"/>
              </a:ext>
            </a:extLst>
          </p:cNvPr>
          <p:cNvPicPr>
            <a:picLocks noGrp="1" noChangeAspect="1"/>
          </p:cNvPicPr>
          <p:nvPr>
            <p:ph idx="1"/>
          </p:nvPr>
        </p:nvPicPr>
        <p:blipFill>
          <a:blip r:embed="rId2"/>
          <a:stretch>
            <a:fillRect/>
          </a:stretch>
        </p:blipFill>
        <p:spPr>
          <a:xfrm>
            <a:off x="820184" y="2215957"/>
            <a:ext cx="7432194" cy="4351530"/>
          </a:xfrm>
        </p:spPr>
      </p:pic>
      <p:sp>
        <p:nvSpPr>
          <p:cNvPr id="5" name="Title 4">
            <a:extLst>
              <a:ext uri="{FF2B5EF4-FFF2-40B4-BE49-F238E27FC236}">
                <a16:creationId xmlns:a16="http://schemas.microsoft.com/office/drawing/2014/main" id="{03B67B2F-23E6-C5A4-2F80-C469CF48E86D}"/>
              </a:ext>
            </a:extLst>
          </p:cNvPr>
          <p:cNvSpPr>
            <a:spLocks noGrp="1"/>
          </p:cNvSpPr>
          <p:nvPr>
            <p:ph type="title"/>
          </p:nvPr>
        </p:nvSpPr>
        <p:spPr/>
        <p:txBody>
          <a:bodyPr/>
          <a:lstStyle/>
          <a:p>
            <a:r>
              <a:rPr lang="en-US">
                <a:cs typeface="Arial"/>
              </a:rPr>
              <a:t>Typical Application and Design</a:t>
            </a:r>
          </a:p>
        </p:txBody>
      </p:sp>
    </p:spTree>
    <p:extLst>
      <p:ext uri="{BB962C8B-B14F-4D97-AF65-F5344CB8AC3E}">
        <p14:creationId xmlns:p14="http://schemas.microsoft.com/office/powerpoint/2010/main" val="38555140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F8BFA5-6BA8-ED66-268E-01D0BFB90A1A}"/>
              </a:ext>
            </a:extLst>
          </p:cNvPr>
          <p:cNvSpPr>
            <a:spLocks noGrp="1"/>
          </p:cNvSpPr>
          <p:nvPr>
            <p:ph type="title"/>
          </p:nvPr>
        </p:nvSpPr>
        <p:spPr/>
        <p:txBody>
          <a:bodyPr/>
          <a:lstStyle/>
          <a:p>
            <a:r>
              <a:rPr lang="en-US">
                <a:cs typeface="Arial"/>
              </a:rPr>
              <a:t>Power Inverter</a:t>
            </a:r>
            <a:endParaRPr lang="en-US"/>
          </a:p>
        </p:txBody>
      </p:sp>
      <p:sp>
        <p:nvSpPr>
          <p:cNvPr id="3" name="Content Placeholder 2">
            <a:extLst>
              <a:ext uri="{FF2B5EF4-FFF2-40B4-BE49-F238E27FC236}">
                <a16:creationId xmlns:a16="http://schemas.microsoft.com/office/drawing/2014/main" id="{FC44AFFE-77C9-6153-186E-27D6C8891056}"/>
              </a:ext>
            </a:extLst>
          </p:cNvPr>
          <p:cNvSpPr>
            <a:spLocks noGrp="1"/>
          </p:cNvSpPr>
          <p:nvPr>
            <p:ph idx="1"/>
          </p:nvPr>
        </p:nvSpPr>
        <p:spPr>
          <a:xfrm>
            <a:off x="457200" y="2049270"/>
            <a:ext cx="8229600" cy="4643451"/>
          </a:xfrm>
        </p:spPr>
        <p:txBody>
          <a:bodyPr vert="horz" lIns="91440" tIns="45720" rIns="91440" bIns="45720" rtlCol="0" anchor="t">
            <a:normAutofit/>
          </a:bodyPr>
          <a:lstStyle/>
          <a:p>
            <a:pPr marL="0" indent="0">
              <a:buNone/>
            </a:pPr>
            <a:r>
              <a:rPr lang="en-US" sz="1600">
                <a:cs typeface="Arial"/>
              </a:rPr>
              <a:t>Single Stage Line Commutated Pure Sine Wave Inverter , 2 Half Bridge Driver Chipsets</a:t>
            </a:r>
          </a:p>
          <a:p>
            <a:pPr marL="0" indent="0">
              <a:buNone/>
            </a:pPr>
            <a:r>
              <a:rPr lang="en-US" sz="1600">
                <a:cs typeface="Arial"/>
              </a:rPr>
              <a:t>Unipolar PWM Switching </a:t>
            </a:r>
          </a:p>
          <a:p>
            <a:pPr marL="0" indent="0">
              <a:buNone/>
            </a:pPr>
            <a:r>
              <a:rPr lang="en-US" sz="1600">
                <a:cs typeface="Arial"/>
              </a:rPr>
              <a:t>Nominal Rated: 110-120 VAC 200W</a:t>
            </a:r>
          </a:p>
          <a:p>
            <a:pPr marL="0" indent="0">
              <a:buNone/>
            </a:pPr>
            <a:endParaRPr lang="en-US" sz="1600">
              <a:cs typeface="Arial"/>
            </a:endParaRPr>
          </a:p>
          <a:p>
            <a:pPr marL="0" indent="0">
              <a:buNone/>
            </a:pPr>
            <a:endParaRPr lang="en-US" sz="1600">
              <a:cs typeface="Arial"/>
            </a:endParaRPr>
          </a:p>
          <a:p>
            <a:pPr marL="0" indent="0">
              <a:buNone/>
            </a:pPr>
            <a:endParaRPr lang="en-US" sz="1600">
              <a:cs typeface="Arial"/>
            </a:endParaRPr>
          </a:p>
          <a:p>
            <a:pPr marL="0" indent="0">
              <a:buNone/>
            </a:pPr>
            <a:endParaRPr lang="en-US" sz="1600">
              <a:cs typeface="Arial"/>
            </a:endParaRPr>
          </a:p>
          <a:p>
            <a:pPr marL="0" indent="0">
              <a:buNone/>
            </a:pPr>
            <a:endParaRPr lang="en-US" sz="1600">
              <a:cs typeface="Arial"/>
            </a:endParaRPr>
          </a:p>
          <a:p>
            <a:pPr marL="0" indent="0">
              <a:buNone/>
            </a:pPr>
            <a:r>
              <a:rPr lang="en-US" sz="1600">
                <a:cs typeface="Arial"/>
              </a:rPr>
              <a:t>Power Transformer: 1/10 Turns Ratio</a:t>
            </a:r>
          </a:p>
          <a:p>
            <a:pPr marL="0" indent="0">
              <a:buNone/>
            </a:pPr>
            <a:r>
              <a:rPr lang="en-US" sz="1600">
                <a:cs typeface="Arial"/>
              </a:rPr>
              <a:t>On 0.01 sec, Off 0.01 sec , </a:t>
            </a:r>
          </a:p>
          <a:p>
            <a:pPr marL="0" indent="0">
              <a:buNone/>
            </a:pPr>
            <a:r>
              <a:rPr lang="en-US" sz="1600">
                <a:cs typeface="Arial"/>
              </a:rPr>
              <a:t>S1 S3 Pos ½ Cyc , S2 S4 Neg ½ Cyc.</a:t>
            </a:r>
          </a:p>
          <a:p>
            <a:pPr marL="0" indent="0">
              <a:buNone/>
            </a:pPr>
            <a:r>
              <a:rPr lang="en-US" sz="1600">
                <a:cs typeface="Arial"/>
              </a:rPr>
              <a:t>LM2501 (</a:t>
            </a:r>
            <a:r>
              <a:rPr lang="en-US" sz="1200" b="0" i="0">
                <a:effectLst/>
                <a:latin typeface="Roboto" panose="02000000000000000000" pitchFamily="2" charset="0"/>
              </a:rPr>
              <a:t>half bridge gate driver</a:t>
            </a:r>
            <a:r>
              <a:rPr lang="en-US" sz="1400" b="0" i="0">
                <a:effectLst/>
                <a:latin typeface="Roboto" panose="02000000000000000000" pitchFamily="2" charset="0"/>
                <a:cs typeface="Arial"/>
              </a:rPr>
              <a:t>)</a:t>
            </a:r>
            <a:endParaRPr lang="en-US" sz="1600">
              <a:cs typeface="Arial"/>
            </a:endParaRPr>
          </a:p>
          <a:p>
            <a:pPr marL="0" indent="0">
              <a:buNone/>
            </a:pPr>
            <a:r>
              <a:rPr lang="en-US" sz="1600">
                <a:cs typeface="Arial"/>
              </a:rPr>
              <a:t>Pos ½ Cyc. Pulse, Neg ½ Cyc Pulses from </a:t>
            </a:r>
          </a:p>
          <a:p>
            <a:pPr marL="0" indent="0">
              <a:buNone/>
            </a:pPr>
            <a:r>
              <a:rPr lang="en-US" sz="1600">
                <a:cs typeface="Arial"/>
              </a:rPr>
              <a:t>Comparator</a:t>
            </a:r>
          </a:p>
          <a:p>
            <a:pPr marL="0" indent="0">
              <a:buNone/>
            </a:pPr>
            <a:r>
              <a:rPr lang="en-US" sz="1600">
                <a:cs typeface="Arial"/>
              </a:rPr>
              <a:t>LM339B </a:t>
            </a:r>
          </a:p>
          <a:p>
            <a:pPr marL="0" indent="0">
              <a:buNone/>
            </a:pPr>
            <a:endParaRPr lang="en-US" sz="1050" b="0" i="0">
              <a:effectLst/>
              <a:latin typeface="Roboto" panose="02000000000000000000" pitchFamily="2" charset="0"/>
            </a:endParaRPr>
          </a:p>
        </p:txBody>
      </p:sp>
      <p:pic>
        <p:nvPicPr>
          <p:cNvPr id="5" name="Picture 4">
            <a:extLst>
              <a:ext uri="{FF2B5EF4-FFF2-40B4-BE49-F238E27FC236}">
                <a16:creationId xmlns:a16="http://schemas.microsoft.com/office/drawing/2014/main" id="{E2AEB4D5-CF56-73F0-6B59-A20B4B7738C0}"/>
              </a:ext>
            </a:extLst>
          </p:cNvPr>
          <p:cNvPicPr>
            <a:picLocks noChangeAspect="1"/>
          </p:cNvPicPr>
          <p:nvPr/>
        </p:nvPicPr>
        <p:blipFill>
          <a:blip r:embed="rId3"/>
          <a:stretch>
            <a:fillRect/>
          </a:stretch>
        </p:blipFill>
        <p:spPr>
          <a:xfrm>
            <a:off x="5276341" y="2494208"/>
            <a:ext cx="3260247" cy="2990044"/>
          </a:xfrm>
          <a:prstGeom prst="rect">
            <a:avLst/>
          </a:prstGeom>
        </p:spPr>
      </p:pic>
      <p:pic>
        <p:nvPicPr>
          <p:cNvPr id="7" name="Picture 6">
            <a:extLst>
              <a:ext uri="{FF2B5EF4-FFF2-40B4-BE49-F238E27FC236}">
                <a16:creationId xmlns:a16="http://schemas.microsoft.com/office/drawing/2014/main" id="{77226A3B-5280-9560-CD2B-FD6090C90250}"/>
              </a:ext>
            </a:extLst>
          </p:cNvPr>
          <p:cNvPicPr>
            <a:picLocks noChangeAspect="1"/>
          </p:cNvPicPr>
          <p:nvPr/>
        </p:nvPicPr>
        <p:blipFill>
          <a:blip r:embed="rId4"/>
          <a:stretch>
            <a:fillRect/>
          </a:stretch>
        </p:blipFill>
        <p:spPr>
          <a:xfrm>
            <a:off x="1116169" y="3086637"/>
            <a:ext cx="2555050" cy="1132520"/>
          </a:xfrm>
          <a:prstGeom prst="rect">
            <a:avLst/>
          </a:prstGeom>
        </p:spPr>
      </p:pic>
    </p:spTree>
    <p:extLst>
      <p:ext uri="{BB962C8B-B14F-4D97-AF65-F5344CB8AC3E}">
        <p14:creationId xmlns:p14="http://schemas.microsoft.com/office/powerpoint/2010/main" val="30595528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Simulation</a:t>
            </a:r>
          </a:p>
        </p:txBody>
      </p:sp>
      <p:sp>
        <p:nvSpPr>
          <p:cNvPr id="5" name="TextBox 4">
            <a:extLst>
              <a:ext uri="{FF2B5EF4-FFF2-40B4-BE49-F238E27FC236}">
                <a16:creationId xmlns:a16="http://schemas.microsoft.com/office/drawing/2014/main" id="{E7A7BCD3-80A4-8567-0C65-4F6563309ABD}"/>
              </a:ext>
            </a:extLst>
          </p:cNvPr>
          <p:cNvSpPr txBox="1"/>
          <p:nvPr/>
        </p:nvSpPr>
        <p:spPr>
          <a:xfrm>
            <a:off x="201769" y="4640687"/>
            <a:ext cx="4142704" cy="1107996"/>
          </a:xfrm>
          <a:prstGeom prst="rect">
            <a:avLst/>
          </a:prstGeom>
          <a:noFill/>
        </p:spPr>
        <p:txBody>
          <a:bodyPr wrap="square" rtlCol="0">
            <a:spAutoFit/>
          </a:bodyPr>
          <a:lstStyle/>
          <a:p>
            <a:r>
              <a:rPr lang="en-US" sz="1100"/>
              <a:t>VCVS: Simulating Switching MOSFET </a:t>
            </a:r>
          </a:p>
          <a:p>
            <a:r>
              <a:rPr lang="en-US" sz="1100"/>
              <a:t>Comparators: Generating Unipolar Switching</a:t>
            </a:r>
          </a:p>
          <a:p>
            <a:r>
              <a:rPr lang="en-US" sz="1100"/>
              <a:t>AC Current Created with </a:t>
            </a:r>
          </a:p>
          <a:p>
            <a:endParaRPr lang="en-US" sz="1100"/>
          </a:p>
          <a:p>
            <a:r>
              <a:rPr lang="en-US" sz="1100"/>
              <a:t>Looking to Achieve 8% THD Based on </a:t>
            </a:r>
          </a:p>
          <a:p>
            <a:endParaRPr lang="en-US" sz="1100"/>
          </a:p>
        </p:txBody>
      </p:sp>
      <p:sp>
        <p:nvSpPr>
          <p:cNvPr id="8" name="TextBox 7">
            <a:extLst>
              <a:ext uri="{FF2B5EF4-FFF2-40B4-BE49-F238E27FC236}">
                <a16:creationId xmlns:a16="http://schemas.microsoft.com/office/drawing/2014/main" id="{03FE7D44-FB17-3BDD-6968-F1DACF50B263}"/>
              </a:ext>
            </a:extLst>
          </p:cNvPr>
          <p:cNvSpPr txBox="1"/>
          <p:nvPr/>
        </p:nvSpPr>
        <p:spPr>
          <a:xfrm>
            <a:off x="201769" y="5976472"/>
            <a:ext cx="8551572" cy="646331"/>
          </a:xfrm>
          <a:prstGeom prst="rect">
            <a:avLst/>
          </a:prstGeom>
          <a:noFill/>
        </p:spPr>
        <p:txBody>
          <a:bodyPr wrap="square" rtlCol="0">
            <a:spAutoFit/>
          </a:bodyPr>
          <a:lstStyle/>
          <a:p>
            <a:r>
              <a:rPr lang="en-US" sz="1200"/>
              <a:t>Continuing Research into </a:t>
            </a:r>
            <a:r>
              <a:rPr lang="en-US" sz="1200" err="1"/>
              <a:t>BenchVue</a:t>
            </a:r>
            <a:r>
              <a:rPr lang="en-US" sz="1200"/>
              <a:t> E-Load , </a:t>
            </a:r>
          </a:p>
          <a:p>
            <a:r>
              <a:rPr lang="en-US" sz="1200"/>
              <a:t>Following IEEE 1547-2018 Interconnection of Distributed Energy</a:t>
            </a:r>
          </a:p>
          <a:p>
            <a:r>
              <a:rPr lang="en-US" sz="1200"/>
              <a:t>IEEE </a:t>
            </a:r>
          </a:p>
        </p:txBody>
      </p:sp>
      <p:pic>
        <p:nvPicPr>
          <p:cNvPr id="10" name="Picture 9">
            <a:extLst>
              <a:ext uri="{FF2B5EF4-FFF2-40B4-BE49-F238E27FC236}">
                <a16:creationId xmlns:a16="http://schemas.microsoft.com/office/drawing/2014/main" id="{7D1A9BD9-DED2-CAEA-AC2A-1E180756C4E7}"/>
              </a:ext>
            </a:extLst>
          </p:cNvPr>
          <p:cNvPicPr>
            <a:picLocks noChangeAspect="1"/>
          </p:cNvPicPr>
          <p:nvPr/>
        </p:nvPicPr>
        <p:blipFill>
          <a:blip r:embed="rId3"/>
          <a:stretch>
            <a:fillRect/>
          </a:stretch>
        </p:blipFill>
        <p:spPr>
          <a:xfrm>
            <a:off x="4705078" y="4640687"/>
            <a:ext cx="1883346" cy="2077792"/>
          </a:xfrm>
          <a:prstGeom prst="rect">
            <a:avLst/>
          </a:prstGeom>
        </p:spPr>
      </p:pic>
      <p:pic>
        <p:nvPicPr>
          <p:cNvPr id="12" name="Picture 11">
            <a:extLst>
              <a:ext uri="{FF2B5EF4-FFF2-40B4-BE49-F238E27FC236}">
                <a16:creationId xmlns:a16="http://schemas.microsoft.com/office/drawing/2014/main" id="{6DDA684D-79FD-361F-7870-3AD0910D25E9}"/>
              </a:ext>
            </a:extLst>
          </p:cNvPr>
          <p:cNvPicPr>
            <a:picLocks noChangeAspect="1"/>
          </p:cNvPicPr>
          <p:nvPr/>
        </p:nvPicPr>
        <p:blipFill>
          <a:blip r:embed="rId4"/>
          <a:stretch>
            <a:fillRect/>
          </a:stretch>
        </p:blipFill>
        <p:spPr>
          <a:xfrm>
            <a:off x="6837119" y="4726394"/>
            <a:ext cx="1367847" cy="1706023"/>
          </a:xfrm>
          <a:prstGeom prst="rect">
            <a:avLst/>
          </a:prstGeom>
        </p:spPr>
      </p:pic>
      <p:pic>
        <p:nvPicPr>
          <p:cNvPr id="14" name="Picture 13">
            <a:extLst>
              <a:ext uri="{FF2B5EF4-FFF2-40B4-BE49-F238E27FC236}">
                <a16:creationId xmlns:a16="http://schemas.microsoft.com/office/drawing/2014/main" id="{EF760F9C-8BCA-C997-1A60-0D3975026397}"/>
              </a:ext>
            </a:extLst>
          </p:cNvPr>
          <p:cNvPicPr>
            <a:picLocks noChangeAspect="1"/>
          </p:cNvPicPr>
          <p:nvPr/>
        </p:nvPicPr>
        <p:blipFill>
          <a:blip r:embed="rId5"/>
          <a:stretch>
            <a:fillRect/>
          </a:stretch>
        </p:blipFill>
        <p:spPr>
          <a:xfrm>
            <a:off x="5646751" y="1768205"/>
            <a:ext cx="2570038" cy="2581836"/>
          </a:xfrm>
          <a:prstGeom prst="rect">
            <a:avLst/>
          </a:prstGeom>
        </p:spPr>
      </p:pic>
      <p:pic>
        <p:nvPicPr>
          <p:cNvPr id="17" name="Picture 16">
            <a:extLst>
              <a:ext uri="{FF2B5EF4-FFF2-40B4-BE49-F238E27FC236}">
                <a16:creationId xmlns:a16="http://schemas.microsoft.com/office/drawing/2014/main" id="{8D308710-0F8F-1182-5BC6-BACB8B43EC52}"/>
              </a:ext>
            </a:extLst>
          </p:cNvPr>
          <p:cNvPicPr>
            <a:picLocks noChangeAspect="1"/>
          </p:cNvPicPr>
          <p:nvPr/>
        </p:nvPicPr>
        <p:blipFill>
          <a:blip r:embed="rId6"/>
          <a:stretch>
            <a:fillRect/>
          </a:stretch>
        </p:blipFill>
        <p:spPr>
          <a:xfrm>
            <a:off x="338576" y="1640559"/>
            <a:ext cx="4503879" cy="3018879"/>
          </a:xfrm>
          <a:prstGeom prst="rect">
            <a:avLst/>
          </a:prstGeom>
        </p:spPr>
      </p:pic>
    </p:spTree>
    <p:extLst>
      <p:ext uri="{BB962C8B-B14F-4D97-AF65-F5344CB8AC3E}">
        <p14:creationId xmlns:p14="http://schemas.microsoft.com/office/powerpoint/2010/main" val="37596117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61B60D2A8DAD245BFF90DF54144CC7F" ma:contentTypeVersion="12" ma:contentTypeDescription="Create a new document." ma:contentTypeScope="" ma:versionID="7a52eac4cc73b65e9b6f8765658aac4f">
  <xsd:schema xmlns:xsd="http://www.w3.org/2001/XMLSchema" xmlns:xs="http://www.w3.org/2001/XMLSchema" xmlns:p="http://schemas.microsoft.com/office/2006/metadata/properties" xmlns:ns2="919f609d-0f72-41fa-aaee-0973b3077d0a" xmlns:ns3="2e030e0f-5245-4dbf-9373-620ab9e7a3b5" targetNamespace="http://schemas.microsoft.com/office/2006/metadata/properties" ma:root="true" ma:fieldsID="4bd5ada9723ecef035e7c2bbc20a3e79" ns2:_="" ns3:_="">
    <xsd:import namespace="919f609d-0f72-41fa-aaee-0973b3077d0a"/>
    <xsd:import namespace="2e030e0f-5245-4dbf-9373-620ab9e7a3b5"/>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3:SharedWithUsers" minOccurs="0"/>
                <xsd:element ref="ns3:SharedWithDetail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9f609d-0f72-41fa-aaee-0973b3077d0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lcf76f155ced4ddcb4097134ff3c332f" ma:index="12" nillable="true" ma:taxonomy="true" ma:internalName="lcf76f155ced4ddcb4097134ff3c332f" ma:taxonomyFieldName="MediaServiceImageTags" ma:displayName="Image Tags" ma:readOnly="false" ma:fieldId="{5cf76f15-5ced-4ddc-b409-7134ff3c332f}" ma:taxonomyMulti="true" ma:sspId="528e5b72-a11e-43e4-996b-2cb2b326d1f2" ma:termSetId="09814cd3-568e-fe90-9814-8d621ff8fb84" ma:anchorId="fba54fb3-c3e1-fe81-a776-ca4b69148c4d" ma:open="true" ma:isKeyword="false">
      <xsd:complexType>
        <xsd:sequence>
          <xsd:element ref="pc:Terms" minOccurs="0" maxOccurs="1"/>
        </xsd:sequence>
      </xsd:complex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SearchProperties" ma:index="19"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e030e0f-5245-4dbf-9373-620ab9e7a3b5" elementFormDefault="qualified">
    <xsd:import namespace="http://schemas.microsoft.com/office/2006/documentManagement/types"/>
    <xsd:import namespace="http://schemas.microsoft.com/office/infopath/2007/PartnerControls"/>
    <xsd:element name="TaxCatchAll" ma:index="13" nillable="true" ma:displayName="Taxonomy Catch All Column" ma:hidden="true" ma:list="{7eeece73-c18a-4746-855e-cb39e9f45740}" ma:internalName="TaxCatchAll" ma:showField="CatchAllData" ma:web="2e030e0f-5245-4dbf-9373-620ab9e7a3b5">
      <xsd:complexType>
        <xsd:complexContent>
          <xsd:extension base="dms:MultiChoiceLookup">
            <xsd:sequence>
              <xsd:element name="Value" type="dms:Lookup" maxOccurs="unbounded" minOccurs="0" nillable="true"/>
            </xsd:sequence>
          </xsd:extension>
        </xsd:complexContent>
      </xsd:complexType>
    </xsd:element>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919f609d-0f72-41fa-aaee-0973b3077d0a">
      <Terms xmlns="http://schemas.microsoft.com/office/infopath/2007/PartnerControls"/>
    </lcf76f155ced4ddcb4097134ff3c332f>
    <TaxCatchAll xmlns="2e030e0f-5245-4dbf-9373-620ab9e7a3b5" xsi:nil="true"/>
    <SharedWithUsers xmlns="2e030e0f-5245-4dbf-9373-620ab9e7a3b5">
      <UserInfo>
        <DisplayName/>
        <AccountId xsi:nil="true"/>
        <AccountType/>
      </UserInfo>
    </SharedWithUser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D611872-F633-4166-BE5A-D9C37AC0812A}"/>
</file>

<file path=customXml/itemProps2.xml><?xml version="1.0" encoding="utf-8"?>
<ds:datastoreItem xmlns:ds="http://schemas.openxmlformats.org/officeDocument/2006/customXml" ds:itemID="{1E891975-A7C4-46C4-B306-E34221478019}">
  <ds:schemaRefs>
    <ds:schemaRef ds:uri="2e030e0f-5245-4dbf-9373-620ab9e7a3b5"/>
    <ds:schemaRef ds:uri="919f609d-0f72-41fa-aaee-0973b3077d0a"/>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56978F18-EB37-4711-B63B-8E76FFE1C26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(4:3)</PresentationFormat>
  <Slides>16</Slides>
  <Notes>2</Notes>
  <HiddenSlides>0</HiddenSlide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ECEN 403 Midterm Presentation Team 60: Solar Lighting System  Josh George, Lyric Haylow, Tyler Livingston, Jeb Malek  Sponsor :Dr. Jang</vt:lpstr>
      <vt:lpstr>Problem At Hand</vt:lpstr>
      <vt:lpstr>Problem Overview</vt:lpstr>
      <vt:lpstr>Subsystem Description</vt:lpstr>
      <vt:lpstr>Task Partition</vt:lpstr>
      <vt:lpstr>Solar Charge Controller Unit</vt:lpstr>
      <vt:lpstr>Typical Application and Design</vt:lpstr>
      <vt:lpstr>Power Inverter</vt:lpstr>
      <vt:lpstr>Simulation</vt:lpstr>
      <vt:lpstr>Microcontroller and Sensors</vt:lpstr>
      <vt:lpstr>Microcontroller and Sensors</vt:lpstr>
      <vt:lpstr>Mobile Application</vt:lpstr>
      <vt:lpstr>Execution Plan 1/2</vt:lpstr>
      <vt:lpstr>Execution Plan 2/2</vt:lpstr>
      <vt:lpstr> Validation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Brian Gardner</dc:creator>
  <cp:revision>1</cp:revision>
  <dcterms:created xsi:type="dcterms:W3CDTF">2013-06-18T16:37:55Z</dcterms:created>
  <dcterms:modified xsi:type="dcterms:W3CDTF">2023-10-04T14:23:00Z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0x010100961B60D2A8DAD245BFF90DF54144CC7F</vt:lpwstr>
  </property>
  <property fmtid="{D5CDD505-2E9C-101B-9397-08002B2CF9AE}" pid="3" name="MediaServiceImageTags">
    <vt:lpwstr/>
  </property>
  <property fmtid="{D5CDD505-2E9C-101B-9397-08002B2CF9AE}" pid="4" name="Order">
    <vt:r8>52000</vt:r8>
  </property>
  <property fmtid="{D5CDD505-2E9C-101B-9397-08002B2CF9AE}" pid="5" name="_SourceUrl">
    <vt:lpwstr/>
  </property>
  <property fmtid="{D5CDD505-2E9C-101B-9397-08002B2CF9AE}" pid="6" name="_SharedFileIndex">
    <vt:lpwstr/>
  </property>
  <property fmtid="{D5CDD505-2E9C-101B-9397-08002B2CF9AE}" pid="7" name="ComplianceAssetId">
    <vt:lpwstr/>
  </property>
  <property fmtid="{D5CDD505-2E9C-101B-9397-08002B2CF9AE}" pid="8" name="_ExtendedDescription">
    <vt:lpwstr/>
  </property>
  <property fmtid="{D5CDD505-2E9C-101B-9397-08002B2CF9AE}" pid="9" name="TriggerFlowInfo">
    <vt:lpwstr/>
  </property>
</Properties>
</file>