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T9DFL/kboffX882a9cKItOmPT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1EB36-A794-4307-B5F7-0A241188622E}" v="273" dt="2024-04-25T23:11:03.567"/>
    <p1510:client id="{4570E2F9-3763-4220-AE9C-6486F9853263}" v="10" dt="2024-04-24T23:51:12.629"/>
    <p1510:client id="{75C95987-C85A-4894-9F28-2DA948C4DAED}" v="1650" dt="2024-04-25T23:15:23.522"/>
    <p1510:client id="{9AE15093-2C43-4816-882A-59BB9053BA3F}" v="1866" dt="2024-04-24T23:36:46.239"/>
    <p1510:client id="{A9715058-0515-4DB5-AAC7-1E92D3B1FC53}" v="2" dt="2024-04-24T23:51:46.121"/>
    <p1510:client id="{AABB46C6-8EDC-4C3F-9989-1C0F8B62EC1C}" v="1092" dt="2024-04-25T00:15:24.132"/>
    <p1510:client id="{E7523906-77B5-46FC-9A14-77224B564544}" v="1014" dt="2024-04-25T00:15:25.048"/>
  </p1510:revLst>
</p1510:revInfo>
</file>

<file path=ppt/tableStyles.xml><?xml version="1.0" encoding="utf-8"?>
<a:tblStyleLst xmlns:a="http://schemas.openxmlformats.org/drawingml/2006/main" def="{2E1B8384-BD9B-4845-8369-8DC390344A65}">
  <a:tblStyle styleId="{2E1B8384-BD9B-4845-8369-8DC390344A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1808"/>
        <p:guide pos="13824"/>
      </p:guideLst>
    </p:cSldViewPr>
  </p:slide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Josh" userId="S::joshgeorge08@tamu.edu::1689d662-d994-46ce-8ea7-04791d1a9290" providerId="AD" clId="Web-{658D51B7-59F5-588A-6FDD-EBC236E390CC}"/>
    <pc:docChg chg="modSld">
      <pc:chgData name="George, Josh" userId="S::joshgeorge08@tamu.edu::1689d662-d994-46ce-8ea7-04791d1a9290" providerId="AD" clId="Web-{658D51B7-59F5-588A-6FDD-EBC236E390CC}" dt="2024-04-24T22:58:50.722" v="96" actId="20577"/>
      <pc:docMkLst>
        <pc:docMk/>
      </pc:docMkLst>
      <pc:sldChg chg="addSp delSp modSp">
        <pc:chgData name="George, Josh" userId="S::joshgeorge08@tamu.edu::1689d662-d994-46ce-8ea7-04791d1a9290" providerId="AD" clId="Web-{658D51B7-59F5-588A-6FDD-EBC236E390CC}" dt="2024-04-24T22:58:50.722" v="96" actId="20577"/>
        <pc:sldMkLst>
          <pc:docMk/>
          <pc:sldMk cId="0" sldId="256"/>
        </pc:sldMkLst>
        <pc:spChg chg="add del mod">
          <ac:chgData name="George, Josh" userId="S::joshgeorge08@tamu.edu::1689d662-d994-46ce-8ea7-04791d1a9290" providerId="AD" clId="Web-{658D51B7-59F5-588A-6FDD-EBC236E390CC}" dt="2024-04-24T22:53:57.646" v="19"/>
          <ac:spMkLst>
            <pc:docMk/>
            <pc:sldMk cId="0" sldId="256"/>
            <ac:spMk id="4" creationId="{D330DCB1-FD29-B3D0-1D0B-9F48DEED2163}"/>
          </ac:spMkLst>
        </pc:spChg>
        <pc:spChg chg="add del mod">
          <ac:chgData name="George, Josh" userId="S::joshgeorge08@tamu.edu::1689d662-d994-46ce-8ea7-04791d1a9290" providerId="AD" clId="Web-{658D51B7-59F5-588A-6FDD-EBC236E390CC}" dt="2024-04-24T22:53:42.209" v="16"/>
          <ac:spMkLst>
            <pc:docMk/>
            <pc:sldMk cId="0" sldId="256"/>
            <ac:spMk id="7" creationId="{CC20A930-86CF-94A8-B7D1-C22EF22FABA0}"/>
          </ac:spMkLst>
        </pc:spChg>
        <pc:spChg chg="mod">
          <ac:chgData name="George, Josh" userId="S::joshgeorge08@tamu.edu::1689d662-d994-46ce-8ea7-04791d1a9290" providerId="AD" clId="Web-{658D51B7-59F5-588A-6FDD-EBC236E390CC}" dt="2024-04-24T22:51:45.751" v="4" actId="20577"/>
          <ac:spMkLst>
            <pc:docMk/>
            <pc:sldMk cId="0" sldId="256"/>
            <ac:spMk id="33" creationId="{00000000-0000-0000-0000-000000000000}"/>
          </ac:spMkLst>
        </pc:spChg>
        <pc:spChg chg="add del">
          <ac:chgData name="George, Josh" userId="S::joshgeorge08@tamu.edu::1689d662-d994-46ce-8ea7-04791d1a9290" providerId="AD" clId="Web-{658D51B7-59F5-588A-6FDD-EBC236E390CC}" dt="2024-04-24T22:54:06.928" v="22"/>
          <ac:spMkLst>
            <pc:docMk/>
            <pc:sldMk cId="0" sldId="256"/>
            <ac:spMk id="43" creationId="{00000000-0000-0000-0000-000000000000}"/>
          </ac:spMkLst>
        </pc:spChg>
        <pc:spChg chg="mod">
          <ac:chgData name="George, Josh" userId="S::joshgeorge08@tamu.edu::1689d662-d994-46ce-8ea7-04791d1a9290" providerId="AD" clId="Web-{658D51B7-59F5-588A-6FDD-EBC236E390CC}" dt="2024-04-24T22:58:50.722" v="96" actId="20577"/>
          <ac:spMkLst>
            <pc:docMk/>
            <pc:sldMk cId="0" sldId="256"/>
            <ac:spMk id="70" creationId="{00000000-0000-0000-0000-000000000000}"/>
          </ac:spMkLst>
        </pc:spChg>
        <pc:spChg chg="add del mod">
          <ac:chgData name="George, Josh" userId="S::joshgeorge08@tamu.edu::1689d662-d994-46ce-8ea7-04791d1a9290" providerId="AD" clId="Web-{658D51B7-59F5-588A-6FDD-EBC236E390CC}" dt="2024-04-24T22:54:49.023" v="64" actId="20577"/>
          <ac:spMkLst>
            <pc:docMk/>
            <pc:sldMk cId="0" sldId="256"/>
            <ac:spMk id="81" creationId="{00000000-0000-0000-0000-000000000000}"/>
          </ac:spMkLst>
        </pc:spChg>
        <pc:spChg chg="mod">
          <ac:chgData name="George, Josh" userId="S::joshgeorge08@tamu.edu::1689d662-d994-46ce-8ea7-04791d1a9290" providerId="AD" clId="Web-{658D51B7-59F5-588A-6FDD-EBC236E390CC}" dt="2024-04-24T22:51:53.892" v="6" actId="20577"/>
          <ac:spMkLst>
            <pc:docMk/>
            <pc:sldMk cId="0" sldId="256"/>
            <ac:spMk id="86" creationId="{00000000-0000-0000-0000-000000000000}"/>
          </ac:spMkLst>
        </pc:spChg>
        <pc:graphicFrameChg chg="add del">
          <ac:chgData name="George, Josh" userId="S::joshgeorge08@tamu.edu::1689d662-d994-46ce-8ea7-04791d1a9290" providerId="AD" clId="Web-{658D51B7-59F5-588A-6FDD-EBC236E390CC}" dt="2024-04-24T22:51:39.330" v="2"/>
          <ac:graphicFrameMkLst>
            <pc:docMk/>
            <pc:sldMk cId="0" sldId="256"/>
            <ac:graphicFrameMk id="35" creationId="{00000000-0000-0000-0000-000000000000}"/>
          </ac:graphicFrameMkLst>
        </pc:graphicFrameChg>
        <pc:picChg chg="add del mod ord">
          <ac:chgData name="George, Josh" userId="S::joshgeorge08@tamu.edu::1689d662-d994-46ce-8ea7-04791d1a9290" providerId="AD" clId="Web-{658D51B7-59F5-588A-6FDD-EBC236E390CC}" dt="2024-04-24T22:54:06.928" v="22"/>
          <ac:picMkLst>
            <pc:docMk/>
            <pc:sldMk cId="0" sldId="256"/>
            <ac:picMk id="2" creationId="{783796FC-701F-D660-D617-5FF007BED19C}"/>
          </ac:picMkLst>
        </pc:picChg>
        <pc:picChg chg="add del mod ord">
          <ac:chgData name="George, Josh" userId="S::joshgeorge08@tamu.edu::1689d662-d994-46ce-8ea7-04791d1a9290" providerId="AD" clId="Web-{658D51B7-59F5-588A-6FDD-EBC236E390CC}" dt="2024-04-24T22:53:48.271" v="18"/>
          <ac:picMkLst>
            <pc:docMk/>
            <pc:sldMk cId="0" sldId="256"/>
            <ac:picMk id="5" creationId="{C3AA2E9F-D28F-64AE-D199-F11AD65C9756}"/>
          </ac:picMkLst>
        </pc:picChg>
      </pc:sldChg>
    </pc:docChg>
  </pc:docChgLst>
  <pc:docChgLst>
    <pc:chgData name="Haylow, Lyric C" userId="S::lyrich237339@tamu.edu::f63779a3-44cb-46e5-a715-54f7655c3751" providerId="AD" clId="Web-{4351EB36-A794-4307-B5F7-0A241188622E}"/>
    <pc:docChg chg="modSld">
      <pc:chgData name="Haylow, Lyric C" userId="S::lyrich237339@tamu.edu::f63779a3-44cb-46e5-a715-54f7655c3751" providerId="AD" clId="Web-{4351EB36-A794-4307-B5F7-0A241188622E}" dt="2024-04-25T23:09:25.454" v="144" actId="20577"/>
      <pc:docMkLst>
        <pc:docMk/>
      </pc:docMkLst>
      <pc:sldChg chg="modSp">
        <pc:chgData name="Haylow, Lyric C" userId="S::lyrich237339@tamu.edu::f63779a3-44cb-46e5-a715-54f7655c3751" providerId="AD" clId="Web-{4351EB36-A794-4307-B5F7-0A241188622E}" dt="2024-04-25T23:09:25.454" v="144" actId="20577"/>
        <pc:sldMkLst>
          <pc:docMk/>
          <pc:sldMk cId="0" sldId="256"/>
        </pc:sldMkLst>
        <pc:spChg chg="mod">
          <ac:chgData name="Haylow, Lyric C" userId="S::lyrich237339@tamu.edu::f63779a3-44cb-46e5-a715-54f7655c3751" providerId="AD" clId="Web-{4351EB36-A794-4307-B5F7-0A241188622E}" dt="2024-04-25T23:08:18.670" v="134" actId="20577"/>
          <ac:spMkLst>
            <pc:docMk/>
            <pc:sldMk cId="0" sldId="256"/>
            <ac:spMk id="71" creationId="{00000000-0000-0000-0000-000000000000}"/>
          </ac:spMkLst>
        </pc:spChg>
        <pc:spChg chg="mod">
          <ac:chgData name="Haylow, Lyric C" userId="S::lyrich237339@tamu.edu::f63779a3-44cb-46e5-a715-54f7655c3751" providerId="AD" clId="Web-{4351EB36-A794-4307-B5F7-0A241188622E}" dt="2024-04-25T23:09:25.454" v="144" actId="20577"/>
          <ac:spMkLst>
            <pc:docMk/>
            <pc:sldMk cId="0" sldId="256"/>
            <ac:spMk id="73" creationId="{00000000-0000-0000-0000-000000000000}"/>
          </ac:spMkLst>
        </pc:spChg>
        <pc:spChg chg="mod">
          <ac:chgData name="Haylow, Lyric C" userId="S::lyrich237339@tamu.edu::f63779a3-44cb-46e5-a715-54f7655c3751" providerId="AD" clId="Web-{4351EB36-A794-4307-B5F7-0A241188622E}" dt="2024-04-25T23:09:05.672" v="139" actId="1076"/>
          <ac:spMkLst>
            <pc:docMk/>
            <pc:sldMk cId="0" sldId="256"/>
            <ac:spMk id="84" creationId="{00000000-0000-0000-0000-000000000000}"/>
          </ac:spMkLst>
        </pc:spChg>
        <pc:graphicFrameChg chg="modGraphic">
          <ac:chgData name="Haylow, Lyric C" userId="S::lyrich237339@tamu.edu::f63779a3-44cb-46e5-a715-54f7655c3751" providerId="AD" clId="Web-{4351EB36-A794-4307-B5F7-0A241188622E}" dt="2024-04-25T23:08:57.718" v="138"/>
          <ac:graphicFrameMkLst>
            <pc:docMk/>
            <pc:sldMk cId="0" sldId="256"/>
            <ac:graphicFrameMk id="10" creationId="{C0634AF5-CB81-3777-65ED-8E12F029FEF9}"/>
          </ac:graphicFrameMkLst>
        </pc:graphicFrameChg>
      </pc:sldChg>
    </pc:docChg>
  </pc:docChgLst>
  <pc:docChgLst>
    <pc:chgData name="Haylow, Lyric C" userId="S::lyrich237339@tamu.edu::f63779a3-44cb-46e5-a715-54f7655c3751" providerId="AD" clId="Web-{9AE15093-2C43-4816-882A-59BB9053BA3F}"/>
    <pc:docChg chg="modSld">
      <pc:chgData name="Haylow, Lyric C" userId="S::lyrich237339@tamu.edu::f63779a3-44cb-46e5-a715-54f7655c3751" providerId="AD" clId="Web-{9AE15093-2C43-4816-882A-59BB9053BA3F}" dt="2024-04-24T23:36:46.239" v="1227" actId="14100"/>
      <pc:docMkLst>
        <pc:docMk/>
      </pc:docMkLst>
      <pc:sldChg chg="modSp">
        <pc:chgData name="Haylow, Lyric C" userId="S::lyrich237339@tamu.edu::f63779a3-44cb-46e5-a715-54f7655c3751" providerId="AD" clId="Web-{9AE15093-2C43-4816-882A-59BB9053BA3F}" dt="2024-04-24T23:36:46.239" v="1227" actId="14100"/>
        <pc:sldMkLst>
          <pc:docMk/>
          <pc:sldMk cId="0" sldId="256"/>
        </pc:sldMkLst>
        <pc:spChg chg="mod">
          <ac:chgData name="Haylow, Lyric C" userId="S::lyrich237339@tamu.edu::f63779a3-44cb-46e5-a715-54f7655c3751" providerId="AD" clId="Web-{9AE15093-2C43-4816-882A-59BB9053BA3F}" dt="2024-04-24T22:59:56.865" v="770" actId="20577"/>
          <ac:spMkLst>
            <pc:docMk/>
            <pc:sldMk cId="0" sldId="256"/>
            <ac:spMk id="69" creationId="{00000000-0000-0000-0000-000000000000}"/>
          </ac:spMkLst>
        </pc:spChg>
        <pc:spChg chg="mod">
          <ac:chgData name="Haylow, Lyric C" userId="S::lyrich237339@tamu.edu::f63779a3-44cb-46e5-a715-54f7655c3751" providerId="AD" clId="Web-{9AE15093-2C43-4816-882A-59BB9053BA3F}" dt="2024-04-24T23:36:46.239" v="1227" actId="14100"/>
          <ac:spMkLst>
            <pc:docMk/>
            <pc:sldMk cId="0" sldId="256"/>
            <ac:spMk id="73" creationId="{00000000-0000-0000-0000-000000000000}"/>
          </ac:spMkLst>
        </pc:spChg>
        <pc:spChg chg="mod">
          <ac:chgData name="Haylow, Lyric C" userId="S::lyrich237339@tamu.edu::f63779a3-44cb-46e5-a715-54f7655c3751" providerId="AD" clId="Web-{9AE15093-2C43-4816-882A-59BB9053BA3F}" dt="2024-04-24T23:32:20.368" v="1132" actId="20577"/>
          <ac:spMkLst>
            <pc:docMk/>
            <pc:sldMk cId="0" sldId="256"/>
            <ac:spMk id="74" creationId="{00000000-0000-0000-0000-000000000000}"/>
          </ac:spMkLst>
        </pc:spChg>
      </pc:sldChg>
    </pc:docChg>
  </pc:docChgLst>
  <pc:docChgLst>
    <pc:chgData name="Haylow, Lyric C" userId="S::lyrich237339@tamu.edu::f63779a3-44cb-46e5-a715-54f7655c3751" providerId="AD" clId="Web-{4570E2F9-3763-4220-AE9C-6486F9853263}"/>
    <pc:docChg chg="addSld delSld modSld">
      <pc:chgData name="Haylow, Lyric C" userId="S::lyrich237339@tamu.edu::f63779a3-44cb-46e5-a715-54f7655c3751" providerId="AD" clId="Web-{4570E2F9-3763-4220-AE9C-6486F9853263}" dt="2024-04-24T23:51:12.629" v="9"/>
      <pc:docMkLst>
        <pc:docMk/>
      </pc:docMkLst>
      <pc:sldChg chg="delSp">
        <pc:chgData name="Haylow, Lyric C" userId="S::lyrich237339@tamu.edu::f63779a3-44cb-46e5-a715-54f7655c3751" providerId="AD" clId="Web-{4570E2F9-3763-4220-AE9C-6486F9853263}" dt="2024-04-24T23:50:41.878" v="5"/>
        <pc:sldMkLst>
          <pc:docMk/>
          <pc:sldMk cId="0" sldId="256"/>
        </pc:sldMkLst>
        <pc:spChg chg="del">
          <ac:chgData name="Haylow, Lyric C" userId="S::lyrich237339@tamu.edu::f63779a3-44cb-46e5-a715-54f7655c3751" providerId="AD" clId="Web-{4570E2F9-3763-4220-AE9C-6486F9853263}" dt="2024-04-24T23:50:38.065" v="3"/>
          <ac:spMkLst>
            <pc:docMk/>
            <pc:sldMk cId="0" sldId="256"/>
            <ac:spMk id="62" creationId="{00000000-0000-0000-0000-000000000000}"/>
          </ac:spMkLst>
        </pc:spChg>
        <pc:spChg chg="del">
          <ac:chgData name="Haylow, Lyric C" userId="S::lyrich237339@tamu.edu::f63779a3-44cb-46e5-a715-54f7655c3751" providerId="AD" clId="Web-{4570E2F9-3763-4220-AE9C-6486F9853263}" dt="2024-04-24T23:50:38.065" v="2"/>
          <ac:spMkLst>
            <pc:docMk/>
            <pc:sldMk cId="0" sldId="256"/>
            <ac:spMk id="63" creationId="{00000000-0000-0000-0000-000000000000}"/>
          </ac:spMkLst>
        </pc:spChg>
        <pc:spChg chg="del">
          <ac:chgData name="Haylow, Lyric C" userId="S::lyrich237339@tamu.edu::f63779a3-44cb-46e5-a715-54f7655c3751" providerId="AD" clId="Web-{4570E2F9-3763-4220-AE9C-6486F9853263}" dt="2024-04-24T23:50:38.065" v="1"/>
          <ac:spMkLst>
            <pc:docMk/>
            <pc:sldMk cId="0" sldId="256"/>
            <ac:spMk id="64" creationId="{00000000-0000-0000-0000-000000000000}"/>
          </ac:spMkLst>
        </pc:spChg>
        <pc:spChg chg="del">
          <ac:chgData name="Haylow, Lyric C" userId="S::lyrich237339@tamu.edu::f63779a3-44cb-46e5-a715-54f7655c3751" providerId="AD" clId="Web-{4570E2F9-3763-4220-AE9C-6486F9853263}" dt="2024-04-24T23:50:38.065" v="0"/>
          <ac:spMkLst>
            <pc:docMk/>
            <pc:sldMk cId="0" sldId="256"/>
            <ac:spMk id="66" creationId="{00000000-0000-0000-0000-000000000000}"/>
          </ac:spMkLst>
        </pc:spChg>
        <pc:spChg chg="del">
          <ac:chgData name="Haylow, Lyric C" userId="S::lyrich237339@tamu.edu::f63779a3-44cb-46e5-a715-54f7655c3751" providerId="AD" clId="Web-{4570E2F9-3763-4220-AE9C-6486F9853263}" dt="2024-04-24T23:50:41.878" v="5"/>
          <ac:spMkLst>
            <pc:docMk/>
            <pc:sldMk cId="0" sldId="256"/>
            <ac:spMk id="78" creationId="{00000000-0000-0000-0000-000000000000}"/>
          </ac:spMkLst>
        </pc:spChg>
        <pc:grpChg chg="del">
          <ac:chgData name="Haylow, Lyric C" userId="S::lyrich237339@tamu.edu::f63779a3-44cb-46e5-a715-54f7655c3751" providerId="AD" clId="Web-{4570E2F9-3763-4220-AE9C-6486F9853263}" dt="2024-04-24T23:50:38.065" v="4"/>
          <ac:grpSpMkLst>
            <pc:docMk/>
            <pc:sldMk cId="0" sldId="256"/>
            <ac:grpSpMk id="44" creationId="{00000000-0000-0000-0000-000000000000}"/>
          </ac:grpSpMkLst>
        </pc:grpChg>
      </pc:sldChg>
      <pc:sldChg chg="add del replId">
        <pc:chgData name="Haylow, Lyric C" userId="S::lyrich237339@tamu.edu::f63779a3-44cb-46e5-a715-54f7655c3751" providerId="AD" clId="Web-{4570E2F9-3763-4220-AE9C-6486F9853263}" dt="2024-04-24T23:51:02.441" v="7"/>
        <pc:sldMkLst>
          <pc:docMk/>
          <pc:sldMk cId="1502665999" sldId="257"/>
        </pc:sldMkLst>
      </pc:sldChg>
      <pc:sldChg chg="add del replId">
        <pc:chgData name="Haylow, Lyric C" userId="S::lyrich237339@tamu.edu::f63779a3-44cb-46e5-a715-54f7655c3751" providerId="AD" clId="Web-{4570E2F9-3763-4220-AE9C-6486F9853263}" dt="2024-04-24T23:51:12.629" v="9"/>
        <pc:sldMkLst>
          <pc:docMk/>
          <pc:sldMk cId="1739377095" sldId="257"/>
        </pc:sldMkLst>
      </pc:sldChg>
    </pc:docChg>
  </pc:docChgLst>
  <pc:docChgLst>
    <pc:chgData name="Haylow, Lyric C" userId="S::lyrich237339@tamu.edu::f63779a3-44cb-46e5-a715-54f7655c3751" providerId="AD" clId="Web-{AABB46C6-8EDC-4C3F-9989-1C0F8B62EC1C}"/>
    <pc:docChg chg="modSld">
      <pc:chgData name="Haylow, Lyric C" userId="S::lyrich237339@tamu.edu::f63779a3-44cb-46e5-a715-54f7655c3751" providerId="AD" clId="Web-{AABB46C6-8EDC-4C3F-9989-1C0F8B62EC1C}" dt="2024-04-25T00:15:24.132" v="591" actId="20577"/>
      <pc:docMkLst>
        <pc:docMk/>
      </pc:docMkLst>
      <pc:sldChg chg="addSp delSp modSp">
        <pc:chgData name="Haylow, Lyric C" userId="S::lyrich237339@tamu.edu::f63779a3-44cb-46e5-a715-54f7655c3751" providerId="AD" clId="Web-{AABB46C6-8EDC-4C3F-9989-1C0F8B62EC1C}" dt="2024-04-25T00:15:24.132" v="591" actId="20577"/>
        <pc:sldMkLst>
          <pc:docMk/>
          <pc:sldMk cId="0" sldId="256"/>
        </pc:sldMkLst>
        <pc:spChg chg="mod">
          <ac:chgData name="Haylow, Lyric C" userId="S::lyrich237339@tamu.edu::f63779a3-44cb-46e5-a715-54f7655c3751" providerId="AD" clId="Web-{AABB46C6-8EDC-4C3F-9989-1C0F8B62EC1C}" dt="2024-04-25T00:07:51.163" v="486" actId="1076"/>
          <ac:spMkLst>
            <pc:docMk/>
            <pc:sldMk cId="0" sldId="256"/>
            <ac:spMk id="2" creationId="{1A64D478-A5A0-DA2E-AF7C-458DFE76F898}"/>
          </ac:spMkLst>
        </pc:spChg>
        <pc:spChg chg="del">
          <ac:chgData name="Haylow, Lyric C" userId="S::lyrich237339@tamu.edu::f63779a3-44cb-46e5-a715-54f7655c3751" providerId="AD" clId="Web-{AABB46C6-8EDC-4C3F-9989-1C0F8B62EC1C}" dt="2024-04-25T00:07:42.928" v="484"/>
          <ac:spMkLst>
            <pc:docMk/>
            <pc:sldMk cId="0" sldId="256"/>
            <ac:spMk id="60" creationId="{00000000-0000-0000-0000-000000000000}"/>
          </ac:spMkLst>
        </pc:spChg>
        <pc:spChg chg="mod">
          <ac:chgData name="Haylow, Lyric C" userId="S::lyrich237339@tamu.edu::f63779a3-44cb-46e5-a715-54f7655c3751" providerId="AD" clId="Web-{AABB46C6-8EDC-4C3F-9989-1C0F8B62EC1C}" dt="2024-04-25T00:07:24.021" v="481" actId="20577"/>
          <ac:spMkLst>
            <pc:docMk/>
            <pc:sldMk cId="0" sldId="256"/>
            <ac:spMk id="70" creationId="{00000000-0000-0000-0000-000000000000}"/>
          </ac:spMkLst>
        </pc:spChg>
        <pc:spChg chg="mod">
          <ac:chgData name="Haylow, Lyric C" userId="S::lyrich237339@tamu.edu::f63779a3-44cb-46e5-a715-54f7655c3751" providerId="AD" clId="Web-{AABB46C6-8EDC-4C3F-9989-1C0F8B62EC1C}" dt="2024-04-25T00:08:09.226" v="489" actId="1076"/>
          <ac:spMkLst>
            <pc:docMk/>
            <pc:sldMk cId="0" sldId="256"/>
            <ac:spMk id="72" creationId="{00000000-0000-0000-0000-000000000000}"/>
          </ac:spMkLst>
        </pc:spChg>
        <pc:spChg chg="mod">
          <ac:chgData name="Haylow, Lyric C" userId="S::lyrich237339@tamu.edu::f63779a3-44cb-46e5-a715-54f7655c3751" providerId="AD" clId="Web-{AABB46C6-8EDC-4C3F-9989-1C0F8B62EC1C}" dt="2024-04-25T00:14:53.115" v="589" actId="1076"/>
          <ac:spMkLst>
            <pc:docMk/>
            <pc:sldMk cId="0" sldId="256"/>
            <ac:spMk id="73" creationId="{00000000-0000-0000-0000-000000000000}"/>
          </ac:spMkLst>
        </pc:spChg>
        <pc:spChg chg="mod">
          <ac:chgData name="Haylow, Lyric C" userId="S::lyrich237339@tamu.edu::f63779a3-44cb-46e5-a715-54f7655c3751" providerId="AD" clId="Web-{AABB46C6-8EDC-4C3F-9989-1C0F8B62EC1C}" dt="2024-04-25T00:14:39.380" v="587" actId="1076"/>
          <ac:spMkLst>
            <pc:docMk/>
            <pc:sldMk cId="0" sldId="256"/>
            <ac:spMk id="74" creationId="{00000000-0000-0000-0000-000000000000}"/>
          </ac:spMkLst>
        </pc:spChg>
        <pc:spChg chg="mod">
          <ac:chgData name="Haylow, Lyric C" userId="S::lyrich237339@tamu.edu::f63779a3-44cb-46e5-a715-54f7655c3751" providerId="AD" clId="Web-{AABB46C6-8EDC-4C3F-9989-1C0F8B62EC1C}" dt="2024-04-25T00:07:28.943" v="483" actId="1076"/>
          <ac:spMkLst>
            <pc:docMk/>
            <pc:sldMk cId="0" sldId="256"/>
            <ac:spMk id="75" creationId="{00000000-0000-0000-0000-000000000000}"/>
          </ac:spMkLst>
        </pc:spChg>
        <pc:spChg chg="mod">
          <ac:chgData name="Haylow, Lyric C" userId="S::lyrich237339@tamu.edu::f63779a3-44cb-46e5-a715-54f7655c3751" providerId="AD" clId="Web-{AABB46C6-8EDC-4C3F-9989-1C0F8B62EC1C}" dt="2024-04-25T00:15:24.132" v="591" actId="20577"/>
          <ac:spMkLst>
            <pc:docMk/>
            <pc:sldMk cId="0" sldId="256"/>
            <ac:spMk id="84" creationId="{00000000-0000-0000-0000-000000000000}"/>
          </ac:spMkLst>
        </pc:spChg>
        <pc:graphicFrameChg chg="add mod modGraphic">
          <ac:chgData name="Haylow, Lyric C" userId="S::lyrich237339@tamu.edu::f63779a3-44cb-46e5-a715-54f7655c3751" providerId="AD" clId="Web-{AABB46C6-8EDC-4C3F-9989-1C0F8B62EC1C}" dt="2024-04-25T00:07:51.225" v="487" actId="1076"/>
          <ac:graphicFrameMkLst>
            <pc:docMk/>
            <pc:sldMk cId="0" sldId="256"/>
            <ac:graphicFrameMk id="4" creationId="{6269AACB-6A62-B862-51EB-7E383E42C435}"/>
          </ac:graphicFrameMkLst>
        </pc:graphicFrameChg>
        <pc:graphicFrameChg chg="modGraphic">
          <ac:chgData name="Haylow, Lyric C" userId="S::lyrich237339@tamu.edu::f63779a3-44cb-46e5-a715-54f7655c3751" providerId="AD" clId="Web-{AABB46C6-8EDC-4C3F-9989-1C0F8B62EC1C}" dt="2024-04-25T00:13:01.268" v="559"/>
          <ac:graphicFrameMkLst>
            <pc:docMk/>
            <pc:sldMk cId="0" sldId="256"/>
            <ac:graphicFrameMk id="10" creationId="{C0634AF5-CB81-3777-65ED-8E12F029FEF9}"/>
          </ac:graphicFrameMkLst>
        </pc:graphicFrameChg>
        <pc:picChg chg="mod">
          <ac:chgData name="Haylow, Lyric C" userId="S::lyrich237339@tamu.edu::f63779a3-44cb-46e5-a715-54f7655c3751" providerId="AD" clId="Web-{AABB46C6-8EDC-4C3F-9989-1C0F8B62EC1C}" dt="2024-04-25T00:07:25.631" v="482" actId="1076"/>
          <ac:picMkLst>
            <pc:docMk/>
            <pc:sldMk cId="0" sldId="256"/>
            <ac:picMk id="11" creationId="{FEFB3CA2-017E-20FF-39EF-42782581F278}"/>
          </ac:picMkLst>
        </pc:picChg>
        <pc:cxnChg chg="mod">
          <ac:chgData name="Haylow, Lyric C" userId="S::lyrich237339@tamu.edu::f63779a3-44cb-46e5-a715-54f7655c3751" providerId="AD" clId="Web-{AABB46C6-8EDC-4C3F-9989-1C0F8B62EC1C}" dt="2024-04-25T00:07:51.085" v="485" actId="1076"/>
          <ac:cxnSpMkLst>
            <pc:docMk/>
            <pc:sldMk cId="0" sldId="256"/>
            <ac:cxnSpMk id="59" creationId="{00000000-0000-0000-0000-000000000000}"/>
          </ac:cxnSpMkLst>
        </pc:cxnChg>
        <pc:cxnChg chg="mod">
          <ac:chgData name="Haylow, Lyric C" userId="S::lyrich237339@tamu.edu::f63779a3-44cb-46e5-a715-54f7655c3751" providerId="AD" clId="Web-{AABB46C6-8EDC-4C3F-9989-1C0F8B62EC1C}" dt="2024-04-25T00:14:39.318" v="586" actId="1076"/>
          <ac:cxnSpMkLst>
            <pc:docMk/>
            <pc:sldMk cId="0" sldId="256"/>
            <ac:cxnSpMk id="61" creationId="{00000000-0000-0000-0000-000000000000}"/>
          </ac:cxnSpMkLst>
        </pc:cxnChg>
      </pc:sldChg>
    </pc:docChg>
  </pc:docChgLst>
  <pc:docChgLst>
    <pc:chgData name="Malek, Jeb" userId="60687467-e533-4b88-99c9-a4c24fb41ab0" providerId="ADAL" clId="{75C95987-C85A-4894-9F28-2DA948C4DAED}"/>
    <pc:docChg chg="undo custSel modSld">
      <pc:chgData name="Malek, Jeb" userId="60687467-e533-4b88-99c9-a4c24fb41ab0" providerId="ADAL" clId="{75C95987-C85A-4894-9F28-2DA948C4DAED}" dt="2024-04-25T23:15:23.522" v="1981" actId="20577"/>
      <pc:docMkLst>
        <pc:docMk/>
      </pc:docMkLst>
      <pc:sldChg chg="addSp delSp modSp mod">
        <pc:chgData name="Malek, Jeb" userId="60687467-e533-4b88-99c9-a4c24fb41ab0" providerId="ADAL" clId="{75C95987-C85A-4894-9F28-2DA948C4DAED}" dt="2024-04-25T23:15:23.522" v="1981" actId="20577"/>
        <pc:sldMkLst>
          <pc:docMk/>
          <pc:sldMk cId="0" sldId="256"/>
        </pc:sldMkLst>
        <pc:spChg chg="add mod">
          <ac:chgData name="Malek, Jeb" userId="60687467-e533-4b88-99c9-a4c24fb41ab0" providerId="ADAL" clId="{75C95987-C85A-4894-9F28-2DA948C4DAED}" dt="2024-04-24T23:18:59.507" v="498"/>
          <ac:spMkLst>
            <pc:docMk/>
            <pc:sldMk cId="0" sldId="256"/>
            <ac:spMk id="2" creationId="{1A64D478-A5A0-DA2E-AF7C-458DFE76F898}"/>
          </ac:spMkLst>
        </pc:spChg>
        <pc:spChg chg="add del">
          <ac:chgData name="Malek, Jeb" userId="60687467-e533-4b88-99c9-a4c24fb41ab0" providerId="ADAL" clId="{75C95987-C85A-4894-9F28-2DA948C4DAED}" dt="2024-04-24T23:06:02.708" v="148" actId="22"/>
          <ac:spMkLst>
            <pc:docMk/>
            <pc:sldMk cId="0" sldId="256"/>
            <ac:spMk id="3" creationId="{82628D9D-D228-B151-1C09-750AD78E3911}"/>
          </ac:spMkLst>
        </pc:spChg>
        <pc:spChg chg="add del">
          <ac:chgData name="Malek, Jeb" userId="60687467-e533-4b88-99c9-a4c24fb41ab0" providerId="ADAL" clId="{75C95987-C85A-4894-9F28-2DA948C4DAED}" dt="2024-04-24T23:06:01.567" v="147" actId="22"/>
          <ac:spMkLst>
            <pc:docMk/>
            <pc:sldMk cId="0" sldId="256"/>
            <ac:spMk id="5" creationId="{8FCC407A-E3CB-9BD6-595F-DB6C1000072E}"/>
          </ac:spMkLst>
        </pc:spChg>
        <pc:spChg chg="del">
          <ac:chgData name="Malek, Jeb" userId="60687467-e533-4b88-99c9-a4c24fb41ab0" providerId="ADAL" clId="{75C95987-C85A-4894-9F28-2DA948C4DAED}" dt="2024-04-24T23:44:49.773" v="793" actId="478"/>
          <ac:spMkLst>
            <pc:docMk/>
            <pc:sldMk cId="0" sldId="256"/>
            <ac:spMk id="13" creationId="{E00D814E-9AD4-7433-EB9C-BB603CF1900C}"/>
          </ac:spMkLst>
        </pc:spChg>
        <pc:spChg chg="mod">
          <ac:chgData name="Malek, Jeb" userId="60687467-e533-4b88-99c9-a4c24fb41ab0" providerId="ADAL" clId="{75C95987-C85A-4894-9F28-2DA948C4DAED}" dt="2024-04-25T23:01:52.975" v="1291" actId="1076"/>
          <ac:spMkLst>
            <pc:docMk/>
            <pc:sldMk cId="0" sldId="256"/>
            <ac:spMk id="15" creationId="{C589A55C-5203-EDFF-9B4C-7BD15B0CB7F1}"/>
          </ac:spMkLst>
        </pc:spChg>
        <pc:spChg chg="add del mod">
          <ac:chgData name="Malek, Jeb" userId="60687467-e533-4b88-99c9-a4c24fb41ab0" providerId="ADAL" clId="{75C95987-C85A-4894-9F28-2DA948C4DAED}" dt="2024-04-25T22:57:45.335" v="1023" actId="478"/>
          <ac:spMkLst>
            <pc:docMk/>
            <pc:sldMk cId="0" sldId="256"/>
            <ac:spMk id="17" creationId="{6C2397BD-9C3B-C5CF-3A83-EFE86D33D882}"/>
          </ac:spMkLst>
        </pc:spChg>
        <pc:spChg chg="add mod">
          <ac:chgData name="Malek, Jeb" userId="60687467-e533-4b88-99c9-a4c24fb41ab0" providerId="ADAL" clId="{75C95987-C85A-4894-9F28-2DA948C4DAED}" dt="2024-04-25T23:14:11.526" v="1928" actId="20577"/>
          <ac:spMkLst>
            <pc:docMk/>
            <pc:sldMk cId="0" sldId="256"/>
            <ac:spMk id="20" creationId="{CE13E09C-C5F7-F79E-C45F-BC9C6E672BF1}"/>
          </ac:spMkLst>
        </pc:spChg>
        <pc:spChg chg="add mod">
          <ac:chgData name="Malek, Jeb" userId="60687467-e533-4b88-99c9-a4c24fb41ab0" providerId="ADAL" clId="{75C95987-C85A-4894-9F28-2DA948C4DAED}" dt="2024-04-25T23:15:23.522" v="1981" actId="20577"/>
          <ac:spMkLst>
            <pc:docMk/>
            <pc:sldMk cId="0" sldId="256"/>
            <ac:spMk id="21" creationId="{9170D140-FFAC-AEA0-D4F7-9AF8971CB21C}"/>
          </ac:spMkLst>
        </pc:spChg>
        <pc:spChg chg="del">
          <ac:chgData name="Malek, Jeb" userId="60687467-e533-4b88-99c9-a4c24fb41ab0" providerId="ADAL" clId="{75C95987-C85A-4894-9F28-2DA948C4DAED}" dt="2024-04-25T23:02:41.582" v="1296" actId="478"/>
          <ac:spMkLst>
            <pc:docMk/>
            <pc:sldMk cId="0" sldId="256"/>
            <ac:spMk id="38" creationId="{00000000-0000-0000-0000-000000000000}"/>
          </ac:spMkLst>
        </pc:spChg>
        <pc:spChg chg="del">
          <ac:chgData name="Malek, Jeb" userId="60687467-e533-4b88-99c9-a4c24fb41ab0" providerId="ADAL" clId="{75C95987-C85A-4894-9F28-2DA948C4DAED}" dt="2024-04-25T23:02:45.518" v="1297" actId="478"/>
          <ac:spMkLst>
            <pc:docMk/>
            <pc:sldMk cId="0" sldId="256"/>
            <ac:spMk id="39" creationId="{00000000-0000-0000-0000-000000000000}"/>
          </ac:spMkLst>
        </pc:spChg>
        <pc:spChg chg="mod">
          <ac:chgData name="Malek, Jeb" userId="60687467-e533-4b88-99c9-a4c24fb41ab0" providerId="ADAL" clId="{75C95987-C85A-4894-9F28-2DA948C4DAED}" dt="2024-04-24T23:06:39.807" v="189" actId="1076"/>
          <ac:spMkLst>
            <pc:docMk/>
            <pc:sldMk cId="0" sldId="256"/>
            <ac:spMk id="43" creationId="{00000000-0000-0000-0000-000000000000}"/>
          </ac:spMkLst>
        </pc:spChg>
        <pc:spChg chg="mod">
          <ac:chgData name="Malek, Jeb" userId="60687467-e533-4b88-99c9-a4c24fb41ab0" providerId="ADAL" clId="{75C95987-C85A-4894-9F28-2DA948C4DAED}" dt="2024-04-24T23:06:39.807" v="189" actId="1076"/>
          <ac:spMkLst>
            <pc:docMk/>
            <pc:sldMk cId="0" sldId="256"/>
            <ac:spMk id="65" creationId="{00000000-0000-0000-0000-000000000000}"/>
          </ac:spMkLst>
        </pc:spChg>
        <pc:spChg chg="mod">
          <ac:chgData name="Malek, Jeb" userId="60687467-e533-4b88-99c9-a4c24fb41ab0" providerId="ADAL" clId="{75C95987-C85A-4894-9F28-2DA948C4DAED}" dt="2024-04-25T23:02:31.314" v="1295" actId="1076"/>
          <ac:spMkLst>
            <pc:docMk/>
            <pc:sldMk cId="0" sldId="256"/>
            <ac:spMk id="69" creationId="{00000000-0000-0000-0000-000000000000}"/>
          </ac:spMkLst>
        </pc:spChg>
        <pc:spChg chg="mod">
          <ac:chgData name="Malek, Jeb" userId="60687467-e533-4b88-99c9-a4c24fb41ab0" providerId="ADAL" clId="{75C95987-C85A-4894-9F28-2DA948C4DAED}" dt="2024-04-25T23:11:30.441" v="1880" actId="313"/>
          <ac:spMkLst>
            <pc:docMk/>
            <pc:sldMk cId="0" sldId="256"/>
            <ac:spMk id="70" creationId="{00000000-0000-0000-0000-000000000000}"/>
          </ac:spMkLst>
        </pc:spChg>
        <pc:spChg chg="mod">
          <ac:chgData name="Malek, Jeb" userId="60687467-e533-4b88-99c9-a4c24fb41ab0" providerId="ADAL" clId="{75C95987-C85A-4894-9F28-2DA948C4DAED}" dt="2024-04-25T23:03:21.430" v="1342" actId="20577"/>
          <ac:spMkLst>
            <pc:docMk/>
            <pc:sldMk cId="0" sldId="256"/>
            <ac:spMk id="71" creationId="{00000000-0000-0000-0000-000000000000}"/>
          </ac:spMkLst>
        </pc:spChg>
        <pc:spChg chg="add del mod">
          <ac:chgData name="Malek, Jeb" userId="60687467-e533-4b88-99c9-a4c24fb41ab0" providerId="ADAL" clId="{75C95987-C85A-4894-9F28-2DA948C4DAED}" dt="2024-04-25T22:40:36.433" v="1020" actId="1076"/>
          <ac:spMkLst>
            <pc:docMk/>
            <pc:sldMk cId="0" sldId="256"/>
            <ac:spMk id="72" creationId="{00000000-0000-0000-0000-000000000000}"/>
          </ac:spMkLst>
        </pc:spChg>
        <pc:spChg chg="mod">
          <ac:chgData name="Malek, Jeb" userId="60687467-e533-4b88-99c9-a4c24fb41ab0" providerId="ADAL" clId="{75C95987-C85A-4894-9F28-2DA948C4DAED}" dt="2024-04-24T23:15:35.308" v="326" actId="20577"/>
          <ac:spMkLst>
            <pc:docMk/>
            <pc:sldMk cId="0" sldId="256"/>
            <ac:spMk id="73" creationId="{00000000-0000-0000-0000-000000000000}"/>
          </ac:spMkLst>
        </pc:spChg>
        <pc:spChg chg="mod">
          <ac:chgData name="Malek, Jeb" userId="60687467-e533-4b88-99c9-a4c24fb41ab0" providerId="ADAL" clId="{75C95987-C85A-4894-9F28-2DA948C4DAED}" dt="2024-04-24T23:35:50.004" v="661" actId="20577"/>
          <ac:spMkLst>
            <pc:docMk/>
            <pc:sldMk cId="0" sldId="256"/>
            <ac:spMk id="74" creationId="{00000000-0000-0000-0000-000000000000}"/>
          </ac:spMkLst>
        </pc:spChg>
        <pc:spChg chg="mod">
          <ac:chgData name="Malek, Jeb" userId="60687467-e533-4b88-99c9-a4c24fb41ab0" providerId="ADAL" clId="{75C95987-C85A-4894-9F28-2DA948C4DAED}" dt="2024-04-25T23:01:59.431" v="1292" actId="1076"/>
          <ac:spMkLst>
            <pc:docMk/>
            <pc:sldMk cId="0" sldId="256"/>
            <ac:spMk id="75" creationId="{00000000-0000-0000-0000-000000000000}"/>
          </ac:spMkLst>
        </pc:spChg>
        <pc:spChg chg="mod">
          <ac:chgData name="Malek, Jeb" userId="60687467-e533-4b88-99c9-a4c24fb41ab0" providerId="ADAL" clId="{75C95987-C85A-4894-9F28-2DA948C4DAED}" dt="2024-04-24T23:16:57.157" v="409" actId="20577"/>
          <ac:spMkLst>
            <pc:docMk/>
            <pc:sldMk cId="0" sldId="256"/>
            <ac:spMk id="76" creationId="{00000000-0000-0000-0000-000000000000}"/>
          </ac:spMkLst>
        </pc:spChg>
        <pc:spChg chg="mod">
          <ac:chgData name="Malek, Jeb" userId="60687467-e533-4b88-99c9-a4c24fb41ab0" providerId="ADAL" clId="{75C95987-C85A-4894-9F28-2DA948C4DAED}" dt="2024-04-24T23:35:36.226" v="657" actId="2710"/>
          <ac:spMkLst>
            <pc:docMk/>
            <pc:sldMk cId="0" sldId="256"/>
            <ac:spMk id="79" creationId="{00000000-0000-0000-0000-000000000000}"/>
          </ac:spMkLst>
        </pc:spChg>
        <pc:spChg chg="mod">
          <ac:chgData name="Malek, Jeb" userId="60687467-e533-4b88-99c9-a4c24fb41ab0" providerId="ADAL" clId="{75C95987-C85A-4894-9F28-2DA948C4DAED}" dt="2024-04-25T23:14:21.037" v="1930" actId="20577"/>
          <ac:spMkLst>
            <pc:docMk/>
            <pc:sldMk cId="0" sldId="256"/>
            <ac:spMk id="83" creationId="{00000000-0000-0000-0000-000000000000}"/>
          </ac:spMkLst>
        </pc:spChg>
        <pc:spChg chg="mod">
          <ac:chgData name="Malek, Jeb" userId="60687467-e533-4b88-99c9-a4c24fb41ab0" providerId="ADAL" clId="{75C95987-C85A-4894-9F28-2DA948C4DAED}" dt="2024-04-24T23:42:54.802" v="679" actId="1076"/>
          <ac:spMkLst>
            <pc:docMk/>
            <pc:sldMk cId="0" sldId="256"/>
            <ac:spMk id="84" creationId="{00000000-0000-0000-0000-000000000000}"/>
          </ac:spMkLst>
        </pc:spChg>
        <pc:graphicFrameChg chg="mod">
          <ac:chgData name="Malek, Jeb" userId="60687467-e533-4b88-99c9-a4c24fb41ab0" providerId="ADAL" clId="{75C95987-C85A-4894-9F28-2DA948C4DAED}" dt="2024-04-25T23:13:57.688" v="1889" actId="1076"/>
          <ac:graphicFrameMkLst>
            <pc:docMk/>
            <pc:sldMk cId="0" sldId="256"/>
            <ac:graphicFrameMk id="4" creationId="{6269AACB-6A62-B862-51EB-7E383E42C435}"/>
          </ac:graphicFrameMkLst>
        </pc:graphicFrameChg>
        <pc:graphicFrameChg chg="add del mod">
          <ac:chgData name="Malek, Jeb" userId="60687467-e533-4b88-99c9-a4c24fb41ab0" providerId="ADAL" clId="{75C95987-C85A-4894-9F28-2DA948C4DAED}" dt="2024-04-24T23:41:08.881" v="663" actId="478"/>
          <ac:graphicFrameMkLst>
            <pc:docMk/>
            <pc:sldMk cId="0" sldId="256"/>
            <ac:graphicFrameMk id="7" creationId="{1855EFE8-3BAC-66AC-F397-731F888AA696}"/>
          </ac:graphicFrameMkLst>
        </pc:graphicFrameChg>
        <pc:graphicFrameChg chg="add mod modGraphic">
          <ac:chgData name="Malek, Jeb" userId="60687467-e533-4b88-99c9-a4c24fb41ab0" providerId="ADAL" clId="{75C95987-C85A-4894-9F28-2DA948C4DAED}" dt="2024-04-24T23:43:18.906" v="683" actId="1076"/>
          <ac:graphicFrameMkLst>
            <pc:docMk/>
            <pc:sldMk cId="0" sldId="256"/>
            <ac:graphicFrameMk id="10" creationId="{C0634AF5-CB81-3777-65ED-8E12F029FEF9}"/>
          </ac:graphicFrameMkLst>
        </pc:graphicFrameChg>
        <pc:graphicFrameChg chg="del">
          <ac:chgData name="Malek, Jeb" userId="60687467-e533-4b88-99c9-a4c24fb41ab0" providerId="ADAL" clId="{75C95987-C85A-4894-9F28-2DA948C4DAED}" dt="2024-04-24T23:19:53.986" v="506" actId="478"/>
          <ac:graphicFrameMkLst>
            <pc:docMk/>
            <pc:sldMk cId="0" sldId="256"/>
            <ac:graphicFrameMk id="35" creationId="{00000000-0000-0000-0000-000000000000}"/>
          </ac:graphicFrameMkLst>
        </pc:graphicFrameChg>
        <pc:graphicFrameChg chg="del">
          <ac:chgData name="Malek, Jeb" userId="60687467-e533-4b88-99c9-a4c24fb41ab0" providerId="ADAL" clId="{75C95987-C85A-4894-9F28-2DA948C4DAED}" dt="2024-04-24T23:42:09.993" v="672" actId="478"/>
          <ac:graphicFrameMkLst>
            <pc:docMk/>
            <pc:sldMk cId="0" sldId="256"/>
            <ac:graphicFrameMk id="82" creationId="{00000000-0000-0000-0000-000000000000}"/>
          </ac:graphicFrameMkLst>
        </pc:graphicFrameChg>
        <pc:picChg chg="add del mod">
          <ac:chgData name="Malek, Jeb" userId="60687467-e533-4b88-99c9-a4c24fb41ab0" providerId="ADAL" clId="{75C95987-C85A-4894-9F28-2DA948C4DAED}" dt="2024-04-24T23:57:37.990" v="1006" actId="478"/>
          <ac:picMkLst>
            <pc:docMk/>
            <pc:sldMk cId="0" sldId="256"/>
            <ac:picMk id="8" creationId="{79E867FA-EDDF-84AA-D9DC-B1F4A1085CE2}"/>
          </ac:picMkLst>
        </pc:picChg>
        <pc:picChg chg="mod">
          <ac:chgData name="Malek, Jeb" userId="60687467-e533-4b88-99c9-a4c24fb41ab0" providerId="ADAL" clId="{75C95987-C85A-4894-9F28-2DA948C4DAED}" dt="2024-04-25T23:03:40.892" v="1344" actId="1076"/>
          <ac:picMkLst>
            <pc:docMk/>
            <pc:sldMk cId="0" sldId="256"/>
            <ac:picMk id="11" creationId="{FEFB3CA2-017E-20FF-39EF-42782581F278}"/>
          </ac:picMkLst>
        </pc:picChg>
        <pc:picChg chg="add mod">
          <ac:chgData name="Malek, Jeb" userId="60687467-e533-4b88-99c9-a4c24fb41ab0" providerId="ADAL" clId="{75C95987-C85A-4894-9F28-2DA948C4DAED}" dt="2024-04-25T23:12:15.360" v="1882" actId="14100"/>
          <ac:picMkLst>
            <pc:docMk/>
            <pc:sldMk cId="0" sldId="256"/>
            <ac:picMk id="16" creationId="{F68D7591-0C47-07F7-A75D-596DB20BDC73}"/>
          </ac:picMkLst>
        </pc:picChg>
        <pc:picChg chg="add mod">
          <ac:chgData name="Malek, Jeb" userId="60687467-e533-4b88-99c9-a4c24fb41ab0" providerId="ADAL" clId="{75C95987-C85A-4894-9F28-2DA948C4DAED}" dt="2024-04-25T23:12:35.555" v="1883" actId="1076"/>
          <ac:picMkLst>
            <pc:docMk/>
            <pc:sldMk cId="0" sldId="256"/>
            <ac:picMk id="19" creationId="{1C75AECC-F60F-2D65-A4DE-5C008C008531}"/>
          </ac:picMkLst>
        </pc:picChg>
        <pc:cxnChg chg="mod">
          <ac:chgData name="Malek, Jeb" userId="60687467-e533-4b88-99c9-a4c24fb41ab0" providerId="ADAL" clId="{75C95987-C85A-4894-9F28-2DA948C4DAED}" dt="2024-04-24T23:06:53.618" v="190" actId="1076"/>
          <ac:cxnSpMkLst>
            <pc:docMk/>
            <pc:sldMk cId="0" sldId="256"/>
            <ac:cxnSpMk id="56" creationId="{00000000-0000-0000-0000-000000000000}"/>
          </ac:cxnSpMkLst>
        </pc:cxnChg>
        <pc:cxnChg chg="mod">
          <ac:chgData name="Malek, Jeb" userId="60687467-e533-4b88-99c9-a4c24fb41ab0" providerId="ADAL" clId="{75C95987-C85A-4894-9F28-2DA948C4DAED}" dt="2024-04-24T23:19:48.101" v="505" actId="1076"/>
          <ac:cxnSpMkLst>
            <pc:docMk/>
            <pc:sldMk cId="0" sldId="256"/>
            <ac:cxnSpMk id="59" creationId="{00000000-0000-0000-0000-000000000000}"/>
          </ac:cxnSpMkLst>
        </pc:cxnChg>
      </pc:sldChg>
    </pc:docChg>
  </pc:docChgLst>
  <pc:docChgLst>
    <pc:chgData name="George, Josh" userId="1689d662-d994-46ce-8ea7-04791d1a9290" providerId="ADAL" clId="{E7523906-77B5-46FC-9A14-77224B564544}"/>
    <pc:docChg chg="undo redo custSel modSld">
      <pc:chgData name="George, Josh" userId="1689d662-d994-46ce-8ea7-04791d1a9290" providerId="ADAL" clId="{E7523906-77B5-46FC-9A14-77224B564544}" dt="2024-04-25T00:15:25.048" v="1009" actId="20577"/>
      <pc:docMkLst>
        <pc:docMk/>
      </pc:docMkLst>
      <pc:sldChg chg="addSp delSp modSp mod">
        <pc:chgData name="George, Josh" userId="1689d662-d994-46ce-8ea7-04791d1a9290" providerId="ADAL" clId="{E7523906-77B5-46FC-9A14-77224B564544}" dt="2024-04-25T00:15:25.048" v="1009" actId="20577"/>
        <pc:sldMkLst>
          <pc:docMk/>
          <pc:sldMk cId="0" sldId="256"/>
        </pc:sldMkLst>
        <pc:spChg chg="del mod">
          <ac:chgData name="George, Josh" userId="1689d662-d994-46ce-8ea7-04791d1a9290" providerId="ADAL" clId="{E7523906-77B5-46FC-9A14-77224B564544}" dt="2024-04-24T23:23:35.867" v="711" actId="478"/>
          <ac:spMkLst>
            <pc:docMk/>
            <pc:sldMk cId="0" sldId="256"/>
            <ac:spMk id="3" creationId="{82628D9D-D228-B151-1C09-750AD78E3911}"/>
          </ac:spMkLst>
        </pc:spChg>
        <pc:spChg chg="add del mod">
          <ac:chgData name="George, Josh" userId="1689d662-d994-46ce-8ea7-04791d1a9290" providerId="ADAL" clId="{E7523906-77B5-46FC-9A14-77224B564544}" dt="2024-04-24T23:25:44.553" v="738" actId="931"/>
          <ac:spMkLst>
            <pc:docMk/>
            <pc:sldMk cId="0" sldId="256"/>
            <ac:spMk id="6" creationId="{27A70E29-955D-13E4-0357-D86C7164C716}"/>
          </ac:spMkLst>
        </pc:spChg>
        <pc:spChg chg="add del mod">
          <ac:chgData name="George, Josh" userId="1689d662-d994-46ce-8ea7-04791d1a9290" providerId="ADAL" clId="{E7523906-77B5-46FC-9A14-77224B564544}" dt="2024-04-24T23:25:22.091" v="735" actId="931"/>
          <ac:spMkLst>
            <pc:docMk/>
            <pc:sldMk cId="0" sldId="256"/>
            <ac:spMk id="7" creationId="{EC57C649-FAC2-AE5C-3B30-AE0CE9C88FC8}"/>
          </ac:spMkLst>
        </pc:spChg>
        <pc:spChg chg="add mod">
          <ac:chgData name="George, Josh" userId="1689d662-d994-46ce-8ea7-04791d1a9290" providerId="ADAL" clId="{E7523906-77B5-46FC-9A14-77224B564544}" dt="2024-04-24T23:33:25.883" v="749" actId="478"/>
          <ac:spMkLst>
            <pc:docMk/>
            <pc:sldMk cId="0" sldId="256"/>
            <ac:spMk id="13" creationId="{E00D814E-9AD4-7433-EB9C-BB603CF1900C}"/>
          </ac:spMkLst>
        </pc:spChg>
        <pc:spChg chg="add mod">
          <ac:chgData name="George, Josh" userId="1689d662-d994-46ce-8ea7-04791d1a9290" providerId="ADAL" clId="{E7523906-77B5-46FC-9A14-77224B564544}" dt="2024-04-25T00:15:25.048" v="1009" actId="20577"/>
          <ac:spMkLst>
            <pc:docMk/>
            <pc:sldMk cId="0" sldId="256"/>
            <ac:spMk id="15" creationId="{C589A55C-5203-EDFF-9B4C-7BD15B0CB7F1}"/>
          </ac:spMkLst>
        </pc:spChg>
        <pc:spChg chg="del mod">
          <ac:chgData name="George, Josh" userId="1689d662-d994-46ce-8ea7-04791d1a9290" providerId="ADAL" clId="{E7523906-77B5-46FC-9A14-77224B564544}" dt="2024-04-24T23:23:17.755" v="705" actId="478"/>
          <ac:spMkLst>
            <pc:docMk/>
            <pc:sldMk cId="0" sldId="256"/>
            <ac:spMk id="37" creationId="{00000000-0000-0000-0000-000000000000}"/>
          </ac:spMkLst>
        </pc:spChg>
        <pc:spChg chg="del mod">
          <ac:chgData name="George, Josh" userId="1689d662-d994-46ce-8ea7-04791d1a9290" providerId="ADAL" clId="{E7523906-77B5-46FC-9A14-77224B564544}" dt="2024-04-24T23:23:29.665" v="709" actId="478"/>
          <ac:spMkLst>
            <pc:docMk/>
            <pc:sldMk cId="0" sldId="256"/>
            <ac:spMk id="40" creationId="{00000000-0000-0000-0000-000000000000}"/>
          </ac:spMkLst>
        </pc:spChg>
        <pc:spChg chg="del">
          <ac:chgData name="George, Josh" userId="1689d662-d994-46ce-8ea7-04791d1a9290" providerId="ADAL" clId="{E7523906-77B5-46FC-9A14-77224B564544}" dt="2024-04-24T23:23:25.176" v="707" actId="478"/>
          <ac:spMkLst>
            <pc:docMk/>
            <pc:sldMk cId="0" sldId="256"/>
            <ac:spMk id="41" creationId="{00000000-0000-0000-0000-000000000000}"/>
          </ac:spMkLst>
        </pc:spChg>
        <pc:spChg chg="del">
          <ac:chgData name="George, Josh" userId="1689d662-d994-46ce-8ea7-04791d1a9290" providerId="ADAL" clId="{E7523906-77B5-46FC-9A14-77224B564544}" dt="2024-04-24T23:24:30.433" v="712" actId="931"/>
          <ac:spMkLst>
            <pc:docMk/>
            <pc:sldMk cId="0" sldId="256"/>
            <ac:spMk id="43" creationId="{00000000-0000-0000-0000-000000000000}"/>
          </ac:spMkLst>
        </pc:spChg>
        <pc:spChg chg="mod">
          <ac:chgData name="George, Josh" userId="1689d662-d994-46ce-8ea7-04791d1a9290" providerId="ADAL" clId="{E7523906-77B5-46FC-9A14-77224B564544}" dt="2024-04-24T23:52:37.812" v="938" actId="20577"/>
          <ac:spMkLst>
            <pc:docMk/>
            <pc:sldMk cId="0" sldId="256"/>
            <ac:spMk id="65" creationId="{00000000-0000-0000-0000-000000000000}"/>
          </ac:spMkLst>
        </pc:spChg>
        <pc:spChg chg="del">
          <ac:chgData name="George, Josh" userId="1689d662-d994-46ce-8ea7-04791d1a9290" providerId="ADAL" clId="{E7523906-77B5-46FC-9A14-77224B564544}" dt="2024-04-24T23:44:25.763" v="813" actId="478"/>
          <ac:spMkLst>
            <pc:docMk/>
            <pc:sldMk cId="0" sldId="256"/>
            <ac:spMk id="67" creationId="{00000000-0000-0000-0000-000000000000}"/>
          </ac:spMkLst>
        </pc:spChg>
        <pc:spChg chg="mod">
          <ac:chgData name="George, Josh" userId="1689d662-d994-46ce-8ea7-04791d1a9290" providerId="ADAL" clId="{E7523906-77B5-46FC-9A14-77224B564544}" dt="2024-04-24T23:06:08.728" v="128" actId="20577"/>
          <ac:spMkLst>
            <pc:docMk/>
            <pc:sldMk cId="0" sldId="256"/>
            <ac:spMk id="70" creationId="{00000000-0000-0000-0000-000000000000}"/>
          </ac:spMkLst>
        </pc:spChg>
        <pc:spChg chg="mod ord">
          <ac:chgData name="George, Josh" userId="1689d662-d994-46ce-8ea7-04791d1a9290" providerId="ADAL" clId="{E7523906-77B5-46FC-9A14-77224B564544}" dt="2024-04-24T23:41:33.575" v="811" actId="167"/>
          <ac:spMkLst>
            <pc:docMk/>
            <pc:sldMk cId="0" sldId="256"/>
            <ac:spMk id="71" creationId="{00000000-0000-0000-0000-000000000000}"/>
          </ac:spMkLst>
        </pc:spChg>
        <pc:spChg chg="mod">
          <ac:chgData name="George, Josh" userId="1689d662-d994-46ce-8ea7-04791d1a9290" providerId="ADAL" clId="{E7523906-77B5-46FC-9A14-77224B564544}" dt="2024-04-24T23:40:51.032" v="808" actId="1076"/>
          <ac:spMkLst>
            <pc:docMk/>
            <pc:sldMk cId="0" sldId="256"/>
            <ac:spMk id="75" creationId="{00000000-0000-0000-0000-000000000000}"/>
          </ac:spMkLst>
        </pc:spChg>
        <pc:spChg chg="del">
          <ac:chgData name="George, Josh" userId="1689d662-d994-46ce-8ea7-04791d1a9290" providerId="ADAL" clId="{E7523906-77B5-46FC-9A14-77224B564544}" dt="2024-04-24T23:44:30.319" v="814" actId="478"/>
          <ac:spMkLst>
            <pc:docMk/>
            <pc:sldMk cId="0" sldId="256"/>
            <ac:spMk id="76" creationId="{00000000-0000-0000-0000-000000000000}"/>
          </ac:spMkLst>
        </pc:spChg>
        <pc:spChg chg="del">
          <ac:chgData name="George, Josh" userId="1689d662-d994-46ce-8ea7-04791d1a9290" providerId="ADAL" clId="{E7523906-77B5-46FC-9A14-77224B564544}" dt="2024-04-24T23:44:38.980" v="816" actId="478"/>
          <ac:spMkLst>
            <pc:docMk/>
            <pc:sldMk cId="0" sldId="256"/>
            <ac:spMk id="77" creationId="{00000000-0000-0000-0000-000000000000}"/>
          </ac:spMkLst>
        </pc:spChg>
        <pc:graphicFrameChg chg="del mod">
          <ac:chgData name="George, Josh" userId="1689d662-d994-46ce-8ea7-04791d1a9290" providerId="ADAL" clId="{E7523906-77B5-46FC-9A14-77224B564544}" dt="2024-04-24T23:23:20.448" v="706" actId="478"/>
          <ac:graphicFrameMkLst>
            <pc:docMk/>
            <pc:sldMk cId="0" sldId="256"/>
            <ac:graphicFrameMk id="36" creationId="{00000000-0000-0000-0000-000000000000}"/>
          </ac:graphicFrameMkLst>
        </pc:graphicFrameChg>
        <pc:graphicFrameChg chg="del">
          <ac:chgData name="George, Josh" userId="1689d662-d994-46ce-8ea7-04791d1a9290" providerId="ADAL" clId="{E7523906-77B5-46FC-9A14-77224B564544}" dt="2024-04-24T23:44:44.929" v="817" actId="478"/>
          <ac:graphicFrameMkLst>
            <pc:docMk/>
            <pc:sldMk cId="0" sldId="256"/>
            <ac:graphicFrameMk id="42" creationId="{00000000-0000-0000-0000-000000000000}"/>
          </ac:graphicFrameMkLst>
        </pc:graphicFrameChg>
        <pc:graphicFrameChg chg="del">
          <ac:chgData name="George, Josh" userId="1689d662-d994-46ce-8ea7-04791d1a9290" providerId="ADAL" clId="{E7523906-77B5-46FC-9A14-77224B564544}" dt="2024-04-24T23:40:34.588" v="806" actId="478"/>
          <ac:graphicFrameMkLst>
            <pc:docMk/>
            <pc:sldMk cId="0" sldId="256"/>
            <ac:graphicFrameMk id="52" creationId="{00000000-0000-0000-0000-000000000000}"/>
          </ac:graphicFrameMkLst>
        </pc:graphicFrameChg>
        <pc:graphicFrameChg chg="del">
          <ac:chgData name="George, Josh" userId="1689d662-d994-46ce-8ea7-04791d1a9290" providerId="ADAL" clId="{E7523906-77B5-46FC-9A14-77224B564544}" dt="2024-04-24T23:40:30.636" v="805" actId="478"/>
          <ac:graphicFrameMkLst>
            <pc:docMk/>
            <pc:sldMk cId="0" sldId="256"/>
            <ac:graphicFrameMk id="53" creationId="{00000000-0000-0000-0000-000000000000}"/>
          </ac:graphicFrameMkLst>
        </pc:graphicFrameChg>
        <pc:picChg chg="add del mod">
          <ac:chgData name="George, Josh" userId="1689d662-d994-46ce-8ea7-04791d1a9290" providerId="ADAL" clId="{E7523906-77B5-46FC-9A14-77224B564544}" dt="2024-04-24T23:25:22.804" v="737" actId="478"/>
          <ac:picMkLst>
            <pc:docMk/>
            <pc:sldMk cId="0" sldId="256"/>
            <ac:picMk id="4" creationId="{17512327-9D6B-0058-9522-72B96FCBCD5F}"/>
          </ac:picMkLst>
        </pc:picChg>
        <pc:picChg chg="add mod">
          <ac:chgData name="George, Josh" userId="1689d662-d994-46ce-8ea7-04791d1a9290" providerId="ADAL" clId="{E7523906-77B5-46FC-9A14-77224B564544}" dt="2024-04-24T23:58:19.706" v="945" actId="1076"/>
          <ac:picMkLst>
            <pc:docMk/>
            <pc:sldMk cId="0" sldId="256"/>
            <ac:picMk id="5" creationId="{00779034-06B4-5880-7A5B-7A86E7F7FF68}"/>
          </ac:picMkLst>
        </pc:picChg>
        <pc:picChg chg="add del mod">
          <ac:chgData name="George, Josh" userId="1689d662-d994-46ce-8ea7-04791d1a9290" providerId="ADAL" clId="{E7523906-77B5-46FC-9A14-77224B564544}" dt="2024-04-24T23:25:21.946" v="733" actId="478"/>
          <ac:picMkLst>
            <pc:docMk/>
            <pc:sldMk cId="0" sldId="256"/>
            <ac:picMk id="5" creationId="{FD4F2FDC-EA86-5348-FEE5-740DADB38FC0}"/>
          </ac:picMkLst>
        </pc:picChg>
        <pc:picChg chg="add del mod">
          <ac:chgData name="George, Josh" userId="1689d662-d994-46ce-8ea7-04791d1a9290" providerId="ADAL" clId="{E7523906-77B5-46FC-9A14-77224B564544}" dt="2024-04-24T23:33:25.883" v="749" actId="478"/>
          <ac:picMkLst>
            <pc:docMk/>
            <pc:sldMk cId="0" sldId="256"/>
            <ac:picMk id="9" creationId="{458C0CE9-A53B-3A96-2FBE-EE143EC85469}"/>
          </ac:picMkLst>
        </pc:picChg>
        <pc:picChg chg="add del mod">
          <ac:chgData name="George, Josh" userId="1689d662-d994-46ce-8ea7-04791d1a9290" providerId="ADAL" clId="{E7523906-77B5-46FC-9A14-77224B564544}" dt="2024-04-25T00:13:17.598" v="949" actId="478"/>
          <ac:picMkLst>
            <pc:docMk/>
            <pc:sldMk cId="0" sldId="256"/>
            <ac:picMk id="9" creationId="{C63776DB-D275-E49E-5299-45AA1A023B89}"/>
          </ac:picMkLst>
        </pc:picChg>
        <pc:picChg chg="add mod">
          <ac:chgData name="George, Josh" userId="1689d662-d994-46ce-8ea7-04791d1a9290" providerId="ADAL" clId="{E7523906-77B5-46FC-9A14-77224B564544}" dt="2024-04-24T23:41:00.210" v="809" actId="1076"/>
          <ac:picMkLst>
            <pc:docMk/>
            <pc:sldMk cId="0" sldId="256"/>
            <ac:picMk id="11" creationId="{FEFB3CA2-017E-20FF-39EF-42782581F278}"/>
          </ac:picMkLst>
        </pc:picChg>
        <pc:picChg chg="add mod">
          <ac:chgData name="George, Josh" userId="1689d662-d994-46ce-8ea7-04791d1a9290" providerId="ADAL" clId="{E7523906-77B5-46FC-9A14-77224B564544}" dt="2024-04-25T00:13:56.483" v="956" actId="14100"/>
          <ac:picMkLst>
            <pc:docMk/>
            <pc:sldMk cId="0" sldId="256"/>
            <ac:picMk id="14" creationId="{0DDC9874-05B3-EC33-5636-322F274ABA68}"/>
          </ac:picMkLst>
        </pc:picChg>
        <pc:picChg chg="del">
          <ac:chgData name="George, Josh" userId="1689d662-d994-46ce-8ea7-04791d1a9290" providerId="ADAL" clId="{E7523906-77B5-46FC-9A14-77224B564544}" dt="2024-04-24T23:41:36.969" v="812" actId="478"/>
          <ac:picMkLst>
            <pc:docMk/>
            <pc:sldMk cId="0" sldId="256"/>
            <ac:picMk id="51" creationId="{00000000-0000-0000-0000-000000000000}"/>
          </ac:picMkLst>
        </pc:picChg>
        <pc:picChg chg="del">
          <ac:chgData name="George, Josh" userId="1689d662-d994-46ce-8ea7-04791d1a9290" providerId="ADAL" clId="{E7523906-77B5-46FC-9A14-77224B564544}" dt="2024-04-24T23:40:20.215" v="803" actId="478"/>
          <ac:picMkLst>
            <pc:docMk/>
            <pc:sldMk cId="0" sldId="256"/>
            <ac:picMk id="54" creationId="{00000000-0000-0000-0000-000000000000}"/>
          </ac:picMkLst>
        </pc:picChg>
        <pc:picChg chg="del">
          <ac:chgData name="George, Josh" userId="1689d662-d994-46ce-8ea7-04791d1a9290" providerId="ADAL" clId="{E7523906-77B5-46FC-9A14-77224B564544}" dt="2024-04-24T23:40:24.772" v="804" actId="478"/>
          <ac:picMkLst>
            <pc:docMk/>
            <pc:sldMk cId="0" sldId="256"/>
            <ac:picMk id="55" creationId="{00000000-0000-0000-0000-000000000000}"/>
          </ac:picMkLst>
        </pc:picChg>
        <pc:picChg chg="add mod">
          <ac:chgData name="George, Josh" userId="1689d662-d994-46ce-8ea7-04791d1a9290" providerId="ADAL" clId="{E7523906-77B5-46FC-9A14-77224B564544}" dt="2024-04-24T23:51:58.887" v="827" actId="1076"/>
          <ac:picMkLst>
            <pc:docMk/>
            <pc:sldMk cId="0" sldId="256"/>
            <ac:picMk id="1026" creationId="{3BAAC943-9B9B-22CC-F3C0-D83076522BD0}"/>
          </ac:picMkLst>
        </pc:picChg>
        <pc:picChg chg="add mod">
          <ac:chgData name="George, Josh" userId="1689d662-d994-46ce-8ea7-04791d1a9290" providerId="ADAL" clId="{E7523906-77B5-46FC-9A14-77224B564544}" dt="2024-04-24T23:51:55.486" v="826" actId="1076"/>
          <ac:picMkLst>
            <pc:docMk/>
            <pc:sldMk cId="0" sldId="256"/>
            <ac:picMk id="1028" creationId="{0591B813-9684-0841-AFDA-F03ABD7C9EF6}"/>
          </ac:picMkLst>
        </pc:picChg>
        <pc:cxnChg chg="del">
          <ac:chgData name="George, Josh" userId="1689d662-d994-46ce-8ea7-04791d1a9290" providerId="ADAL" clId="{E7523906-77B5-46FC-9A14-77224B564544}" dt="2024-04-24T23:41:04.776" v="810" actId="478"/>
          <ac:cxnSpMkLst>
            <pc:docMk/>
            <pc:sldMk cId="0" sldId="256"/>
            <ac:cxnSpMk id="57" creationId="{00000000-0000-0000-0000-000000000000}"/>
          </ac:cxnSpMkLst>
        </pc:cxnChg>
        <pc:cxnChg chg="del">
          <ac:chgData name="George, Josh" userId="1689d662-d994-46ce-8ea7-04791d1a9290" providerId="ADAL" clId="{E7523906-77B5-46FC-9A14-77224B564544}" dt="2024-04-24T23:44:35.363" v="815" actId="478"/>
          <ac:cxnSpMkLst>
            <pc:docMk/>
            <pc:sldMk cId="0" sldId="256"/>
            <ac:cxnSpMk id="58" creationId="{00000000-0000-0000-0000-000000000000}"/>
          </ac:cxnSpMkLst>
        </pc:cxnChg>
        <pc:cxnChg chg="del">
          <ac:chgData name="George, Josh" userId="1689d662-d994-46ce-8ea7-04791d1a9290" providerId="ADAL" clId="{E7523906-77B5-46FC-9A14-77224B564544}" dt="2024-04-24T23:40:37.866" v="807" actId="478"/>
          <ac:cxnSpMkLst>
            <pc:docMk/>
            <pc:sldMk cId="0" sldId="256"/>
            <ac:cxnSpMk id="68" creationId="{00000000-0000-0000-0000-000000000000}"/>
          </ac:cxnSpMkLst>
        </pc:cxnChg>
      </pc:sldChg>
    </pc:docChg>
  </pc:docChgLst>
  <pc:docChgLst>
    <pc:chgData name="Jeb M" userId="03fc54743207eed7" providerId="LiveId" clId="{0B4B5B85-4320-4A96-B72E-179929B62664}"/>
    <pc:docChg chg="undo custSel modSld">
      <pc:chgData name="Jeb M" userId="03fc54743207eed7" providerId="LiveId" clId="{0B4B5B85-4320-4A96-B72E-179929B62664}" dt="2024-04-23T01:49:28.295" v="266" actId="20577"/>
      <pc:docMkLst>
        <pc:docMk/>
      </pc:docMkLst>
      <pc:sldChg chg="delSp modSp mod">
        <pc:chgData name="Jeb M" userId="03fc54743207eed7" providerId="LiveId" clId="{0B4B5B85-4320-4A96-B72E-179929B62664}" dt="2024-04-23T01:49:28.295" v="266" actId="20577"/>
        <pc:sldMkLst>
          <pc:docMk/>
          <pc:sldMk cId="0" sldId="256"/>
        </pc:sldMkLst>
        <pc:spChg chg="mod">
          <ac:chgData name="Jeb M" userId="03fc54743207eed7" providerId="LiveId" clId="{0B4B5B85-4320-4A96-B72E-179929B62664}" dt="2024-04-23T01:38:36.397" v="78" actId="20577"/>
          <ac:spMkLst>
            <pc:docMk/>
            <pc:sldMk cId="0" sldId="256"/>
            <ac:spMk id="33" creationId="{00000000-0000-0000-0000-000000000000}"/>
          </ac:spMkLst>
        </pc:spChg>
        <pc:spChg chg="mod">
          <ac:chgData name="Jeb M" userId="03fc54743207eed7" providerId="LiveId" clId="{0B4B5B85-4320-4A96-B72E-179929B62664}" dt="2024-04-23T01:49:28.295" v="266" actId="20577"/>
          <ac:spMkLst>
            <pc:docMk/>
            <pc:sldMk cId="0" sldId="256"/>
            <ac:spMk id="69" creationId="{00000000-0000-0000-0000-000000000000}"/>
          </ac:spMkLst>
        </pc:spChg>
        <pc:spChg chg="mod">
          <ac:chgData name="Jeb M" userId="03fc54743207eed7" providerId="LiveId" clId="{0B4B5B85-4320-4A96-B72E-179929B62664}" dt="2024-04-23T01:48:03.044" v="105" actId="20577"/>
          <ac:spMkLst>
            <pc:docMk/>
            <pc:sldMk cId="0" sldId="256"/>
            <ac:spMk id="70" creationId="{00000000-0000-0000-0000-000000000000}"/>
          </ac:spMkLst>
        </pc:spChg>
        <pc:spChg chg="mod">
          <ac:chgData name="Jeb M" userId="03fc54743207eed7" providerId="LiveId" clId="{0B4B5B85-4320-4A96-B72E-179929B62664}" dt="2024-04-23T01:39:44.359" v="102" actId="5793"/>
          <ac:spMkLst>
            <pc:docMk/>
            <pc:sldMk cId="0" sldId="256"/>
            <ac:spMk id="74" creationId="{00000000-0000-0000-0000-000000000000}"/>
          </ac:spMkLst>
        </pc:spChg>
        <pc:spChg chg="del mod">
          <ac:chgData name="Jeb M" userId="03fc54743207eed7" providerId="LiveId" clId="{0B4B5B85-4320-4A96-B72E-179929B62664}" dt="2024-04-23T01:38:52.887" v="80" actId="478"/>
          <ac:spMkLst>
            <pc:docMk/>
            <pc:sldMk cId="0" sldId="256"/>
            <ac:spMk id="80" creationId="{00000000-0000-0000-0000-000000000000}"/>
          </ac:spMkLst>
        </pc:spChg>
        <pc:spChg chg="del">
          <ac:chgData name="Jeb M" userId="03fc54743207eed7" providerId="LiveId" clId="{0B4B5B85-4320-4A96-B72E-179929B62664}" dt="2024-04-23T01:36:57.132" v="0" actId="478"/>
          <ac:spMkLst>
            <pc:docMk/>
            <pc:sldMk cId="0" sldId="256"/>
            <ac:spMk id="85" creationId="{00000000-0000-0000-0000-000000000000}"/>
          </ac:spMkLst>
        </pc:spChg>
      </pc:sldChg>
    </pc:docChg>
  </pc:docChgLst>
  <pc:docChgLst>
    <pc:chgData name="Haylow, Lyric C" userId="S::lyrich237339@tamu.edu::f63779a3-44cb-46e5-a715-54f7655c3751" providerId="AD" clId="Web-{A9715058-0515-4DB5-AAC7-1E92D3B1FC53}"/>
    <pc:docChg chg="addSld delSld">
      <pc:chgData name="Haylow, Lyric C" userId="S::lyrich237339@tamu.edu::f63779a3-44cb-46e5-a715-54f7655c3751" providerId="AD" clId="Web-{A9715058-0515-4DB5-AAC7-1E92D3B1FC53}" dt="2024-04-24T23:51:46.121" v="1"/>
      <pc:docMkLst>
        <pc:docMk/>
      </pc:docMkLst>
      <pc:sldChg chg="add del">
        <pc:chgData name="Haylow, Lyric C" userId="S::lyrich237339@tamu.edu::f63779a3-44cb-46e5-a715-54f7655c3751" providerId="AD" clId="Web-{A9715058-0515-4DB5-AAC7-1E92D3B1FC53}" dt="2024-04-24T23:51:46.121" v="1"/>
        <pc:sldMkLst>
          <pc:docMk/>
          <pc:sldMk cId="285248405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Image">
  <p:cSld name="Background Image">
    <p:spTree>
      <p:nvGrpSpPr>
        <p:cNvPr id="1"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9" name="Google Shape;19;p3"/>
          <p:cNvCxnSpPr/>
          <p:nvPr/>
        </p:nvCxnSpPr>
        <p:spPr>
          <a:xfrm>
            <a:off x="32577212" y="6431836"/>
            <a:ext cx="0" cy="24886364"/>
          </a:xfrm>
          <a:prstGeom prst="straightConnector1">
            <a:avLst/>
          </a:prstGeom>
          <a:noFill/>
          <a:ln w="88900" cap="flat" cmpd="tri">
            <a:solidFill>
              <a:schemeClr val="dk1"/>
            </a:solidFill>
            <a:prstDash val="solid"/>
            <a:round/>
            <a:headEnd type="oval" w="med" len="med"/>
            <a:tailEnd type="oval" w="med" len="med"/>
          </a:ln>
        </p:spPr>
      </p:cxnSp>
      <p:sp>
        <p:nvSpPr>
          <p:cNvPr id="20" name="Google Shape;20;p3"/>
          <p:cNvSpPr txBox="1">
            <a:spLocks noGrp="1"/>
          </p:cNvSpPr>
          <p:nvPr>
            <p:ph type="body" idx="1"/>
          </p:nvPr>
        </p:nvSpPr>
        <p:spPr>
          <a:xfrm>
            <a:off x="914400" y="6644640"/>
            <a:ext cx="9798050" cy="148742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1" name="Google Shape;21;p3"/>
          <p:cNvSpPr>
            <a:spLocks noGrp="1"/>
          </p:cNvSpPr>
          <p:nvPr>
            <p:ph type="pic" idx="2"/>
          </p:nvPr>
        </p:nvSpPr>
        <p:spPr>
          <a:xfrm>
            <a:off x="914400" y="21843852"/>
            <a:ext cx="9798050" cy="7452360"/>
          </a:xfrm>
          <a:prstGeom prst="rect">
            <a:avLst/>
          </a:prstGeom>
          <a:solidFill>
            <a:srgbClr val="D8D8D8"/>
          </a:solidFill>
          <a:ln>
            <a:noFill/>
          </a:ln>
        </p:spPr>
      </p:sp>
      <p:sp>
        <p:nvSpPr>
          <p:cNvPr id="22" name="Google Shape;22;p3"/>
          <p:cNvSpPr>
            <a:spLocks noGrp="1"/>
          </p:cNvSpPr>
          <p:nvPr>
            <p:ph type="pic" idx="3"/>
          </p:nvPr>
        </p:nvSpPr>
        <p:spPr>
          <a:xfrm>
            <a:off x="33046966" y="17186910"/>
            <a:ext cx="9798050" cy="7452360"/>
          </a:xfrm>
          <a:prstGeom prst="rect">
            <a:avLst/>
          </a:prstGeom>
          <a:solidFill>
            <a:srgbClr val="D8D8D8"/>
          </a:solidFill>
          <a:ln>
            <a:noFill/>
          </a:ln>
        </p:spPr>
      </p:sp>
      <p:sp>
        <p:nvSpPr>
          <p:cNvPr id="23" name="Google Shape;23;p3"/>
          <p:cNvSpPr txBox="1">
            <a:spLocks noGrp="1"/>
          </p:cNvSpPr>
          <p:nvPr>
            <p:ph type="body" idx="4"/>
          </p:nvPr>
        </p:nvSpPr>
        <p:spPr>
          <a:xfrm>
            <a:off x="11674474" y="6644640"/>
            <a:ext cx="9798050" cy="2292096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body" idx="5"/>
          </p:nvPr>
        </p:nvSpPr>
        <p:spPr>
          <a:xfrm>
            <a:off x="22516542" y="6705600"/>
            <a:ext cx="9448423" cy="66446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6"/>
          </p:nvPr>
        </p:nvSpPr>
        <p:spPr>
          <a:xfrm>
            <a:off x="33046966" y="6705600"/>
            <a:ext cx="9798050" cy="993648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7"/>
          </p:nvPr>
        </p:nvSpPr>
        <p:spPr>
          <a:xfrm>
            <a:off x="33046966" y="25130235"/>
            <a:ext cx="9798050" cy="4252487"/>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7" name="Google Shape;27;p3"/>
          <p:cNvSpPr>
            <a:spLocks noGrp="1"/>
          </p:cNvSpPr>
          <p:nvPr>
            <p:ph type="chart" idx="8"/>
          </p:nvPr>
        </p:nvSpPr>
        <p:spPr>
          <a:xfrm>
            <a:off x="22513521" y="14194529"/>
            <a:ext cx="9454334" cy="69421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854"/>
              </a:spcBef>
              <a:spcAft>
                <a:spcPts val="0"/>
              </a:spcAft>
              <a:buClr>
                <a:schemeClr val="dk1"/>
              </a:buClr>
              <a:buSzPts val="2392"/>
              <a:buFont typeface="Arial"/>
              <a:buChar char="•"/>
              <a:defRPr sz="2392" b="0" i="0" u="none" strike="noStrike" cap="none">
                <a:solidFill>
                  <a:schemeClr val="dk1"/>
                </a:solidFill>
                <a:latin typeface="Arial"/>
                <a:ea typeface="Arial"/>
                <a:cs typeface="Arial"/>
                <a:sym typeface="Arial"/>
              </a:defRPr>
            </a:lvl1pPr>
            <a:lvl2pPr marR="0" lvl="1" algn="l" rtl="0">
              <a:lnSpc>
                <a:spcPct val="90000"/>
              </a:lnSpc>
              <a:spcBef>
                <a:spcPts val="427"/>
              </a:spcBef>
              <a:spcAft>
                <a:spcPts val="0"/>
              </a:spcAft>
              <a:buClr>
                <a:schemeClr val="dk1"/>
              </a:buClr>
              <a:buSzPts val="2050"/>
              <a:buFont typeface="Arial"/>
              <a:buChar char="•"/>
              <a:defRPr sz="2050" b="0" i="0" u="none" strike="noStrike" cap="none">
                <a:solidFill>
                  <a:schemeClr val="dk1"/>
                </a:solidFill>
                <a:latin typeface="Arial"/>
                <a:ea typeface="Arial"/>
                <a:cs typeface="Arial"/>
                <a:sym typeface="Arial"/>
              </a:defRPr>
            </a:lvl2pPr>
            <a:lvl3pPr marR="0" lvl="2" algn="l" rtl="0">
              <a:lnSpc>
                <a:spcPct val="90000"/>
              </a:lnSpc>
              <a:spcBef>
                <a:spcPts val="427"/>
              </a:spcBef>
              <a:spcAft>
                <a:spcPts val="0"/>
              </a:spcAft>
              <a:buClr>
                <a:schemeClr val="dk1"/>
              </a:buClr>
              <a:buSzPts val="1708"/>
              <a:buFont typeface="Arial"/>
              <a:buChar char="•"/>
              <a:defRPr sz="1708" b="0" i="0" u="none" strike="noStrike" cap="none">
                <a:solidFill>
                  <a:schemeClr val="dk1"/>
                </a:solidFill>
                <a:latin typeface="Arial"/>
                <a:ea typeface="Arial"/>
                <a:cs typeface="Arial"/>
                <a:sym typeface="Arial"/>
              </a:defRPr>
            </a:lvl3pPr>
            <a:lvl4pPr marR="0" lvl="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4pPr>
            <a:lvl5pPr marR="0" lvl="4"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5pPr>
            <a:lvl6pPr marR="0" lvl="5"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R="0" lvl="6"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R="0" lvl="7"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R="0" lvl="8"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body" idx="9"/>
          </p:nvPr>
        </p:nvSpPr>
        <p:spPr>
          <a:xfrm>
            <a:off x="22513522" y="21847581"/>
            <a:ext cx="9417420" cy="759610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w="25400" cap="flat" cmpd="sng">
            <a:solidFill>
              <a:schemeClr val="lt1"/>
            </a:solidFill>
            <a:prstDash val="dash"/>
            <a:miter lim="800000"/>
            <a:headEnd type="none" w="sm" len="sm"/>
            <a:tailEnd type="none" w="sm" len="sm"/>
          </a:ln>
        </p:spPr>
      </p:cxnSp>
      <p:pic>
        <p:nvPicPr>
          <p:cNvPr id="10" name="Google Shape;10;p2"/>
          <p:cNvPicPr preferRelativeResize="0"/>
          <p:nvPr/>
        </p:nvPicPr>
        <p:blipFill rotWithShape="1">
          <a:blip r:embed="rId3">
            <a:alphaModFix/>
          </a:blip>
          <a:srcRect/>
          <a:stretch/>
        </p:blipFill>
        <p:spPr>
          <a:xfrm>
            <a:off x="1" y="0"/>
            <a:ext cx="37322118" cy="2503724"/>
          </a:xfrm>
          <a:prstGeom prst="rect">
            <a:avLst/>
          </a:prstGeom>
          <a:noFill/>
          <a:ln>
            <a:noFill/>
          </a:ln>
        </p:spPr>
      </p:pic>
      <p:pic>
        <p:nvPicPr>
          <p:cNvPr id="11" name="Google Shape;11;p2"/>
          <p:cNvPicPr preferRelativeResize="0"/>
          <p:nvPr/>
        </p:nvPicPr>
        <p:blipFill rotWithShape="1">
          <a:blip r:embed="rId3">
            <a:alphaModFix/>
          </a:blip>
          <a:srcRect l="65059"/>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3">
            <a:alphaModFix/>
          </a:blip>
          <a:srcRect l="65059"/>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3">
            <a:alphaModFix/>
          </a:blip>
          <a:srcRect l="65059"/>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3">
            <a:alphaModFix/>
          </a:blip>
          <a:srcRect l="65059"/>
          <a:stretch/>
        </p:blipFill>
        <p:spPr>
          <a:xfrm>
            <a:off x="1" y="31470601"/>
            <a:ext cx="43891201" cy="95503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71" name="Google Shape;71;p1"/>
          <p:cNvSpPr txBox="1"/>
          <p:nvPr/>
        </p:nvSpPr>
        <p:spPr>
          <a:xfrm>
            <a:off x="11680783" y="6217932"/>
            <a:ext cx="10051786" cy="1065601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Engineering Analysis</a:t>
            </a:r>
            <a:endParaRPr lang="en-US"/>
          </a:p>
          <a:p>
            <a:pPr marL="0" marR="0" lvl="0" indent="0" algn="l" rtl="0">
              <a:lnSpc>
                <a:spcPct val="164285"/>
              </a:lnSpc>
              <a:spcBef>
                <a:spcPts val="1200"/>
              </a:spcBef>
              <a:spcAft>
                <a:spcPts val="0"/>
              </a:spcAft>
              <a:buNone/>
            </a:pPr>
            <a:r>
              <a:rPr lang="en-US" sz="2400" b="0" i="0" u="none" strike="noStrike" cap="none">
                <a:solidFill>
                  <a:schemeClr val="dk1"/>
                </a:solidFill>
                <a:latin typeface="Arial"/>
                <a:ea typeface="Arial"/>
                <a:cs typeface="Arial"/>
                <a:sym typeface="Arial"/>
              </a:rPr>
              <a:t>Our project is unique in the fact that it uses solar charge control to charge a battery. </a:t>
            </a:r>
            <a:r>
              <a:rPr lang="en-US" sz="2400">
                <a:solidFill>
                  <a:schemeClr val="dk1"/>
                </a:solidFill>
              </a:rPr>
              <a:t>Furthermore</a:t>
            </a:r>
            <a:r>
              <a:rPr lang="en-US" sz="2400" b="0" i="0" u="none" strike="noStrike" cap="none">
                <a:solidFill>
                  <a:schemeClr val="dk1"/>
                </a:solidFill>
                <a:latin typeface="Arial"/>
                <a:ea typeface="Arial"/>
                <a:cs typeface="Arial"/>
                <a:sym typeface="Arial"/>
              </a:rPr>
              <a:t>, using Bluetooth to control system mode of operations and receive system data posed additional challenges:</a:t>
            </a:r>
            <a:endParaRPr lang="en-US" sz="2400">
              <a:solidFill>
                <a:schemeClr val="dk1"/>
              </a:solidFill>
            </a:endParaRPr>
          </a:p>
          <a:p>
            <a:pPr marL="971550" lvl="1" indent="-514350">
              <a:lnSpc>
                <a:spcPct val="164285"/>
              </a:lnSpc>
              <a:spcBef>
                <a:spcPts val="1200"/>
              </a:spcBef>
              <a:buClr>
                <a:schemeClr val="dk2"/>
              </a:buClr>
              <a:buSzPts val="2800"/>
              <a:buFont typeface="Arial"/>
              <a:buAutoNum type="alphaUcPeriod"/>
            </a:pPr>
            <a:r>
              <a:rPr lang="en-US" sz="2400">
                <a:solidFill>
                  <a:schemeClr val="dk1"/>
                </a:solidFill>
              </a:rPr>
              <a:t>The solar charge controller design verification, with large amounts of current making selection of components and trace sizes difficult. </a:t>
            </a:r>
          </a:p>
          <a:p>
            <a:pPr marL="971550" marR="0" lvl="1" indent="-514350" algn="l" rtl="0">
              <a:lnSpc>
                <a:spcPct val="164285"/>
              </a:lnSpc>
              <a:spcBef>
                <a:spcPts val="1200"/>
              </a:spcBef>
              <a:spcAft>
                <a:spcPts val="0"/>
              </a:spcAft>
              <a:buClr>
                <a:schemeClr val="dk2"/>
              </a:buClr>
              <a:buSzPts val="2800"/>
              <a:buFont typeface="Arial"/>
              <a:buAutoNum type="alphaUcPeriod"/>
            </a:pPr>
            <a:r>
              <a:rPr lang="en-US" sz="2400">
                <a:solidFill>
                  <a:schemeClr val="dk1"/>
                </a:solidFill>
              </a:rPr>
              <a:t>Power delivery systems testing presented challenges in the DC/AC Inverter, and DC Converter regulation to constant output voltage.</a:t>
            </a:r>
          </a:p>
          <a:p>
            <a:pPr marL="971550" lvl="1" indent="-514350">
              <a:lnSpc>
                <a:spcPct val="164285"/>
              </a:lnSpc>
              <a:spcBef>
                <a:spcPts val="1200"/>
              </a:spcBef>
              <a:buClr>
                <a:schemeClr val="dk2"/>
              </a:buClr>
              <a:buSzPts val="2800"/>
              <a:buFont typeface="Arial"/>
              <a:buAutoNum type="alphaUcPeriod"/>
            </a:pPr>
            <a:r>
              <a:rPr lang="en-US" sz="2400">
                <a:solidFill>
                  <a:schemeClr val="dk1"/>
                </a:solidFill>
              </a:rPr>
              <a:t>Validation of the motion sensor’s presented difficulty with sensitivity , and digital signal time delays and Arduino processing for switch control. </a:t>
            </a:r>
            <a:endParaRPr lang="en-US" sz="2400" b="0" i="0" u="none" strike="noStrike" cap="none">
              <a:solidFill>
                <a:schemeClr val="dk1"/>
              </a:solidFill>
              <a:latin typeface="Arial"/>
              <a:ea typeface="Arial"/>
              <a:cs typeface="Arial"/>
            </a:endParaRPr>
          </a:p>
          <a:p>
            <a:pPr marL="971550" marR="0" lvl="1" indent="-514350" algn="l" rtl="0">
              <a:lnSpc>
                <a:spcPct val="164285"/>
              </a:lnSpc>
              <a:spcBef>
                <a:spcPts val="1200"/>
              </a:spcBef>
              <a:spcAft>
                <a:spcPts val="0"/>
              </a:spcAft>
              <a:buClr>
                <a:schemeClr val="dk2"/>
              </a:buClr>
              <a:buSzPts val="2800"/>
              <a:buFont typeface="Arial"/>
              <a:buAutoNum type="alphaUcPeriod"/>
            </a:pPr>
            <a:r>
              <a:rPr lang="en-US" sz="2400" b="0" i="0" u="none" strike="noStrike" cap="none">
                <a:solidFill>
                  <a:schemeClr val="dk1"/>
                </a:solidFill>
                <a:latin typeface="Arial"/>
                <a:ea typeface="Arial"/>
                <a:cs typeface="Arial"/>
                <a:sym typeface="Arial"/>
              </a:rPr>
              <a:t>The mobile app was coded on Android Studio and connects to an Arduino Uno &amp; HC-05 Bluetooth to complete with the wireless system.</a:t>
            </a:r>
            <a:endParaRPr lang="en-US" sz="2400">
              <a:solidFill>
                <a:schemeClr val="dk1"/>
              </a:solidFill>
            </a:endParaRPr>
          </a:p>
        </p:txBody>
      </p:sp>
      <p:sp>
        <p:nvSpPr>
          <p:cNvPr id="33" name="Google Shape;33;p1"/>
          <p:cNvSpPr/>
          <p:nvPr/>
        </p:nvSpPr>
        <p:spPr>
          <a:xfrm>
            <a:off x="1688825" y="1207050"/>
            <a:ext cx="40679649" cy="3423704"/>
          </a:xfrm>
          <a:prstGeom prst="rect">
            <a:avLst/>
          </a:prstGeom>
          <a:noFill/>
          <a:ln>
            <a:noFill/>
          </a:ln>
        </p:spPr>
        <p:txBody>
          <a:bodyPr spcFirstLastPara="1" wrap="square" lIns="77925" tIns="38950" rIns="77925" bIns="38950" anchor="t" anchorCtr="0">
            <a:spAutoFit/>
          </a:bodyPr>
          <a:lstStyle/>
          <a:p>
            <a:pPr marL="0" marR="0" lvl="0" indent="0" algn="ctr" rtl="0">
              <a:spcBef>
                <a:spcPts val="0"/>
              </a:spcBef>
              <a:spcAft>
                <a:spcPts val="0"/>
              </a:spcAft>
              <a:buNone/>
            </a:pPr>
            <a:r>
              <a:rPr lang="en-US" sz="8800" b="1" i="0" u="none" strike="noStrike" cap="none">
                <a:solidFill>
                  <a:schemeClr val="lt1"/>
                </a:solidFill>
                <a:latin typeface="Arial"/>
                <a:ea typeface="Arial"/>
                <a:cs typeface="Arial"/>
                <a:sym typeface="Arial"/>
              </a:rPr>
              <a:t>Solar Lighting System</a:t>
            </a:r>
            <a:endParaRPr/>
          </a:p>
          <a:p>
            <a:pPr marL="0" marR="0" lvl="0" indent="0" algn="ctr" rtl="0">
              <a:spcBef>
                <a:spcPts val="513"/>
              </a:spcBef>
              <a:spcAft>
                <a:spcPts val="0"/>
              </a:spcAft>
              <a:buNone/>
            </a:pPr>
            <a:r>
              <a:rPr lang="en-US" sz="5400" b="1" i="0" u="none" strike="noStrike" cap="none">
                <a:solidFill>
                  <a:schemeClr val="lt1"/>
                </a:solidFill>
                <a:latin typeface="Arial"/>
                <a:ea typeface="Arial"/>
                <a:cs typeface="Arial"/>
                <a:sym typeface="Arial"/>
              </a:rPr>
              <a:t>Josh George, Lyric </a:t>
            </a:r>
            <a:r>
              <a:rPr lang="en-US" sz="5400" b="1" i="0" u="none" strike="noStrike" cap="none" err="1">
                <a:solidFill>
                  <a:schemeClr val="lt1"/>
                </a:solidFill>
                <a:latin typeface="Arial"/>
                <a:ea typeface="Arial"/>
                <a:cs typeface="Arial"/>
                <a:sym typeface="Arial"/>
              </a:rPr>
              <a:t>Haylow</a:t>
            </a:r>
            <a:r>
              <a:rPr lang="en-US" sz="5400" b="1" i="0" u="none" strike="noStrike" cap="none">
                <a:solidFill>
                  <a:schemeClr val="lt1"/>
                </a:solidFill>
                <a:latin typeface="Arial"/>
                <a:ea typeface="Arial"/>
                <a:cs typeface="Arial"/>
                <a:sym typeface="Arial"/>
              </a:rPr>
              <a:t>, Jeb Malek</a:t>
            </a:r>
            <a:endParaRPr sz="5400" b="1" i="0" u="none" strike="noStrike" cap="none">
              <a:solidFill>
                <a:schemeClr val="lt1"/>
              </a:solidFill>
              <a:latin typeface="Arial"/>
              <a:ea typeface="Arial"/>
              <a:cs typeface="Arial"/>
              <a:sym typeface="Arial"/>
            </a:endParaRPr>
          </a:p>
          <a:p>
            <a:pPr marL="0" marR="0" lvl="0" indent="0" algn="ctr" rtl="0">
              <a:spcBef>
                <a:spcPts val="2051"/>
              </a:spcBef>
              <a:spcAft>
                <a:spcPts val="0"/>
              </a:spcAft>
              <a:buNone/>
            </a:pPr>
            <a:r>
              <a:rPr lang="en-US" sz="5400" b="1" i="0" u="none" strike="noStrike" cap="none">
                <a:solidFill>
                  <a:schemeClr val="lt1"/>
                </a:solidFill>
                <a:latin typeface="Arial"/>
                <a:ea typeface="Arial"/>
                <a:cs typeface="Arial"/>
                <a:sym typeface="Arial"/>
              </a:rPr>
              <a:t>Dr.</a:t>
            </a:r>
            <a:r>
              <a:rPr lang="en-US" sz="5400" b="1">
                <a:solidFill>
                  <a:schemeClr val="lt1"/>
                </a:solidFill>
              </a:rPr>
              <a:t> </a:t>
            </a:r>
            <a:r>
              <a:rPr lang="en-US" sz="5400" b="1" err="1">
                <a:solidFill>
                  <a:schemeClr val="lt1"/>
                </a:solidFill>
              </a:rPr>
              <a:t>Wonhyeok</a:t>
            </a:r>
            <a:r>
              <a:rPr lang="en-US" sz="5400" b="1">
                <a:solidFill>
                  <a:schemeClr val="lt1"/>
                </a:solidFill>
              </a:rPr>
              <a:t> Jang</a:t>
            </a:r>
            <a:endParaRPr>
              <a:solidFill>
                <a:schemeClr val="lt1"/>
              </a:solidFill>
            </a:endParaRPr>
          </a:p>
        </p:txBody>
      </p:sp>
      <p:sp>
        <p:nvSpPr>
          <p:cNvPr id="34" name="Google Shape;34;p1"/>
          <p:cNvSpPr txBox="1"/>
          <p:nvPr/>
        </p:nvSpPr>
        <p:spPr>
          <a:xfrm>
            <a:off x="914400" y="7003709"/>
            <a:ext cx="9829801" cy="4735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77" b="0" i="0" u="none" strike="noStrike" cap="none">
              <a:solidFill>
                <a:schemeClr val="dk1"/>
              </a:solidFill>
              <a:latin typeface="Arial"/>
              <a:ea typeface="Arial"/>
              <a:cs typeface="Arial"/>
              <a:sym typeface="Arial"/>
            </a:endParaRPr>
          </a:p>
        </p:txBody>
      </p:sp>
      <p:cxnSp>
        <p:nvCxnSpPr>
          <p:cNvPr id="56" name="Google Shape;56;p1"/>
          <p:cNvCxnSpPr/>
          <p:nvPr/>
        </p:nvCxnSpPr>
        <p:spPr>
          <a:xfrm>
            <a:off x="914400" y="12007057"/>
            <a:ext cx="9784080" cy="0"/>
          </a:xfrm>
          <a:prstGeom prst="straightConnector1">
            <a:avLst/>
          </a:prstGeom>
          <a:noFill/>
          <a:ln w="25400" cap="flat" cmpd="sng">
            <a:solidFill>
              <a:schemeClr val="dk1"/>
            </a:solidFill>
            <a:prstDash val="dash"/>
            <a:round/>
            <a:headEnd type="none" w="sm" len="sm"/>
            <a:tailEnd type="none" w="sm" len="sm"/>
          </a:ln>
        </p:spPr>
      </p:cxnSp>
      <p:cxnSp>
        <p:nvCxnSpPr>
          <p:cNvPr id="59" name="Google Shape;59;p1"/>
          <p:cNvCxnSpPr/>
          <p:nvPr/>
        </p:nvCxnSpPr>
        <p:spPr>
          <a:xfrm>
            <a:off x="22575067" y="21360241"/>
            <a:ext cx="9673301" cy="0"/>
          </a:xfrm>
          <a:prstGeom prst="straightConnector1">
            <a:avLst/>
          </a:prstGeom>
          <a:noFill/>
          <a:ln w="25400" cap="flat" cmpd="sng">
            <a:solidFill>
              <a:schemeClr val="dk1"/>
            </a:solidFill>
            <a:prstDash val="dash"/>
            <a:round/>
            <a:headEnd type="none" w="sm" len="sm"/>
            <a:tailEnd type="none" w="sm" len="sm"/>
          </a:ln>
        </p:spPr>
      </p:cxnSp>
      <p:cxnSp>
        <p:nvCxnSpPr>
          <p:cNvPr id="61" name="Google Shape;61;p1"/>
          <p:cNvCxnSpPr/>
          <p:nvPr/>
        </p:nvCxnSpPr>
        <p:spPr>
          <a:xfrm>
            <a:off x="33287610" y="25235734"/>
            <a:ext cx="9482518" cy="0"/>
          </a:xfrm>
          <a:prstGeom prst="straightConnector1">
            <a:avLst/>
          </a:prstGeom>
          <a:noFill/>
          <a:ln w="25400" cap="flat" cmpd="sng">
            <a:solidFill>
              <a:schemeClr val="dk1"/>
            </a:solidFill>
            <a:prstDash val="dash"/>
            <a:round/>
            <a:headEnd type="none" w="sm" len="sm"/>
            <a:tailEnd type="none" w="sm" len="sm"/>
          </a:ln>
        </p:spPr>
      </p:cxnSp>
      <p:sp>
        <p:nvSpPr>
          <p:cNvPr id="65" name="Google Shape;65;p1"/>
          <p:cNvSpPr txBox="1"/>
          <p:nvPr/>
        </p:nvSpPr>
        <p:spPr>
          <a:xfrm>
            <a:off x="680473" y="30467103"/>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1" u="none" strike="noStrike" cap="none">
                <a:solidFill>
                  <a:schemeClr val="dk1"/>
                </a:solidFill>
                <a:latin typeface="Arial"/>
                <a:ea typeface="Arial"/>
                <a:cs typeface="Arial"/>
                <a:sym typeface="Arial"/>
              </a:rPr>
              <a:t>Figure 1. </a:t>
            </a:r>
            <a:r>
              <a:rPr lang="en-US" sz="2800" i="1">
                <a:solidFill>
                  <a:schemeClr val="dk1"/>
                </a:solidFill>
              </a:rPr>
              <a:t>Multiple angles of the Solar Lighting System.</a:t>
            </a:r>
            <a:r>
              <a:rPr lang="en-US" sz="2800" b="0" i="1" u="none" strike="noStrike" cap="none">
                <a:solidFill>
                  <a:schemeClr val="dk1"/>
                </a:solidFill>
                <a:latin typeface="Arial"/>
                <a:ea typeface="Arial"/>
                <a:cs typeface="Arial"/>
                <a:sym typeface="Arial"/>
              </a:rPr>
              <a:t>  </a:t>
            </a:r>
            <a:endParaRPr/>
          </a:p>
        </p:txBody>
      </p:sp>
      <p:sp>
        <p:nvSpPr>
          <p:cNvPr id="69" name="Google Shape;69;p1"/>
          <p:cNvSpPr txBox="1"/>
          <p:nvPr/>
        </p:nvSpPr>
        <p:spPr>
          <a:xfrm>
            <a:off x="914400" y="6217932"/>
            <a:ext cx="9644248" cy="5298782"/>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Problem Definition</a:t>
            </a:r>
          </a:p>
          <a:p>
            <a:pPr>
              <a:lnSpc>
                <a:spcPct val="147368"/>
              </a:lnSpc>
              <a:spcBef>
                <a:spcPts val="1200"/>
              </a:spcBef>
            </a:pPr>
            <a:r>
              <a:rPr lang="en-US" sz="3200">
                <a:solidFill>
                  <a:schemeClr val="dk1"/>
                </a:solidFill>
              </a:rPr>
              <a:t>As renewable energy sources are becoming more widespread, a drive to incorporate Solar Panels into normal household applications led to this project. Our team has been tasked with creating a self-powered autonomous lighting system that’s controlled through a mobile application. </a:t>
            </a:r>
          </a:p>
        </p:txBody>
      </p:sp>
      <p:sp>
        <p:nvSpPr>
          <p:cNvPr id="70" name="Google Shape;70;p1"/>
          <p:cNvSpPr txBox="1"/>
          <p:nvPr/>
        </p:nvSpPr>
        <p:spPr>
          <a:xfrm>
            <a:off x="1006848" y="12408554"/>
            <a:ext cx="9256864" cy="13627729"/>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Methodology</a:t>
            </a:r>
            <a:endParaRPr lang="en-US"/>
          </a:p>
          <a:p>
            <a:pPr>
              <a:spcBef>
                <a:spcPts val="2200"/>
              </a:spcBef>
            </a:pPr>
            <a:r>
              <a:rPr lang="en-US" sz="2800" b="1">
                <a:solidFill>
                  <a:schemeClr val="dk2"/>
                </a:solidFill>
              </a:rPr>
              <a:t>The solar lighting system includes 4 subsystem: the solar charge controller, the power inverter, the microcontroller unit, and the mobile application. </a:t>
            </a:r>
            <a:endParaRPr lang="en-US" sz="2800" b="1" i="0" u="none" strike="noStrike" cap="none">
              <a:solidFill>
                <a:schemeClr val="dk2"/>
              </a:solidFill>
              <a:latin typeface="Arial"/>
              <a:ea typeface="Arial"/>
              <a:cs typeface="Arial"/>
            </a:endParaRPr>
          </a:p>
          <a:p>
            <a:pPr>
              <a:lnSpc>
                <a:spcPct val="164285"/>
              </a:lnSpc>
              <a:spcBef>
                <a:spcPts val="2200"/>
              </a:spcBef>
            </a:pPr>
            <a:r>
              <a:rPr lang="en-US" sz="2800" b="1">
                <a:solidFill>
                  <a:schemeClr val="dk2"/>
                </a:solidFill>
              </a:rPr>
              <a:t>    </a:t>
            </a:r>
            <a:r>
              <a:rPr lang="en-US" sz="2800" b="1" i="0" u="none" strike="noStrike" cap="none">
                <a:solidFill>
                  <a:schemeClr val="dk2"/>
                </a:solidFill>
                <a:latin typeface="Arial"/>
                <a:ea typeface="Arial"/>
                <a:cs typeface="Arial"/>
                <a:sym typeface="Arial"/>
              </a:rPr>
              <a:t> Mobile Application</a:t>
            </a:r>
            <a:endParaRPr lang="en-US" sz="2800" b="1" i="0" u="none" strike="noStrike" cap="none">
              <a:solidFill>
                <a:schemeClr val="dk2"/>
              </a:solidFill>
              <a:latin typeface="Arial"/>
              <a:ea typeface="Arial"/>
              <a:cs typeface="Arial"/>
            </a:endParaRPr>
          </a:p>
          <a:p>
            <a:pPr marL="914400" marR="0" lvl="1" indent="-457200" algn="l" rtl="0">
              <a:spcBef>
                <a:spcPts val="800"/>
              </a:spcBef>
              <a:spcAft>
                <a:spcPts val="0"/>
              </a:spcAft>
              <a:buClr>
                <a:schemeClr val="dk2"/>
              </a:buClr>
              <a:buSzPts val="3500"/>
              <a:buFont typeface="Arial"/>
              <a:buChar char="•"/>
            </a:pPr>
            <a:r>
              <a:rPr lang="en-US" sz="2800">
                <a:solidFill>
                  <a:schemeClr val="dk1"/>
                </a:solidFill>
              </a:rPr>
              <a:t>Developed an Android application that controls lights manually , toggles to motion sensing mode</a:t>
            </a:r>
          </a:p>
          <a:p>
            <a:pPr marL="457200" lvl="1">
              <a:lnSpc>
                <a:spcPct val="200000"/>
              </a:lnSpc>
              <a:spcBef>
                <a:spcPts val="800"/>
              </a:spcBef>
              <a:buClr>
                <a:schemeClr val="dk2"/>
              </a:buClr>
              <a:buSzPts val="3500"/>
            </a:pPr>
            <a:r>
              <a:rPr lang="en-US" sz="2800" b="1">
                <a:solidFill>
                  <a:schemeClr val="dk2"/>
                </a:solidFill>
              </a:rPr>
              <a:t>Microcontroller</a:t>
            </a:r>
            <a:endParaRPr lang="en-US" sz="2800">
              <a:solidFill>
                <a:schemeClr val="dk2"/>
              </a:solidFill>
            </a:endParaRPr>
          </a:p>
          <a:p>
            <a:pPr marL="914400" marR="0" lvl="1" indent="-457200" algn="l" rtl="0">
              <a:lnSpc>
                <a:spcPct val="164285"/>
              </a:lnSpc>
              <a:spcBef>
                <a:spcPts val="800"/>
              </a:spcBef>
              <a:spcAft>
                <a:spcPts val="0"/>
              </a:spcAft>
              <a:buClr>
                <a:schemeClr val="dk2"/>
              </a:buClr>
              <a:buSzPts val="3500"/>
              <a:buFont typeface="Arial"/>
              <a:buChar char="•"/>
            </a:pPr>
            <a:r>
              <a:rPr lang="en-US" sz="2800">
                <a:solidFill>
                  <a:schemeClr val="dk1"/>
                </a:solidFill>
              </a:rPr>
              <a:t>Developed Arduino code to control relay’s digital signals provided by motion and app connection</a:t>
            </a:r>
          </a:p>
          <a:p>
            <a:pPr marL="457200" lvl="1">
              <a:lnSpc>
                <a:spcPct val="200000"/>
              </a:lnSpc>
              <a:spcBef>
                <a:spcPts val="600"/>
              </a:spcBef>
              <a:buClr>
                <a:schemeClr val="dk2"/>
              </a:buClr>
              <a:buSzPts val="3500"/>
            </a:pPr>
            <a:r>
              <a:rPr lang="en-US" sz="2800" b="1">
                <a:solidFill>
                  <a:schemeClr val="dk2"/>
                </a:solidFill>
              </a:rPr>
              <a:t>Power</a:t>
            </a:r>
            <a:endParaRPr lang="en-US" sz="2800" b="0" i="0" u="none" strike="noStrike" cap="none">
              <a:solidFill>
                <a:schemeClr val="dk2"/>
              </a:solidFill>
              <a:latin typeface="Arial"/>
              <a:ea typeface="Arial"/>
              <a:cs typeface="Arial"/>
              <a:sym typeface="Arial"/>
            </a:endParaRPr>
          </a:p>
          <a:p>
            <a:pPr marL="914400" marR="0" lvl="1" indent="-457200" algn="l" rtl="0">
              <a:spcBef>
                <a:spcPts val="800"/>
              </a:spcBef>
              <a:spcAft>
                <a:spcPts val="0"/>
              </a:spcAft>
              <a:buClr>
                <a:schemeClr val="dk2"/>
              </a:buClr>
              <a:buSzPts val="3500"/>
              <a:buFont typeface="Arial"/>
              <a:buChar char="•"/>
            </a:pPr>
            <a:r>
              <a:rPr lang="en-US" sz="2800">
                <a:solidFill>
                  <a:schemeClr val="dk1"/>
                </a:solidFill>
              </a:rPr>
              <a:t>Assembled 12 - to - 5V Buck Converter, 120VAC Modified Sine Wave Inverter.</a:t>
            </a:r>
          </a:p>
          <a:p>
            <a:pPr marL="457200" lvl="1">
              <a:lnSpc>
                <a:spcPct val="200000"/>
              </a:lnSpc>
              <a:spcBef>
                <a:spcPts val="800"/>
              </a:spcBef>
              <a:buClr>
                <a:schemeClr val="dk2"/>
              </a:buClr>
              <a:buSzPts val="3500"/>
            </a:pPr>
            <a:r>
              <a:rPr lang="en-US" sz="2800" b="1">
                <a:solidFill>
                  <a:schemeClr val="dk2"/>
                </a:solidFill>
              </a:rPr>
              <a:t>Solar Charge Controller</a:t>
            </a:r>
            <a:endParaRPr lang="en-US" sz="2800" b="0" i="0" u="none" strike="noStrike" cap="none">
              <a:solidFill>
                <a:schemeClr val="dk2"/>
              </a:solidFill>
              <a:latin typeface="Arial"/>
              <a:ea typeface="Arial"/>
              <a:cs typeface="Arial"/>
              <a:sym typeface="Arial"/>
            </a:endParaRPr>
          </a:p>
          <a:p>
            <a:pPr marL="914400" lvl="1" indent="-457200">
              <a:spcBef>
                <a:spcPts val="800"/>
              </a:spcBef>
              <a:buClr>
                <a:schemeClr val="dk2"/>
              </a:buClr>
              <a:buSzPts val="3500"/>
              <a:buFont typeface="Arial"/>
              <a:buChar char="•"/>
            </a:pPr>
            <a:r>
              <a:rPr lang="en-US" sz="2800">
                <a:solidFill>
                  <a:schemeClr val="dk1"/>
                </a:solidFill>
              </a:rPr>
              <a:t>MPPT (Maximum Power Point Tracking) </a:t>
            </a:r>
          </a:p>
          <a:p>
            <a:pPr marL="457200" lvl="1">
              <a:spcBef>
                <a:spcPts val="800"/>
              </a:spcBef>
              <a:buClr>
                <a:schemeClr val="dk2"/>
              </a:buClr>
              <a:buSzPts val="3500"/>
            </a:pPr>
            <a:r>
              <a:rPr lang="en-US" sz="2800">
                <a:solidFill>
                  <a:schemeClr val="dk1"/>
                </a:solidFill>
              </a:rPr>
              <a:t>	Constant Voltage, Overvoltage Protect</a:t>
            </a:r>
            <a:endParaRPr lang="en-US" sz="2800" i="0" u="none" strike="noStrike" cap="none">
              <a:solidFill>
                <a:schemeClr val="dk1"/>
              </a:solidFill>
              <a:latin typeface="Arial"/>
              <a:ea typeface="Arial"/>
              <a:cs typeface="Arial"/>
              <a:sym typeface="Arial"/>
            </a:endParaRPr>
          </a:p>
          <a:p>
            <a:pPr marL="914400" marR="0" lvl="1" indent="-457200" algn="l" rtl="0">
              <a:lnSpc>
                <a:spcPct val="164285"/>
              </a:lnSpc>
              <a:spcBef>
                <a:spcPts val="800"/>
              </a:spcBef>
              <a:spcAft>
                <a:spcPts val="0"/>
              </a:spcAft>
              <a:buClr>
                <a:schemeClr val="dk2"/>
              </a:buClr>
              <a:buSzPts val="3500"/>
              <a:buFont typeface="Arial"/>
              <a:buChar char="•"/>
            </a:pPr>
            <a:endParaRPr lang="en-US" sz="2800" b="0" i="0" u="none" strike="noStrike" cap="none">
              <a:solidFill>
                <a:schemeClr val="dk1"/>
              </a:solidFill>
              <a:latin typeface="Arial"/>
              <a:ea typeface="Arial"/>
              <a:cs typeface="Arial"/>
              <a:sym typeface="Arial"/>
            </a:endParaRPr>
          </a:p>
          <a:p>
            <a:pPr marL="914400" marR="0" lvl="1" indent="-457200" algn="l" rtl="0">
              <a:lnSpc>
                <a:spcPct val="164285"/>
              </a:lnSpc>
              <a:spcBef>
                <a:spcPts val="800"/>
              </a:spcBef>
              <a:spcAft>
                <a:spcPts val="0"/>
              </a:spcAft>
              <a:buClr>
                <a:schemeClr val="dk2"/>
              </a:buClr>
              <a:buSzPts val="3500"/>
              <a:buFont typeface="Arial"/>
              <a:buChar char="•"/>
            </a:pPr>
            <a:endParaRPr lang="en-US" sz="2800" b="0" i="0" u="none" strike="noStrike" cap="none">
              <a:solidFill>
                <a:schemeClr val="dk1"/>
              </a:solidFill>
              <a:latin typeface="Arial"/>
              <a:ea typeface="Arial"/>
              <a:cs typeface="Arial"/>
              <a:sym typeface="Arial"/>
            </a:endParaRPr>
          </a:p>
          <a:p>
            <a:pPr marL="457200" marR="0" lvl="1" algn="l" rtl="0">
              <a:lnSpc>
                <a:spcPct val="164285"/>
              </a:lnSpc>
              <a:spcBef>
                <a:spcPts val="800"/>
              </a:spcBef>
              <a:spcAft>
                <a:spcPts val="0"/>
              </a:spcAft>
              <a:buClr>
                <a:schemeClr val="dk2"/>
              </a:buClr>
              <a:buSzPts val="3500"/>
            </a:pPr>
            <a:endParaRPr lang="en-US" sz="2800" b="1">
              <a:solidFill>
                <a:schemeClr val="dk2"/>
              </a:solidFill>
            </a:endParaRPr>
          </a:p>
          <a:p>
            <a:pPr marL="457200" marR="0" lvl="1" algn="l" rtl="0">
              <a:lnSpc>
                <a:spcPct val="164285"/>
              </a:lnSpc>
              <a:spcBef>
                <a:spcPts val="800"/>
              </a:spcBef>
              <a:spcAft>
                <a:spcPts val="0"/>
              </a:spcAft>
              <a:buClr>
                <a:schemeClr val="dk2"/>
              </a:buClr>
              <a:buSzPts val="3500"/>
            </a:pPr>
            <a:endParaRPr lang="en-US"/>
          </a:p>
        </p:txBody>
      </p:sp>
      <p:sp>
        <p:nvSpPr>
          <p:cNvPr id="72" name="Google Shape;72;p1"/>
          <p:cNvSpPr txBox="1"/>
          <p:nvPr/>
        </p:nvSpPr>
        <p:spPr>
          <a:xfrm>
            <a:off x="22140651" y="15600523"/>
            <a:ext cx="9421181" cy="1717353"/>
          </a:xfrm>
          <a:prstGeom prst="rect">
            <a:avLst/>
          </a:prstGeom>
          <a:solidFill>
            <a:schemeClr val="lt1">
              <a:alpha val="62745"/>
            </a:schemeClr>
          </a:solidFill>
          <a:ln>
            <a:noFill/>
          </a:ln>
        </p:spPr>
        <p:txBody>
          <a:bodyPr spcFirstLastPara="1" wrap="square" lIns="91425" tIns="45700" rIns="91425" bIns="45700" anchor="t" anchorCtr="0">
            <a:spAutoFit/>
          </a:bodyPr>
          <a:lstStyle/>
          <a:p>
            <a:pPr>
              <a:lnSpc>
                <a:spcPct val="95833"/>
              </a:lnSpc>
            </a:pPr>
            <a:r>
              <a:rPr lang="en-US" sz="4800" b="1" u="sng">
                <a:solidFill>
                  <a:srgbClr val="5D0025"/>
                </a:solidFill>
              </a:rPr>
              <a:t>Functional Block Diagrams</a:t>
            </a:r>
          </a:p>
          <a:p>
            <a:pPr>
              <a:lnSpc>
                <a:spcPct val="95833"/>
              </a:lnSpc>
            </a:pPr>
            <a:endParaRPr lang="en-US" sz="4800" b="1" u="sng">
              <a:solidFill>
                <a:srgbClr val="5D0025"/>
              </a:solidFill>
            </a:endParaRPr>
          </a:p>
          <a:p>
            <a:pPr marL="0" marR="0" lvl="0" indent="0" algn="l" rtl="0">
              <a:lnSpc>
                <a:spcPct val="95833"/>
              </a:lnSpc>
              <a:spcBef>
                <a:spcPts val="0"/>
              </a:spcBef>
              <a:spcAft>
                <a:spcPts val="0"/>
              </a:spcAft>
              <a:buNone/>
            </a:pPr>
            <a:endParaRPr lang="en-US"/>
          </a:p>
        </p:txBody>
      </p:sp>
      <p:sp>
        <p:nvSpPr>
          <p:cNvPr id="73" name="Google Shape;73;p1"/>
          <p:cNvSpPr txBox="1"/>
          <p:nvPr/>
        </p:nvSpPr>
        <p:spPr>
          <a:xfrm>
            <a:off x="33132333" y="15908345"/>
            <a:ext cx="9579569" cy="8483629"/>
          </a:xfrm>
          <a:prstGeom prst="rect">
            <a:avLst/>
          </a:prstGeom>
          <a:solidFill>
            <a:schemeClr val="lt1">
              <a:alpha val="62745"/>
            </a:schemeClr>
          </a:solidFill>
          <a:ln>
            <a:noFill/>
          </a:ln>
        </p:spPr>
        <p:txBody>
          <a:bodyPr spcFirstLastPara="1" wrap="square" lIns="91425" tIns="45700" rIns="91425" bIns="45700" anchor="t" anchorCtr="0">
            <a:spAutoFit/>
          </a:bodyPr>
          <a:lstStyle/>
          <a:p>
            <a:pPr>
              <a:lnSpc>
                <a:spcPct val="95833"/>
              </a:lnSpc>
            </a:pPr>
            <a:r>
              <a:rPr lang="en-US" sz="4800" b="1" i="0" u="sng" strike="noStrike" cap="none">
                <a:solidFill>
                  <a:srgbClr val="5D0025"/>
                </a:solidFill>
                <a:latin typeface="Arial"/>
                <a:ea typeface="Arial"/>
                <a:cs typeface="Arial"/>
                <a:sym typeface="Arial"/>
              </a:rPr>
              <a:t>Impact</a:t>
            </a:r>
            <a:r>
              <a:rPr lang="en-US" sz="4800" b="1" u="sng">
                <a:solidFill>
                  <a:srgbClr val="5D0025"/>
                </a:solidFill>
              </a:rPr>
              <a:t> </a:t>
            </a:r>
            <a:endParaRPr lang="en-US" sz="2800">
              <a:solidFill>
                <a:schemeClr val="dk1"/>
              </a:solidFill>
            </a:endParaRPr>
          </a:p>
          <a:p>
            <a:pPr>
              <a:lnSpc>
                <a:spcPct val="164285"/>
              </a:lnSpc>
              <a:spcBef>
                <a:spcPts val="1200"/>
              </a:spcBef>
            </a:pPr>
            <a:r>
              <a:rPr lang="en-US" sz="2800">
                <a:solidFill>
                  <a:schemeClr val="dk1"/>
                </a:solidFill>
              </a:rPr>
              <a:t>The solar lighting system allows homeowners to reduce utility expenses through renewable energy sources, and overall helps the power grid in reducing load. For our team, it helped us in learning:</a:t>
            </a:r>
          </a:p>
          <a:p>
            <a:pPr marL="914400" lvl="1" indent="-457200">
              <a:lnSpc>
                <a:spcPct val="164285"/>
              </a:lnSpc>
              <a:spcBef>
                <a:spcPts val="1200"/>
              </a:spcBef>
              <a:buClr>
                <a:schemeClr val="dk2"/>
              </a:buClr>
              <a:buSzPts val="3500"/>
              <a:buFont typeface="Arial"/>
              <a:buChar char="•"/>
            </a:pPr>
            <a:r>
              <a:rPr lang="en-US" sz="2800">
                <a:solidFill>
                  <a:schemeClr val="dk1"/>
                </a:solidFill>
              </a:rPr>
              <a:t>Design and implementation of power system converters.</a:t>
            </a:r>
          </a:p>
          <a:p>
            <a:pPr marL="914400" lvl="1" indent="-457200">
              <a:lnSpc>
                <a:spcPct val="164285"/>
              </a:lnSpc>
              <a:spcBef>
                <a:spcPts val="1200"/>
              </a:spcBef>
              <a:buClr>
                <a:schemeClr val="dk2"/>
              </a:buClr>
              <a:buSzPts val="3500"/>
              <a:buFont typeface="Arial"/>
              <a:buChar char="•"/>
            </a:pPr>
            <a:r>
              <a:rPr lang="en-US" sz="2800">
                <a:solidFill>
                  <a:schemeClr val="dk1"/>
                </a:solidFill>
              </a:rPr>
              <a:t>Detailed multi-layered PCB design for large current power systems.</a:t>
            </a:r>
          </a:p>
          <a:p>
            <a:pPr marL="914400" lvl="1" indent="-457200">
              <a:lnSpc>
                <a:spcPct val="164285"/>
              </a:lnSpc>
              <a:spcBef>
                <a:spcPts val="1200"/>
              </a:spcBef>
              <a:buClr>
                <a:schemeClr val="dk2"/>
              </a:buClr>
              <a:buSzPts val="3500"/>
              <a:buFont typeface="Arial"/>
              <a:buChar char="•"/>
            </a:pPr>
            <a:r>
              <a:rPr lang="en-US" sz="2800">
                <a:solidFill>
                  <a:schemeClr val="dk1"/>
                </a:solidFill>
              </a:rPr>
              <a:t>Mobile Application design and Bluetooth implementation in Arduino microcontroller.</a:t>
            </a:r>
          </a:p>
        </p:txBody>
      </p:sp>
      <p:sp>
        <p:nvSpPr>
          <p:cNvPr id="74" name="Google Shape;74;p1"/>
          <p:cNvSpPr txBox="1"/>
          <p:nvPr/>
        </p:nvSpPr>
        <p:spPr>
          <a:xfrm>
            <a:off x="33233025" y="25353330"/>
            <a:ext cx="9917135" cy="4640076"/>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4000" b="1" i="0" u="sng" strike="noStrike" cap="none">
                <a:solidFill>
                  <a:srgbClr val="5D0025"/>
                </a:solidFill>
                <a:latin typeface="Arial"/>
                <a:ea typeface="Arial"/>
                <a:cs typeface="Arial"/>
                <a:sym typeface="Arial"/>
              </a:rPr>
              <a:t>References</a:t>
            </a:r>
          </a:p>
          <a:p>
            <a:pPr indent="-152400">
              <a:lnSpc>
                <a:spcPct val="158333"/>
              </a:lnSpc>
              <a:spcBef>
                <a:spcPts val="1200"/>
              </a:spcBef>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IEEE 1562-2021 Recommended Practice for Sizing of Stand-Alone Photovoltaic</a:t>
            </a:r>
            <a:r>
              <a:rPr lang="en-US" sz="2400">
                <a:solidFill>
                  <a:schemeClr val="dk1"/>
                </a:solidFill>
              </a:rPr>
              <a:t> </a:t>
            </a:r>
            <a:endParaRPr lang="en-US" sz="2400" b="0" i="0" u="none" strike="noStrike" cap="none">
              <a:solidFill>
                <a:schemeClr val="dk1"/>
              </a:solidFill>
              <a:latin typeface="Arial"/>
              <a:ea typeface="Arial"/>
              <a:cs typeface="Arial"/>
            </a:endParaRPr>
          </a:p>
          <a:p>
            <a:pPr indent="-152400">
              <a:lnSpc>
                <a:spcPct val="158333"/>
              </a:lnSpc>
              <a:spcBef>
                <a:spcPts val="1200"/>
              </a:spcBef>
              <a:buClr>
                <a:schemeClr val="dk2"/>
              </a:buClr>
              <a:buSzPts val="2400"/>
              <a:buAutoNum type="arabicPeriod"/>
            </a:pPr>
            <a:r>
              <a:rPr lang="en-US" sz="2400"/>
              <a:t>BQ24650 Stand-Alone Synchronous Buck Battery Charge Controller for Solar Power With Maximum Power Point Tracking </a:t>
            </a:r>
          </a:p>
          <a:p>
            <a:pPr indent="-152400">
              <a:lnSpc>
                <a:spcPct val="158333"/>
              </a:lnSpc>
              <a:spcBef>
                <a:spcPts val="1200"/>
              </a:spcBef>
              <a:buClr>
                <a:schemeClr val="dk2"/>
              </a:buClr>
              <a:buSzPts val="2400"/>
              <a:buAutoNum type="arabicPeriod"/>
            </a:pPr>
            <a:r>
              <a:rPr lang="en-US" sz="2400"/>
              <a:t>bq24650EVM Synchronous, Switch-Mode, Battery Charge Controller for Solar Power</a:t>
            </a:r>
          </a:p>
        </p:txBody>
      </p:sp>
      <p:sp>
        <p:nvSpPr>
          <p:cNvPr id="75" name="Google Shape;75;p1"/>
          <p:cNvSpPr txBox="1"/>
          <p:nvPr/>
        </p:nvSpPr>
        <p:spPr>
          <a:xfrm>
            <a:off x="11515731" y="22034833"/>
            <a:ext cx="9829801" cy="954067"/>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1" u="none" strike="noStrike" cap="none">
                <a:solidFill>
                  <a:schemeClr val="dk1"/>
                </a:solidFill>
                <a:latin typeface="Arial"/>
                <a:ea typeface="Arial"/>
                <a:cs typeface="Arial"/>
                <a:sym typeface="Arial"/>
              </a:rPr>
              <a:t>Figure 2. Battery Percentage across 10-hour history, taken from mobile app.</a:t>
            </a:r>
            <a:endParaRPr/>
          </a:p>
        </p:txBody>
      </p:sp>
      <p:sp>
        <p:nvSpPr>
          <p:cNvPr id="79" name="Google Shape;79;p1"/>
          <p:cNvSpPr txBox="1"/>
          <p:nvPr/>
        </p:nvSpPr>
        <p:spPr>
          <a:xfrm>
            <a:off x="32974233" y="30021456"/>
            <a:ext cx="10705806" cy="1231066"/>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sng" strike="noStrike" cap="none">
                <a:solidFill>
                  <a:srgbClr val="5D0025"/>
                </a:solidFill>
                <a:latin typeface="Arial"/>
                <a:ea typeface="Arial"/>
                <a:cs typeface="Arial"/>
                <a:sym typeface="Arial"/>
              </a:rPr>
              <a:t>Acknowledgements</a:t>
            </a:r>
            <a:endParaRPr lang="en-US" sz="4000" b="0" i="0" u="sng" strike="noStrike" cap="none">
              <a:solidFill>
                <a:srgbClr val="5D0025"/>
              </a:solidFill>
              <a:latin typeface="Arial"/>
              <a:ea typeface="Arial"/>
              <a:cs typeface="Arial"/>
              <a:sym typeface="Arial"/>
            </a:endParaRPr>
          </a:p>
          <a:p>
            <a:pPr marL="0" marR="0" lvl="0" indent="0" algn="l" rtl="0">
              <a:spcBef>
                <a:spcPts val="1200"/>
              </a:spcBef>
              <a:spcAft>
                <a:spcPts val="0"/>
              </a:spcAft>
              <a:buNone/>
            </a:pPr>
            <a:r>
              <a:rPr lang="en-US" sz="2400">
                <a:solidFill>
                  <a:schemeClr val="dk1"/>
                </a:solidFill>
              </a:rPr>
              <a:t>Dr. </a:t>
            </a:r>
            <a:r>
              <a:rPr lang="en-US" sz="2400" err="1">
                <a:solidFill>
                  <a:schemeClr val="dk1"/>
                </a:solidFill>
              </a:rPr>
              <a:t>Wonhyeok</a:t>
            </a:r>
            <a:r>
              <a:rPr lang="en-US" sz="2400">
                <a:solidFill>
                  <a:schemeClr val="dk1"/>
                </a:solidFill>
              </a:rPr>
              <a:t> Jang</a:t>
            </a:r>
            <a:r>
              <a:rPr lang="en-US" sz="2400" b="0" i="0" u="none" strike="noStrike" cap="none">
                <a:solidFill>
                  <a:schemeClr val="dk1"/>
                </a:solidFill>
                <a:latin typeface="Arial"/>
                <a:ea typeface="Arial"/>
                <a:cs typeface="Arial"/>
                <a:sym typeface="Arial"/>
              </a:rPr>
              <a:t>, Dr. John Lusher, </a:t>
            </a:r>
            <a:r>
              <a:rPr lang="en-US" sz="2400">
                <a:solidFill>
                  <a:schemeClr val="dk1"/>
                </a:solidFill>
              </a:rPr>
              <a:t>Pranav Dhulipala, Rhett Guthrie</a:t>
            </a:r>
          </a:p>
        </p:txBody>
      </p:sp>
      <p:sp>
        <p:nvSpPr>
          <p:cNvPr id="81" name="Google Shape;81;p1"/>
          <p:cNvSpPr txBox="1"/>
          <p:nvPr/>
        </p:nvSpPr>
        <p:spPr>
          <a:xfrm>
            <a:off x="32269885" y="4494913"/>
            <a:ext cx="11409273" cy="830956"/>
          </a:xfrm>
          <a:prstGeom prst="rect">
            <a:avLst/>
          </a:prstGeom>
          <a:noFill/>
          <a:ln>
            <a:noFill/>
          </a:ln>
        </p:spPr>
        <p:txBody>
          <a:bodyPr spcFirstLastPara="1" wrap="square" lIns="91425" tIns="45700" rIns="91425" bIns="45700" anchor="t" anchorCtr="0">
            <a:spAutoFit/>
          </a:bodyPr>
          <a:lstStyle/>
          <a:p>
            <a:pPr algn="ctr"/>
            <a:r>
              <a:rPr lang="en-US" sz="4800" b="1" i="1">
                <a:solidFill>
                  <a:schemeClr val="lt1"/>
                </a:solidFill>
              </a:rPr>
              <a:t>Electrical and Computer Engineering</a:t>
            </a:r>
            <a:endParaRPr lang="en-US" err="1">
              <a:solidFill>
                <a:schemeClr val="lt1"/>
              </a:solidFill>
            </a:endParaRPr>
          </a:p>
        </p:txBody>
      </p:sp>
      <p:sp>
        <p:nvSpPr>
          <p:cNvPr id="83" name="Google Shape;83;p1"/>
          <p:cNvSpPr txBox="1"/>
          <p:nvPr/>
        </p:nvSpPr>
        <p:spPr>
          <a:xfrm>
            <a:off x="32974233" y="7027661"/>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a:solidFill>
                  <a:schemeClr val="dk1"/>
                </a:solidFill>
                <a:latin typeface="Arial"/>
                <a:ea typeface="Arial"/>
                <a:cs typeface="Arial"/>
                <a:sym typeface="Arial"/>
              </a:rPr>
              <a:t>Table 2. Power Requirements</a:t>
            </a:r>
            <a:endParaRPr/>
          </a:p>
        </p:txBody>
      </p:sp>
      <p:sp>
        <p:nvSpPr>
          <p:cNvPr id="84" name="Google Shape;84;p1"/>
          <p:cNvSpPr txBox="1"/>
          <p:nvPr/>
        </p:nvSpPr>
        <p:spPr>
          <a:xfrm>
            <a:off x="33176418" y="12994697"/>
            <a:ext cx="9421181" cy="2918964"/>
          </a:xfrm>
          <a:prstGeom prst="rect">
            <a:avLst/>
          </a:prstGeom>
          <a:solidFill>
            <a:schemeClr val="lt1">
              <a:alpha val="62745"/>
            </a:schemeClr>
          </a:solidFill>
          <a:ln>
            <a:noFill/>
          </a:ln>
        </p:spPr>
        <p:txBody>
          <a:bodyPr spcFirstLastPara="1" wrap="square" lIns="91425" tIns="45700" rIns="91425" bIns="45700" anchor="t" anchorCtr="0">
            <a:spAutoFit/>
          </a:bodyPr>
          <a:lstStyle/>
          <a:p>
            <a:pPr>
              <a:lnSpc>
                <a:spcPct val="164285"/>
              </a:lnSpc>
            </a:pPr>
            <a:r>
              <a:rPr lang="en-US" sz="2800">
                <a:solidFill>
                  <a:schemeClr val="dk1"/>
                </a:solidFill>
              </a:rPr>
              <a:t>Here is the data for the power requirements of the components coming out of the battery. As shown in previous graph, expected nominal lifetime with these listed power requirements is ~9 hours. </a:t>
            </a:r>
          </a:p>
        </p:txBody>
      </p:sp>
      <p:sp>
        <p:nvSpPr>
          <p:cNvPr id="86" name="Google Shape;86;p1"/>
          <p:cNvSpPr txBox="1"/>
          <p:nvPr/>
        </p:nvSpPr>
        <p:spPr>
          <a:xfrm>
            <a:off x="32974234" y="80831"/>
            <a:ext cx="10916967" cy="156966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dk1"/>
                </a:solidFill>
                <a:latin typeface="Arial"/>
                <a:ea typeface="Arial"/>
                <a:cs typeface="Arial"/>
                <a:sym typeface="Arial"/>
              </a:rPr>
              <a:t>EPS Booth: </a:t>
            </a:r>
            <a:r>
              <a:rPr lang="en-US" sz="9600" b="1">
                <a:solidFill>
                  <a:schemeClr val="dk1"/>
                </a:solidFill>
              </a:rPr>
              <a:t>E19</a:t>
            </a:r>
            <a:endParaRPr/>
          </a:p>
        </p:txBody>
      </p:sp>
      <p:sp>
        <p:nvSpPr>
          <p:cNvPr id="2" name="Google Shape;72;p1">
            <a:extLst>
              <a:ext uri="{FF2B5EF4-FFF2-40B4-BE49-F238E27FC236}">
                <a16:creationId xmlns:a16="http://schemas.microsoft.com/office/drawing/2014/main" id="{1A64D478-A5A0-DA2E-AF7C-458DFE76F898}"/>
              </a:ext>
            </a:extLst>
          </p:cNvPr>
          <p:cNvSpPr txBox="1"/>
          <p:nvPr/>
        </p:nvSpPr>
        <p:spPr>
          <a:xfrm>
            <a:off x="22700845" y="21497926"/>
            <a:ext cx="9421181" cy="5195293"/>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Outcomes</a:t>
            </a:r>
            <a:endParaRPr lang="en-US"/>
          </a:p>
          <a:p>
            <a:pPr>
              <a:lnSpc>
                <a:spcPct val="164285"/>
              </a:lnSpc>
              <a:spcBef>
                <a:spcPts val="1200"/>
              </a:spcBef>
            </a:pPr>
            <a:r>
              <a:rPr lang="en-US" sz="2800">
                <a:solidFill>
                  <a:schemeClr val="dk1"/>
                </a:solidFill>
              </a:rPr>
              <a:t>Our project was able to successfully make the lights work with motion sensing control, as well as make a manual option for them. Unforeseen complications with our mobile application led to no further functions within the app. We also decided to remove the flood light from our initial design, as the power demand would be too great. </a:t>
            </a:r>
          </a:p>
        </p:txBody>
      </p:sp>
      <p:pic>
        <p:nvPicPr>
          <p:cNvPr id="11" name="Picture 10" descr="A line graph with numbers and a line&#10;&#10;Description automatically generated">
            <a:extLst>
              <a:ext uri="{FF2B5EF4-FFF2-40B4-BE49-F238E27FC236}">
                <a16:creationId xmlns:a16="http://schemas.microsoft.com/office/drawing/2014/main" id="{FEFB3CA2-017E-20FF-39EF-42782581F278}"/>
              </a:ext>
            </a:extLst>
          </p:cNvPr>
          <p:cNvPicPr>
            <a:picLocks noChangeAspect="1"/>
          </p:cNvPicPr>
          <p:nvPr/>
        </p:nvPicPr>
        <p:blipFill>
          <a:blip r:embed="rId3"/>
          <a:stretch>
            <a:fillRect/>
          </a:stretch>
        </p:blipFill>
        <p:spPr>
          <a:xfrm>
            <a:off x="13202546" y="17460829"/>
            <a:ext cx="7614128" cy="4574004"/>
          </a:xfrm>
          <a:prstGeom prst="rect">
            <a:avLst/>
          </a:prstGeom>
        </p:spPr>
      </p:pic>
      <p:graphicFrame>
        <p:nvGraphicFramePr>
          <p:cNvPr id="10" name="Table 9">
            <a:extLst>
              <a:ext uri="{FF2B5EF4-FFF2-40B4-BE49-F238E27FC236}">
                <a16:creationId xmlns:a16="http://schemas.microsoft.com/office/drawing/2014/main" id="{C0634AF5-CB81-3777-65ED-8E12F029FEF9}"/>
              </a:ext>
            </a:extLst>
          </p:cNvPr>
          <p:cNvGraphicFramePr>
            <a:graphicFrameLocks noGrp="1"/>
          </p:cNvGraphicFramePr>
          <p:nvPr>
            <p:extLst>
              <p:ext uri="{D42A27DB-BD31-4B8C-83A1-F6EECF244321}">
                <p14:modId xmlns:p14="http://schemas.microsoft.com/office/powerpoint/2010/main" val="119785766"/>
              </p:ext>
            </p:extLst>
          </p:nvPr>
        </p:nvGraphicFramePr>
        <p:xfrm>
          <a:off x="33235679" y="7853496"/>
          <a:ext cx="9394242" cy="4920184"/>
        </p:xfrm>
        <a:graphic>
          <a:graphicData uri="http://schemas.openxmlformats.org/drawingml/2006/table">
            <a:tbl>
              <a:tblPr firstRow="1" bandRow="1">
                <a:tableStyleId>{073A0DAA-6AF3-43AB-8588-CEC1D06C72B9}</a:tableStyleId>
              </a:tblPr>
              <a:tblGrid>
                <a:gridCol w="2329880">
                  <a:extLst>
                    <a:ext uri="{9D8B030D-6E8A-4147-A177-3AD203B41FA5}">
                      <a16:colId xmlns:a16="http://schemas.microsoft.com/office/drawing/2014/main" val="980186374"/>
                    </a:ext>
                  </a:extLst>
                </a:gridCol>
                <a:gridCol w="2545084">
                  <a:extLst>
                    <a:ext uri="{9D8B030D-6E8A-4147-A177-3AD203B41FA5}">
                      <a16:colId xmlns:a16="http://schemas.microsoft.com/office/drawing/2014/main" val="1147352411"/>
                    </a:ext>
                  </a:extLst>
                </a:gridCol>
                <a:gridCol w="2199860">
                  <a:extLst>
                    <a:ext uri="{9D8B030D-6E8A-4147-A177-3AD203B41FA5}">
                      <a16:colId xmlns:a16="http://schemas.microsoft.com/office/drawing/2014/main" val="2781892162"/>
                    </a:ext>
                  </a:extLst>
                </a:gridCol>
                <a:gridCol w="2319418">
                  <a:extLst>
                    <a:ext uri="{9D8B030D-6E8A-4147-A177-3AD203B41FA5}">
                      <a16:colId xmlns:a16="http://schemas.microsoft.com/office/drawing/2014/main" val="1789741373"/>
                    </a:ext>
                  </a:extLst>
                </a:gridCol>
              </a:tblGrid>
              <a:tr h="906502">
                <a:tc>
                  <a:txBody>
                    <a:bodyPr/>
                    <a:lstStyle/>
                    <a:p>
                      <a:pPr algn="ctr"/>
                      <a:r>
                        <a:rPr lang="en-US"/>
                        <a:t>Supply</a:t>
                      </a:r>
                    </a:p>
                  </a:txBody>
                  <a:tcPr anchor="ctr"/>
                </a:tc>
                <a:tc>
                  <a:txBody>
                    <a:bodyPr/>
                    <a:lstStyle/>
                    <a:p>
                      <a:pPr algn="ctr"/>
                      <a:r>
                        <a:rPr lang="en-US"/>
                        <a:t>Voltage</a:t>
                      </a:r>
                    </a:p>
                  </a:txBody>
                  <a:tcPr anchor="ctr"/>
                </a:tc>
                <a:tc>
                  <a:txBody>
                    <a:bodyPr/>
                    <a:lstStyle/>
                    <a:p>
                      <a:pPr algn="ctr"/>
                      <a:r>
                        <a:rPr lang="en-US"/>
                        <a:t>Current</a:t>
                      </a:r>
                    </a:p>
                  </a:txBody>
                  <a:tcPr anchor="ctr"/>
                </a:tc>
                <a:tc>
                  <a:txBody>
                    <a:bodyPr/>
                    <a:lstStyle/>
                    <a:p>
                      <a:pPr algn="ctr"/>
                      <a:r>
                        <a:rPr lang="en-US"/>
                        <a:t>Power</a:t>
                      </a:r>
                    </a:p>
                  </a:txBody>
                  <a:tcPr anchor="ctr"/>
                </a:tc>
                <a:extLst>
                  <a:ext uri="{0D108BD9-81ED-4DB2-BD59-A6C34878D82A}">
                    <a16:rowId xmlns:a16="http://schemas.microsoft.com/office/drawing/2014/main" val="1905623103"/>
                  </a:ext>
                </a:extLst>
              </a:tr>
              <a:tr h="819150">
                <a:tc>
                  <a:txBody>
                    <a:bodyPr/>
                    <a:lstStyle/>
                    <a:p>
                      <a:pPr algn="ctr"/>
                      <a:r>
                        <a:rPr lang="en-US"/>
                        <a:t>Bluetooth Module</a:t>
                      </a:r>
                    </a:p>
                  </a:txBody>
                  <a:tcPr anchor="ctr"/>
                </a:tc>
                <a:tc>
                  <a:txBody>
                    <a:bodyPr/>
                    <a:lstStyle/>
                    <a:p>
                      <a:pPr algn="ctr"/>
                      <a:r>
                        <a:rPr lang="en-US"/>
                        <a:t>4.91 V</a:t>
                      </a:r>
                    </a:p>
                  </a:txBody>
                  <a:tcPr anchor="ctr"/>
                </a:tc>
                <a:tc>
                  <a:txBody>
                    <a:bodyPr/>
                    <a:lstStyle/>
                    <a:p>
                      <a:pPr algn="ctr"/>
                      <a:r>
                        <a:rPr lang="en-US"/>
                        <a:t>40mA</a:t>
                      </a:r>
                    </a:p>
                  </a:txBody>
                  <a:tcPr anchor="ctr"/>
                </a:tc>
                <a:tc>
                  <a:txBody>
                    <a:bodyPr/>
                    <a:lstStyle/>
                    <a:p>
                      <a:pPr algn="ctr"/>
                      <a:r>
                        <a:rPr lang="en-US"/>
                        <a:t>185mW</a:t>
                      </a:r>
                    </a:p>
                  </a:txBody>
                  <a:tcPr anchor="ctr"/>
                </a:tc>
                <a:extLst>
                  <a:ext uri="{0D108BD9-81ED-4DB2-BD59-A6C34878D82A}">
                    <a16:rowId xmlns:a16="http://schemas.microsoft.com/office/drawing/2014/main" val="3446582098"/>
                  </a:ext>
                </a:extLst>
              </a:tr>
              <a:tr h="522408">
                <a:tc>
                  <a:txBody>
                    <a:bodyPr/>
                    <a:lstStyle/>
                    <a:p>
                      <a:pPr algn="ctr"/>
                      <a:r>
                        <a:rPr lang="en-US"/>
                        <a:t>Arduino</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4.91 V</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37-40 mA</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185-200 </a:t>
                      </a:r>
                      <a:r>
                        <a:rPr lang="en-US" err="1"/>
                        <a:t>mW</a:t>
                      </a:r>
                      <a:endParaRPr lang="en-US"/>
                    </a:p>
                  </a:txBody>
                  <a:tcPr anchor="ctr"/>
                </a:tc>
                <a:extLst>
                  <a:ext uri="{0D108BD9-81ED-4DB2-BD59-A6C34878D82A}">
                    <a16:rowId xmlns:a16="http://schemas.microsoft.com/office/drawing/2014/main" val="1205306534"/>
                  </a:ext>
                </a:extLst>
              </a:tr>
              <a:tr h="628650">
                <a:tc>
                  <a:txBody>
                    <a:bodyPr/>
                    <a:lstStyle/>
                    <a:p>
                      <a:pPr algn="ctr"/>
                      <a:r>
                        <a:rPr lang="en-US"/>
                        <a:t>Switches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4.91 V</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10mA</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180mW</a:t>
                      </a:r>
                    </a:p>
                  </a:txBody>
                  <a:tcPr anchor="ctr"/>
                </a:tc>
                <a:extLst>
                  <a:ext uri="{0D108BD9-81ED-4DB2-BD59-A6C34878D82A}">
                    <a16:rowId xmlns:a16="http://schemas.microsoft.com/office/drawing/2014/main" val="867145044"/>
                  </a:ext>
                </a:extLst>
              </a:tr>
              <a:tr h="522408">
                <a:tc>
                  <a:txBody>
                    <a:bodyPr/>
                    <a:lstStyle/>
                    <a:p>
                      <a:pPr algn="ctr"/>
                      <a:r>
                        <a:rPr lang="en-US"/>
                        <a:t>Sensors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4.91 V</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1-2mA</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4.91-9.82 </a:t>
                      </a:r>
                      <a:r>
                        <a:rPr lang="en-US" err="1"/>
                        <a:t>mW</a:t>
                      </a:r>
                      <a:endParaRPr lang="en-US"/>
                    </a:p>
                  </a:txBody>
                  <a:tcPr anchor="ctr"/>
                </a:tc>
                <a:extLst>
                  <a:ext uri="{0D108BD9-81ED-4DB2-BD59-A6C34878D82A}">
                    <a16:rowId xmlns:a16="http://schemas.microsoft.com/office/drawing/2014/main" val="3160929057"/>
                  </a:ext>
                </a:extLst>
              </a:tr>
              <a:tr h="522408">
                <a:tc>
                  <a:txBody>
                    <a:bodyPr/>
                    <a:lstStyle/>
                    <a:p>
                      <a:pPr algn="ctr"/>
                      <a:endParaRPr lang="en-US"/>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DC Total</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550-565 </a:t>
                      </a:r>
                      <a:r>
                        <a:rPr lang="en-US" err="1"/>
                        <a:t>mW</a:t>
                      </a:r>
                      <a:endParaRPr lang="en-US"/>
                    </a:p>
                  </a:txBody>
                  <a:tcPr anchor="ctr"/>
                </a:tc>
                <a:extLst>
                  <a:ext uri="{0D108BD9-81ED-4DB2-BD59-A6C34878D82A}">
                    <a16:rowId xmlns:a16="http://schemas.microsoft.com/office/drawing/2014/main" val="1827186169"/>
                  </a:ext>
                </a:extLst>
              </a:tr>
              <a:tr h="522408">
                <a:tc>
                  <a:txBody>
                    <a:bodyPr/>
                    <a:lstStyle/>
                    <a:p>
                      <a:pPr algn="ctr"/>
                      <a:r>
                        <a:rPr lang="en-US"/>
                        <a:t>AC Light Load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120V RMS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180-200 mA</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21-22W</a:t>
                      </a:r>
                    </a:p>
                  </a:txBody>
                  <a:tcPr anchor="ctr"/>
                </a:tc>
                <a:extLst>
                  <a:ext uri="{0D108BD9-81ED-4DB2-BD59-A6C34878D82A}">
                    <a16:rowId xmlns:a16="http://schemas.microsoft.com/office/drawing/2014/main" val="1543784336"/>
                  </a:ext>
                </a:extLst>
              </a:tr>
              <a:tr h="476250">
                <a:tc>
                  <a:txBody>
                    <a:bodyPr/>
                    <a:lstStyle/>
                    <a:p>
                      <a:pPr algn="ctr"/>
                      <a:endParaRPr lang="en-US"/>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Nom. Total</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23W</a:t>
                      </a:r>
                    </a:p>
                  </a:txBody>
                  <a:tcPr anchor="ctr"/>
                </a:tc>
                <a:extLst>
                  <a:ext uri="{0D108BD9-81ED-4DB2-BD59-A6C34878D82A}">
                    <a16:rowId xmlns:a16="http://schemas.microsoft.com/office/drawing/2014/main" val="256155104"/>
                  </a:ext>
                </a:extLst>
              </a:tr>
            </a:tbl>
          </a:graphicData>
        </a:graphic>
      </p:graphicFrame>
      <p:pic>
        <p:nvPicPr>
          <p:cNvPr id="1026" name="Picture 2">
            <a:extLst>
              <a:ext uri="{FF2B5EF4-FFF2-40B4-BE49-F238E27FC236}">
                <a16:creationId xmlns:a16="http://schemas.microsoft.com/office/drawing/2014/main" id="{3BAAC943-9B9B-22CC-F3C0-D83076522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559" y="23172526"/>
            <a:ext cx="4341233" cy="70361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591B813-9684-0841-AFDA-F03ABD7C9E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9694" y="23157963"/>
            <a:ext cx="4614302" cy="70507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269AACB-6A62-B862-51EB-7E383E42C435}"/>
              </a:ext>
            </a:extLst>
          </p:cNvPr>
          <p:cNvGraphicFramePr>
            <a:graphicFrameLocks noGrp="1"/>
          </p:cNvGraphicFramePr>
          <p:nvPr>
            <p:extLst>
              <p:ext uri="{D42A27DB-BD31-4B8C-83A1-F6EECF244321}">
                <p14:modId xmlns:p14="http://schemas.microsoft.com/office/powerpoint/2010/main" val="2152777440"/>
              </p:ext>
            </p:extLst>
          </p:nvPr>
        </p:nvGraphicFramePr>
        <p:xfrm>
          <a:off x="23092870" y="27213344"/>
          <a:ext cx="8756648" cy="3887636"/>
        </p:xfrm>
        <a:graphic>
          <a:graphicData uri="http://schemas.openxmlformats.org/drawingml/2006/table">
            <a:tbl>
              <a:tblPr firstRow="1" bandRow="1">
                <a:tableStyleId>{2E1B8384-BD9B-4845-8369-8DC390344A65}</a:tableStyleId>
              </a:tblPr>
              <a:tblGrid>
                <a:gridCol w="5483291">
                  <a:extLst>
                    <a:ext uri="{9D8B030D-6E8A-4147-A177-3AD203B41FA5}">
                      <a16:colId xmlns:a16="http://schemas.microsoft.com/office/drawing/2014/main" val="2863567778"/>
                    </a:ext>
                  </a:extLst>
                </a:gridCol>
                <a:gridCol w="897265">
                  <a:extLst>
                    <a:ext uri="{9D8B030D-6E8A-4147-A177-3AD203B41FA5}">
                      <a16:colId xmlns:a16="http://schemas.microsoft.com/office/drawing/2014/main" val="607796769"/>
                    </a:ext>
                  </a:extLst>
                </a:gridCol>
                <a:gridCol w="1495443">
                  <a:extLst>
                    <a:ext uri="{9D8B030D-6E8A-4147-A177-3AD203B41FA5}">
                      <a16:colId xmlns:a16="http://schemas.microsoft.com/office/drawing/2014/main" val="3716549176"/>
                    </a:ext>
                  </a:extLst>
                </a:gridCol>
                <a:gridCol w="880649">
                  <a:extLst>
                    <a:ext uri="{9D8B030D-6E8A-4147-A177-3AD203B41FA5}">
                      <a16:colId xmlns:a16="http://schemas.microsoft.com/office/drawing/2014/main" val="3688580917"/>
                    </a:ext>
                  </a:extLst>
                </a:gridCol>
              </a:tblGrid>
              <a:tr h="568921">
                <a:tc>
                  <a:txBody>
                    <a:bodyPr/>
                    <a:lstStyle/>
                    <a:p>
                      <a:pPr marL="0" algn="l" rtl="0" eaLnBrk="1" fontAlgn="t" latinLnBrk="0" hangingPunct="1">
                        <a:spcBef>
                          <a:spcPts val="0"/>
                        </a:spcBef>
                        <a:spcAft>
                          <a:spcPts val="0"/>
                        </a:spcAft>
                      </a:pPr>
                      <a:r>
                        <a:rPr lang="en-US" sz="2400" b="1" i="0" u="none" strike="noStrike" kern="1200">
                          <a:solidFill>
                            <a:srgbClr val="FFFFFF"/>
                          </a:solidFill>
                          <a:effectLst/>
                          <a:highlight>
                            <a:srgbClr val="4F81BD"/>
                          </a:highlight>
                          <a:latin typeface="Arial"/>
                        </a:rPr>
                        <a:t>Specification</a:t>
                      </a:r>
                      <a:endParaRPr lang="en-US" sz="2400" b="0" i="0" u="none" strike="noStrike">
                        <a:effectLst/>
                        <a:highlight>
                          <a:srgbClr val="4F81BD"/>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l" rtl="0" eaLnBrk="1" fontAlgn="t" latinLnBrk="0" hangingPunct="1">
                        <a:spcBef>
                          <a:spcPts val="0"/>
                        </a:spcBef>
                        <a:spcAft>
                          <a:spcPts val="0"/>
                        </a:spcAft>
                      </a:pPr>
                      <a:r>
                        <a:rPr lang="en-US" sz="2400" b="1" i="0" u="none" strike="noStrike" kern="1200">
                          <a:solidFill>
                            <a:srgbClr val="FFFFFF"/>
                          </a:solidFill>
                          <a:effectLst/>
                          <a:highlight>
                            <a:srgbClr val="4F81BD"/>
                          </a:highlight>
                          <a:latin typeface="Arial"/>
                        </a:rPr>
                        <a:t>Min</a:t>
                      </a:r>
                      <a:endParaRPr lang="en-US" sz="2400" b="0" i="0" u="none" strike="noStrike">
                        <a:effectLst/>
                        <a:highlight>
                          <a:srgbClr val="4F81BD"/>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l" rtl="0" eaLnBrk="1" fontAlgn="t" latinLnBrk="0" hangingPunct="1">
                        <a:spcBef>
                          <a:spcPts val="0"/>
                        </a:spcBef>
                        <a:spcAft>
                          <a:spcPts val="0"/>
                        </a:spcAft>
                      </a:pPr>
                      <a:r>
                        <a:rPr lang="en-US" sz="2400" b="1" i="0" u="none" strike="noStrike" kern="1200">
                          <a:solidFill>
                            <a:srgbClr val="FFFFFF"/>
                          </a:solidFill>
                          <a:effectLst/>
                          <a:highlight>
                            <a:srgbClr val="4F81BD"/>
                          </a:highlight>
                          <a:latin typeface="Arial"/>
                        </a:rPr>
                        <a:t>Nominal</a:t>
                      </a:r>
                      <a:endParaRPr lang="en-US" sz="2400" b="0" i="0" u="none" strike="noStrike">
                        <a:effectLst/>
                        <a:highlight>
                          <a:srgbClr val="4F81BD"/>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l" rtl="0" eaLnBrk="1" fontAlgn="t" latinLnBrk="0" hangingPunct="1">
                        <a:spcBef>
                          <a:spcPts val="0"/>
                        </a:spcBef>
                        <a:spcAft>
                          <a:spcPts val="0"/>
                        </a:spcAft>
                      </a:pPr>
                      <a:r>
                        <a:rPr lang="en-US" sz="2400" b="1" i="0" u="none" strike="noStrike" kern="1200">
                          <a:solidFill>
                            <a:srgbClr val="FFFFFF"/>
                          </a:solidFill>
                          <a:effectLst/>
                          <a:highlight>
                            <a:srgbClr val="4F81BD"/>
                          </a:highlight>
                          <a:latin typeface="Arial"/>
                        </a:rPr>
                        <a:t>Max</a:t>
                      </a:r>
                      <a:endParaRPr lang="en-US" sz="2400" b="0" i="0" u="none" strike="noStrike">
                        <a:effectLst/>
                        <a:highlight>
                          <a:srgbClr val="4F81BD"/>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501886538"/>
                  </a:ext>
                </a:extLst>
              </a:tr>
              <a:tr h="663743">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Solar Panel Input Voltage (V)</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5</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21</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25</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275028599"/>
                  </a:ext>
                </a:extLst>
              </a:tr>
              <a:tr h="663743">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Solar Panel Input Current (A)</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1</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1.2</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1.5</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801065285"/>
                  </a:ext>
                </a:extLst>
              </a:tr>
              <a:tr h="663743">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Charge Controller output current (A)</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0.5</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2</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10</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26344042"/>
                  </a:ext>
                </a:extLst>
              </a:tr>
              <a:tr h="663743">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Battery Voltage (V)</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2.1</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12</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E9EDF4"/>
                          </a:highlight>
                          <a:latin typeface="Arial"/>
                        </a:rPr>
                        <a:t>26</a:t>
                      </a:r>
                      <a:endParaRPr lang="en-US" sz="2400" b="0" i="0" u="none" strike="noStrike">
                        <a:effectLst/>
                        <a:highlight>
                          <a:srgbClr val="E9EDF4"/>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469455626"/>
                  </a:ext>
                </a:extLst>
              </a:tr>
              <a:tr h="663743">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Estimated Battery Life (hours)</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5.4</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9</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2400" b="0" i="0" u="none" strike="noStrike" kern="1200">
                          <a:solidFill>
                            <a:srgbClr val="000000"/>
                          </a:solidFill>
                          <a:effectLst/>
                          <a:highlight>
                            <a:srgbClr val="D0D8E8"/>
                          </a:highlight>
                          <a:latin typeface="Arial"/>
                        </a:rPr>
                        <a:t>27</a:t>
                      </a:r>
                      <a:endParaRPr lang="en-US" sz="2400" b="0" i="0" u="none" strike="noStrike">
                        <a:effectLst/>
                        <a:highlight>
                          <a:srgbClr val="D0D8E8"/>
                        </a:highligh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51760987"/>
                  </a:ext>
                </a:extLst>
              </a:tr>
            </a:tbl>
          </a:graphicData>
        </a:graphic>
      </p:graphicFrame>
      <p:pic>
        <p:nvPicPr>
          <p:cNvPr id="5" name="Picture 4" descr="A screenshot of a phone&#10;&#10;Description automatically generated">
            <a:extLst>
              <a:ext uri="{FF2B5EF4-FFF2-40B4-BE49-F238E27FC236}">
                <a16:creationId xmlns:a16="http://schemas.microsoft.com/office/drawing/2014/main" id="{00779034-06B4-5880-7A5B-7A86E7F7FF68}"/>
              </a:ext>
            </a:extLst>
          </p:cNvPr>
          <p:cNvPicPr>
            <a:picLocks noChangeAspect="1"/>
          </p:cNvPicPr>
          <p:nvPr/>
        </p:nvPicPr>
        <p:blipFill>
          <a:blip r:embed="rId6"/>
          <a:stretch>
            <a:fillRect/>
          </a:stretch>
        </p:blipFill>
        <p:spPr>
          <a:xfrm>
            <a:off x="13054411" y="23157963"/>
            <a:ext cx="3241139" cy="7294574"/>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0DDC9874-05B3-EC33-5636-322F274ABA68}"/>
              </a:ext>
            </a:extLst>
          </p:cNvPr>
          <p:cNvPicPr>
            <a:picLocks noChangeAspect="1"/>
          </p:cNvPicPr>
          <p:nvPr/>
        </p:nvPicPr>
        <p:blipFill>
          <a:blip r:embed="rId7"/>
          <a:stretch>
            <a:fillRect/>
          </a:stretch>
        </p:blipFill>
        <p:spPr>
          <a:xfrm>
            <a:off x="17013945" y="23172526"/>
            <a:ext cx="3262950" cy="7251000"/>
          </a:xfrm>
          <a:prstGeom prst="rect">
            <a:avLst/>
          </a:prstGeom>
        </p:spPr>
      </p:pic>
      <p:sp>
        <p:nvSpPr>
          <p:cNvPr id="15" name="Google Shape;75;p1">
            <a:extLst>
              <a:ext uri="{FF2B5EF4-FFF2-40B4-BE49-F238E27FC236}">
                <a16:creationId xmlns:a16="http://schemas.microsoft.com/office/drawing/2014/main" id="{C589A55C-5203-EDFF-9B4C-7BD15B0CB7F1}"/>
              </a:ext>
            </a:extLst>
          </p:cNvPr>
          <p:cNvSpPr txBox="1"/>
          <p:nvPr/>
        </p:nvSpPr>
        <p:spPr>
          <a:xfrm>
            <a:off x="11380649" y="30513289"/>
            <a:ext cx="9829801" cy="954067"/>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1" u="none" strike="noStrike" cap="none">
                <a:solidFill>
                  <a:schemeClr val="dk1"/>
                </a:solidFill>
                <a:latin typeface="Arial"/>
                <a:ea typeface="Arial"/>
                <a:cs typeface="Arial"/>
                <a:sym typeface="Arial"/>
              </a:rPr>
              <a:t>Figure 2. Battery Percentage readings and mode of operation </a:t>
            </a:r>
            <a:endParaRPr/>
          </a:p>
        </p:txBody>
      </p:sp>
      <p:pic>
        <p:nvPicPr>
          <p:cNvPr id="16" name="Picture 15">
            <a:extLst>
              <a:ext uri="{FF2B5EF4-FFF2-40B4-BE49-F238E27FC236}">
                <a16:creationId xmlns:a16="http://schemas.microsoft.com/office/drawing/2014/main" id="{F68D7591-0C47-07F7-A75D-596DB20BDC73}"/>
              </a:ext>
            </a:extLst>
          </p:cNvPr>
          <p:cNvPicPr>
            <a:picLocks noChangeAspect="1"/>
          </p:cNvPicPr>
          <p:nvPr/>
        </p:nvPicPr>
        <p:blipFill>
          <a:blip r:embed="rId8"/>
          <a:stretch>
            <a:fillRect/>
          </a:stretch>
        </p:blipFill>
        <p:spPr>
          <a:xfrm>
            <a:off x="22028649" y="16642010"/>
            <a:ext cx="10474884" cy="4211666"/>
          </a:xfrm>
          <a:prstGeom prst="rect">
            <a:avLst/>
          </a:prstGeom>
        </p:spPr>
      </p:pic>
      <p:pic>
        <p:nvPicPr>
          <p:cNvPr id="19" name="Picture 18" descr="A machine with wires and wires&#10;&#10;Description automatically generated with medium confidence">
            <a:extLst>
              <a:ext uri="{FF2B5EF4-FFF2-40B4-BE49-F238E27FC236}">
                <a16:creationId xmlns:a16="http://schemas.microsoft.com/office/drawing/2014/main" id="{1C75AECC-F60F-2D65-A4DE-5C008C008531}"/>
              </a:ext>
            </a:extLst>
          </p:cNvPr>
          <p:cNvPicPr>
            <a:picLocks noChangeAspect="1"/>
          </p:cNvPicPr>
          <p:nvPr/>
        </p:nvPicPr>
        <p:blipFill>
          <a:blip r:embed="rId9"/>
          <a:stretch>
            <a:fillRect/>
          </a:stretch>
        </p:blipFill>
        <p:spPr>
          <a:xfrm>
            <a:off x="24587120" y="6225181"/>
            <a:ext cx="5648630" cy="8880173"/>
          </a:xfrm>
          <a:prstGeom prst="rect">
            <a:avLst/>
          </a:prstGeom>
        </p:spPr>
      </p:pic>
      <p:sp>
        <p:nvSpPr>
          <p:cNvPr id="20" name="Google Shape;83;p1">
            <a:extLst>
              <a:ext uri="{FF2B5EF4-FFF2-40B4-BE49-F238E27FC236}">
                <a16:creationId xmlns:a16="http://schemas.microsoft.com/office/drawing/2014/main" id="{CE13E09C-C5F7-F79E-C45F-BC9C6E672BF1}"/>
              </a:ext>
            </a:extLst>
          </p:cNvPr>
          <p:cNvSpPr txBox="1"/>
          <p:nvPr/>
        </p:nvSpPr>
        <p:spPr>
          <a:xfrm>
            <a:off x="22680440" y="26693219"/>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a:solidFill>
                  <a:schemeClr val="dk1"/>
                </a:solidFill>
                <a:latin typeface="Arial"/>
                <a:ea typeface="Arial"/>
                <a:cs typeface="Arial"/>
                <a:sym typeface="Arial"/>
              </a:rPr>
              <a:t>Table 1. </a:t>
            </a:r>
            <a:r>
              <a:rPr lang="en-US" sz="2800" i="1">
                <a:solidFill>
                  <a:schemeClr val="dk1"/>
                </a:solidFill>
              </a:rPr>
              <a:t>Charge Control Requirements</a:t>
            </a:r>
            <a:endParaRPr/>
          </a:p>
        </p:txBody>
      </p:sp>
      <p:sp>
        <p:nvSpPr>
          <p:cNvPr id="21" name="Google Shape;83;p1">
            <a:extLst>
              <a:ext uri="{FF2B5EF4-FFF2-40B4-BE49-F238E27FC236}">
                <a16:creationId xmlns:a16="http://schemas.microsoft.com/office/drawing/2014/main" id="{9170D140-FFAC-AEA0-D4F7-9AF8971CB21C}"/>
              </a:ext>
            </a:extLst>
          </p:cNvPr>
          <p:cNvSpPr txBox="1"/>
          <p:nvPr/>
        </p:nvSpPr>
        <p:spPr>
          <a:xfrm>
            <a:off x="22854704" y="15103807"/>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a:solidFill>
                  <a:schemeClr val="dk1"/>
                </a:solidFill>
                <a:latin typeface="Arial"/>
                <a:ea typeface="Arial"/>
                <a:cs typeface="Arial"/>
                <a:sym typeface="Arial"/>
              </a:rPr>
              <a:t>Figure 2. Integrated System Image</a:t>
            </a:r>
            <a:endParaRPr/>
          </a:p>
        </p:txBody>
      </p:sp>
    </p:spTree>
  </p:cSld>
  <p:clrMapOvr>
    <a:masterClrMapping/>
  </p:clrMapOvr>
</p:sld>
</file>

<file path=ppt/theme/theme1.xml><?xml version="1.0" encoding="utf-8"?>
<a:theme xmlns:a="http://schemas.openxmlformats.org/drawingml/2006/main"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19f609d-0f72-41fa-aaee-0973b3077d0a">
      <Terms xmlns="http://schemas.microsoft.com/office/infopath/2007/PartnerControls"/>
    </lcf76f155ced4ddcb4097134ff3c332f>
    <TaxCatchAll xmlns="2e030e0f-5245-4dbf-9373-620ab9e7a3b5" xsi:nil="true"/>
    <SharedWithUsers xmlns="2e030e0f-5245-4dbf-9373-620ab9e7a3b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1B60D2A8DAD245BFF90DF54144CC7F" ma:contentTypeVersion="12" ma:contentTypeDescription="Create a new document." ma:contentTypeScope="" ma:versionID="7a52eac4cc73b65e9b6f8765658aac4f">
  <xsd:schema xmlns:xsd="http://www.w3.org/2001/XMLSchema" xmlns:xs="http://www.w3.org/2001/XMLSchema" xmlns:p="http://schemas.microsoft.com/office/2006/metadata/properties" xmlns:ns2="919f609d-0f72-41fa-aaee-0973b3077d0a" xmlns:ns3="2e030e0f-5245-4dbf-9373-620ab9e7a3b5" targetNamespace="http://schemas.microsoft.com/office/2006/metadata/properties" ma:root="true" ma:fieldsID="4bd5ada9723ecef035e7c2bbc20a3e79" ns2:_="" ns3:_="">
    <xsd:import namespace="919f609d-0f72-41fa-aaee-0973b3077d0a"/>
    <xsd:import namespace="2e030e0f-5245-4dbf-9373-620ab9e7a3b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f609d-0f72-41fa-aaee-0973b307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e030e0f-5245-4dbf-9373-620ab9e7a3b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eeece73-c18a-4746-855e-cb39e9f45740}" ma:internalName="TaxCatchAll" ma:showField="CatchAllData" ma:web="2e030e0f-5245-4dbf-9373-620ab9e7a3b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FBCD7A-8971-4A20-9FA0-11F6A7A1476D}">
  <ds:schemaRefs>
    <ds:schemaRef ds:uri="2e030e0f-5245-4dbf-9373-620ab9e7a3b5"/>
    <ds:schemaRef ds:uri="919f609d-0f72-41fa-aaee-0973b3077d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5222AE1-6978-4D1B-8626-9317367A88F8}">
  <ds:schemaRefs>
    <ds:schemaRef ds:uri="http://schemas.microsoft.com/sharepoint/v3/contenttype/forms"/>
  </ds:schemaRefs>
</ds:datastoreItem>
</file>

<file path=customXml/itemProps3.xml><?xml version="1.0" encoding="utf-8"?>
<ds:datastoreItem xmlns:ds="http://schemas.openxmlformats.org/officeDocument/2006/customXml" ds:itemID="{02AE5F73-B32B-4D50-A9C6-42BD5C3D7106}">
  <ds:schemaRefs>
    <ds:schemaRef ds:uri="2e030e0f-5245-4dbf-9373-620ab9e7a3b5"/>
    <ds:schemaRef ds:uri="919f609d-0f72-41fa-aaee-0973b3077d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Lagoudas, Magdalini Z</dc:creator>
  <cp:revision>1</cp:revision>
  <dcterms:created xsi:type="dcterms:W3CDTF">2016-09-29T18:43:16Z</dcterms:created>
  <dcterms:modified xsi:type="dcterms:W3CDTF">2024-04-25T23:15:37Z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0x010100961B60D2A8DAD245BFF90DF54144CC7F</vt:lpwstr>
  </property>
  <property fmtid="{D5CDD505-2E9C-101B-9397-08002B2CF9AE}" pid="3" name="Order">
    <vt:r8>54900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y fmtid="{D5CDD505-2E9C-101B-9397-08002B2CF9AE}" pid="8" name="_SharedFileIndex">
    <vt:lpwstr/>
  </property>
  <property fmtid="{D5CDD505-2E9C-101B-9397-08002B2CF9AE}" pid="9" name="_SourceUrl">
    <vt:lpwstr/>
  </property>
</Properties>
</file>