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304" r:id="rId5"/>
    <p:sldId id="305" r:id="rId6"/>
    <p:sldId id="306" r:id="rId7"/>
    <p:sldId id="322" r:id="rId8"/>
    <p:sldId id="308" r:id="rId9"/>
    <p:sldId id="309" r:id="rId10"/>
    <p:sldId id="315" r:id="rId11"/>
    <p:sldId id="317" r:id="rId12"/>
    <p:sldId id="321" r:id="rId13"/>
    <p:sldId id="323" r:id="rId14"/>
    <p:sldId id="316" r:id="rId15"/>
    <p:sldId id="318" r:id="rId16"/>
    <p:sldId id="310" r:id="rId17"/>
    <p:sldId id="324" r:id="rId18"/>
    <p:sldId id="320" r:id="rId19"/>
    <p:sldId id="319" r:id="rId20"/>
    <p:sldId id="31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137CDD-FDAA-44E7-9990-239DC89F1256}" v="347" dt="2024-02-14T23:09:07.176"/>
    <p1510:client id="{9DDEE2A3-1962-42DA-89CB-A5E7AD48E9A0}" v="22" dt="2024-02-14T23:08:31.952"/>
    <p1510:client id="{B3BC3329-10C5-420D-95CA-E0B711E36DC2}" v="730" vWet="732" dt="2024-02-14T23:11:44.491"/>
    <p1510:client id="{DAEDD7A8-DF0F-4AD3-942D-428121A8BFB1}" v="1131" dt="2024-02-14T23:01:56.458"/>
    <p1510:client id="{E88C9D70-F37F-449D-9B50-7C66BCE60066}" v="3" dt="2024-02-14T23:11:48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ylow, Lyric C" userId="S::lyrich237339@tamu.edu::f63779a3-44cb-46e5-a715-54f7655c3751" providerId="AD" clId="Web-{9DDEE2A3-1962-42DA-89CB-A5E7AD48E9A0}"/>
    <pc:docChg chg="delSld modSld">
      <pc:chgData name="Haylow, Lyric C" userId="S::lyrich237339@tamu.edu::f63779a3-44cb-46e5-a715-54f7655c3751" providerId="AD" clId="Web-{9DDEE2A3-1962-42DA-89CB-A5E7AD48E9A0}" dt="2024-02-14T23:08:31.952" v="20"/>
      <pc:docMkLst>
        <pc:docMk/>
      </pc:docMkLst>
      <pc:sldChg chg="addSp modSp del">
        <pc:chgData name="Haylow, Lyric C" userId="S::lyrich237339@tamu.edu::f63779a3-44cb-46e5-a715-54f7655c3751" providerId="AD" clId="Web-{9DDEE2A3-1962-42DA-89CB-A5E7AD48E9A0}" dt="2024-02-14T23:08:20.905" v="17"/>
        <pc:sldMkLst>
          <pc:docMk/>
          <pc:sldMk cId="1093395937" sldId="313"/>
        </pc:sldMkLst>
        <pc:picChg chg="add mod">
          <ac:chgData name="Haylow, Lyric C" userId="S::lyrich237339@tamu.edu::f63779a3-44cb-46e5-a715-54f7655c3751" providerId="AD" clId="Web-{9DDEE2A3-1962-42DA-89CB-A5E7AD48E9A0}" dt="2024-02-14T23:07:46.513" v="13" actId="14100"/>
          <ac:picMkLst>
            <pc:docMk/>
            <pc:sldMk cId="1093395937" sldId="313"/>
            <ac:picMk id="2" creationId="{41586460-4BEB-C8A2-8A5B-CD8E46E12DEA}"/>
          </ac:picMkLst>
        </pc:picChg>
      </pc:sldChg>
      <pc:sldChg chg="addSp modSp">
        <pc:chgData name="Haylow, Lyric C" userId="S::lyrich237339@tamu.edu::f63779a3-44cb-46e5-a715-54f7655c3751" providerId="AD" clId="Web-{9DDEE2A3-1962-42DA-89CB-A5E7AD48E9A0}" dt="2024-02-14T23:08:16.452" v="16" actId="1076"/>
        <pc:sldMkLst>
          <pc:docMk/>
          <pc:sldMk cId="3407977498" sldId="320"/>
        </pc:sldMkLst>
        <pc:picChg chg="mod">
          <ac:chgData name="Haylow, Lyric C" userId="S::lyrich237339@tamu.edu::f63779a3-44cb-46e5-a715-54f7655c3751" providerId="AD" clId="Web-{9DDEE2A3-1962-42DA-89CB-A5E7AD48E9A0}" dt="2024-02-14T23:08:16.452" v="16" actId="1076"/>
          <ac:picMkLst>
            <pc:docMk/>
            <pc:sldMk cId="3407977498" sldId="320"/>
            <ac:picMk id="4" creationId="{0A73D91F-B472-DDB5-AE78-F03F3B0852E3}"/>
          </ac:picMkLst>
        </pc:picChg>
        <pc:picChg chg="add mod">
          <ac:chgData name="Haylow, Lyric C" userId="S::lyrich237339@tamu.edu::f63779a3-44cb-46e5-a715-54f7655c3751" providerId="AD" clId="Web-{9DDEE2A3-1962-42DA-89CB-A5E7AD48E9A0}" dt="2024-02-14T23:08:12.795" v="15" actId="1076"/>
          <ac:picMkLst>
            <pc:docMk/>
            <pc:sldMk cId="3407977498" sldId="320"/>
            <ac:picMk id="5" creationId="{A37607B8-E77B-076F-69A0-C5EDD4E29281}"/>
          </ac:picMkLst>
        </pc:picChg>
      </pc:sldChg>
      <pc:sldChg chg="addSp delSp modSp">
        <pc:chgData name="Haylow, Lyric C" userId="S::lyrich237339@tamu.edu::f63779a3-44cb-46e5-a715-54f7655c3751" providerId="AD" clId="Web-{9DDEE2A3-1962-42DA-89CB-A5E7AD48E9A0}" dt="2024-02-14T23:08:31.952" v="20"/>
        <pc:sldMkLst>
          <pc:docMk/>
          <pc:sldMk cId="1999424729" sldId="324"/>
        </pc:sldMkLst>
        <pc:spChg chg="del">
          <ac:chgData name="Haylow, Lyric C" userId="S::lyrich237339@tamu.edu::f63779a3-44cb-46e5-a715-54f7655c3751" providerId="AD" clId="Web-{9DDEE2A3-1962-42DA-89CB-A5E7AD48E9A0}" dt="2024-02-14T23:08:28.452" v="18"/>
          <ac:spMkLst>
            <pc:docMk/>
            <pc:sldMk cId="1999424729" sldId="324"/>
            <ac:spMk id="2" creationId="{5D8B8130-BA6E-74E9-80ED-422775635949}"/>
          </ac:spMkLst>
        </pc:spChg>
        <pc:spChg chg="del">
          <ac:chgData name="Haylow, Lyric C" userId="S::lyrich237339@tamu.edu::f63779a3-44cb-46e5-a715-54f7655c3751" providerId="AD" clId="Web-{9DDEE2A3-1962-42DA-89CB-A5E7AD48E9A0}" dt="2024-02-14T23:08:31.952" v="20"/>
          <ac:spMkLst>
            <pc:docMk/>
            <pc:sldMk cId="1999424729" sldId="324"/>
            <ac:spMk id="3" creationId="{F1EE685F-F155-7B96-F219-BDAE2E07BAB7}"/>
          </ac:spMkLst>
        </pc:spChg>
        <pc:spChg chg="add mod">
          <ac:chgData name="Haylow, Lyric C" userId="S::lyrich237339@tamu.edu::f63779a3-44cb-46e5-a715-54f7655c3751" providerId="AD" clId="Web-{9DDEE2A3-1962-42DA-89CB-A5E7AD48E9A0}" dt="2024-02-14T23:08:29.421" v="19"/>
          <ac:spMkLst>
            <pc:docMk/>
            <pc:sldMk cId="1999424729" sldId="324"/>
            <ac:spMk id="5" creationId="{D967992B-FE36-3690-2D34-E43CDFC9FB44}"/>
          </ac:spMkLst>
        </pc:spChg>
      </pc:sldChg>
    </pc:docChg>
  </pc:docChgLst>
  <pc:docChgLst>
    <pc:chgData name="George, Josh" userId="S::joshgeorge08@tamu.edu::1689d662-d994-46ce-8ea7-04791d1a9290" providerId="AD" clId="Web-{44137CDD-FDAA-44E7-9990-239DC89F1256}"/>
    <pc:docChg chg="modSld">
      <pc:chgData name="George, Josh" userId="S::joshgeorge08@tamu.edu::1689d662-d994-46ce-8ea7-04791d1a9290" providerId="AD" clId="Web-{44137CDD-FDAA-44E7-9990-239DC89F1256}" dt="2024-02-14T23:09:07.176" v="332" actId="1076"/>
      <pc:docMkLst>
        <pc:docMk/>
      </pc:docMkLst>
      <pc:sldChg chg="modSp">
        <pc:chgData name="George, Josh" userId="S::joshgeorge08@tamu.edu::1689d662-d994-46ce-8ea7-04791d1a9290" providerId="AD" clId="Web-{44137CDD-FDAA-44E7-9990-239DC89F1256}" dt="2024-02-14T22:43:01.432" v="295"/>
        <pc:sldMkLst>
          <pc:docMk/>
          <pc:sldMk cId="1698676607" sldId="316"/>
        </pc:sldMkLst>
        <pc:graphicFrameChg chg="mod modGraphic">
          <ac:chgData name="George, Josh" userId="S::joshgeorge08@tamu.edu::1689d662-d994-46ce-8ea7-04791d1a9290" providerId="AD" clId="Web-{44137CDD-FDAA-44E7-9990-239DC89F1256}" dt="2024-02-14T22:43:01.432" v="295"/>
          <ac:graphicFrameMkLst>
            <pc:docMk/>
            <pc:sldMk cId="1698676607" sldId="316"/>
            <ac:graphicFrameMk id="83" creationId="{77FAD3AD-2AE6-AEA5-1809-2B21739368EE}"/>
          </ac:graphicFrameMkLst>
        </pc:graphicFrameChg>
      </pc:sldChg>
      <pc:sldChg chg="addSp delSp modSp">
        <pc:chgData name="George, Josh" userId="S::joshgeorge08@tamu.edu::1689d662-d994-46ce-8ea7-04791d1a9290" providerId="AD" clId="Web-{44137CDD-FDAA-44E7-9990-239DC89F1256}" dt="2024-02-14T23:09:07.176" v="332" actId="1076"/>
        <pc:sldMkLst>
          <pc:docMk/>
          <pc:sldMk cId="1556358058" sldId="318"/>
        </pc:sldMkLst>
        <pc:picChg chg="add mod">
          <ac:chgData name="George, Josh" userId="S::joshgeorge08@tamu.edu::1689d662-d994-46ce-8ea7-04791d1a9290" providerId="AD" clId="Web-{44137CDD-FDAA-44E7-9990-239DC89F1256}" dt="2024-02-14T23:09:07.176" v="332" actId="1076"/>
          <ac:picMkLst>
            <pc:docMk/>
            <pc:sldMk cId="1556358058" sldId="318"/>
            <ac:picMk id="2" creationId="{AABACDA0-768A-32D6-CF36-1DA9140C88AE}"/>
          </ac:picMkLst>
        </pc:picChg>
        <pc:picChg chg="add mod">
          <ac:chgData name="George, Josh" userId="S::joshgeorge08@tamu.edu::1689d662-d994-46ce-8ea7-04791d1a9290" providerId="AD" clId="Web-{44137CDD-FDAA-44E7-9990-239DC89F1256}" dt="2024-02-14T23:09:02.379" v="331" actId="1076"/>
          <ac:picMkLst>
            <pc:docMk/>
            <pc:sldMk cId="1556358058" sldId="318"/>
            <ac:picMk id="3" creationId="{A4AF6238-7AF7-95C8-5804-262EB3B244F8}"/>
          </ac:picMkLst>
        </pc:picChg>
        <pc:picChg chg="mod">
          <ac:chgData name="George, Josh" userId="S::joshgeorge08@tamu.edu::1689d662-d994-46ce-8ea7-04791d1a9290" providerId="AD" clId="Web-{44137CDD-FDAA-44E7-9990-239DC89F1256}" dt="2024-02-14T23:08:41.785" v="322" actId="14100"/>
          <ac:picMkLst>
            <pc:docMk/>
            <pc:sldMk cId="1556358058" sldId="318"/>
            <ac:picMk id="4" creationId="{FBE57632-E56B-850A-3A7A-1774F97F70EA}"/>
          </ac:picMkLst>
        </pc:picChg>
        <pc:picChg chg="del">
          <ac:chgData name="George, Josh" userId="S::joshgeorge08@tamu.edu::1689d662-d994-46ce-8ea7-04791d1a9290" providerId="AD" clId="Web-{44137CDD-FDAA-44E7-9990-239DC89F1256}" dt="2024-02-14T22:43:46.182" v="299"/>
          <ac:picMkLst>
            <pc:docMk/>
            <pc:sldMk cId="1556358058" sldId="318"/>
            <ac:picMk id="5" creationId="{5C6C8DD5-FAE2-5AAA-CF5A-AF0D72DE1D8A}"/>
          </ac:picMkLst>
        </pc:picChg>
        <pc:picChg chg="add mod">
          <ac:chgData name="George, Josh" userId="S::joshgeorge08@tamu.edu::1689d662-d994-46ce-8ea7-04791d1a9290" providerId="AD" clId="Web-{44137CDD-FDAA-44E7-9990-239DC89F1256}" dt="2024-02-14T23:08:59.285" v="330" actId="1076"/>
          <ac:picMkLst>
            <pc:docMk/>
            <pc:sldMk cId="1556358058" sldId="318"/>
            <ac:picMk id="6" creationId="{FF7F2D91-DB77-70D4-E4DB-F88EB4D9A00C}"/>
          </ac:picMkLst>
        </pc:picChg>
      </pc:sldChg>
    </pc:docChg>
  </pc:docChgLst>
  <pc:docChgLst>
    <pc:chgData name="George, Josh" userId="S::joshgeorge08@tamu.edu::1689d662-d994-46ce-8ea7-04791d1a9290" providerId="AD" clId="Web-{1FF32A00-8023-47CC-BF96-F1ADB38DA2E5}"/>
    <pc:docChg chg="modSld">
      <pc:chgData name="George, Josh" userId="S::joshgeorge08@tamu.edu::1689d662-d994-46ce-8ea7-04791d1a9290" providerId="AD" clId="Web-{1FF32A00-8023-47CC-BF96-F1ADB38DA2E5}" dt="2024-01-31T23:02:42.011" v="719" actId="1076"/>
      <pc:docMkLst>
        <pc:docMk/>
      </pc:docMkLst>
      <pc:sldChg chg="modSp">
        <pc:chgData name="George, Josh" userId="S::joshgeorge08@tamu.edu::1689d662-d994-46ce-8ea7-04791d1a9290" providerId="AD" clId="Web-{1FF32A00-8023-47CC-BF96-F1ADB38DA2E5}" dt="2024-01-31T22:45:42.743" v="33" actId="20577"/>
        <pc:sldMkLst>
          <pc:docMk/>
          <pc:sldMk cId="3482335894" sldId="304"/>
        </pc:sldMkLst>
        <pc:spChg chg="mod">
          <ac:chgData name="George, Josh" userId="S::joshgeorge08@tamu.edu::1689d662-d994-46ce-8ea7-04791d1a9290" providerId="AD" clId="Web-{1FF32A00-8023-47CC-BF96-F1ADB38DA2E5}" dt="2024-01-31T22:45:42.743" v="33" actId="20577"/>
          <ac:spMkLst>
            <pc:docMk/>
            <pc:sldMk cId="3482335894" sldId="304"/>
            <ac:spMk id="54" creationId="{00000000-0000-0000-0000-000000000000}"/>
          </ac:spMkLst>
        </pc:spChg>
      </pc:sldChg>
      <pc:sldChg chg="modSp">
        <pc:chgData name="George, Josh" userId="S::joshgeorge08@tamu.edu::1689d662-d994-46ce-8ea7-04791d1a9290" providerId="AD" clId="Web-{1FF32A00-8023-47CC-BF96-F1ADB38DA2E5}" dt="2024-01-31T22:44:38.709" v="8" actId="20577"/>
        <pc:sldMkLst>
          <pc:docMk/>
          <pc:sldMk cId="2407612721" sldId="307"/>
        </pc:sldMkLst>
        <pc:spChg chg="mod">
          <ac:chgData name="George, Josh" userId="S::joshgeorge08@tamu.edu::1689d662-d994-46ce-8ea7-04791d1a9290" providerId="AD" clId="Web-{1FF32A00-8023-47CC-BF96-F1ADB38DA2E5}" dt="2024-01-31T22:44:38.709" v="8" actId="20577"/>
          <ac:spMkLst>
            <pc:docMk/>
            <pc:sldMk cId="2407612721" sldId="307"/>
            <ac:spMk id="3" creationId="{AA9FA1D5-2390-B87D-6B76-95D636107B3B}"/>
          </ac:spMkLst>
        </pc:spChg>
      </pc:sldChg>
      <pc:sldChg chg="delSp modSp">
        <pc:chgData name="George, Josh" userId="S::joshgeorge08@tamu.edu::1689d662-d994-46ce-8ea7-04791d1a9290" providerId="AD" clId="Web-{1FF32A00-8023-47CC-BF96-F1ADB38DA2E5}" dt="2024-01-31T22:52:51.570" v="668" actId="20577"/>
        <pc:sldMkLst>
          <pc:docMk/>
          <pc:sldMk cId="1698676607" sldId="316"/>
        </pc:sldMkLst>
        <pc:spChg chg="del">
          <ac:chgData name="George, Josh" userId="S::joshgeorge08@tamu.edu::1689d662-d994-46ce-8ea7-04791d1a9290" providerId="AD" clId="Web-{1FF32A00-8023-47CC-BF96-F1ADB38DA2E5}" dt="2024-01-31T22:52:36.257" v="660"/>
          <ac:spMkLst>
            <pc:docMk/>
            <pc:sldMk cId="1698676607" sldId="316"/>
            <ac:spMk id="2" creationId="{A3408D98-9D51-D6C6-A634-C463ABEBD7DF}"/>
          </ac:spMkLst>
        </pc:spChg>
        <pc:spChg chg="mod">
          <ac:chgData name="George, Josh" userId="S::joshgeorge08@tamu.edu::1689d662-d994-46ce-8ea7-04791d1a9290" providerId="AD" clId="Web-{1FF32A00-8023-47CC-BF96-F1ADB38DA2E5}" dt="2024-01-31T22:52:51.570" v="668" actId="20577"/>
          <ac:spMkLst>
            <pc:docMk/>
            <pc:sldMk cId="1698676607" sldId="316"/>
            <ac:spMk id="82" creationId="{CA8C23E2-6527-30BA-1C81-0DCDDD0315C1}"/>
          </ac:spMkLst>
        </pc:spChg>
        <pc:graphicFrameChg chg="mod modGraphic">
          <ac:chgData name="George, Josh" userId="S::joshgeorge08@tamu.edu::1689d662-d994-46ce-8ea7-04791d1a9290" providerId="AD" clId="Web-{1FF32A00-8023-47CC-BF96-F1ADB38DA2E5}" dt="2024-01-31T22:52:09.084" v="659"/>
          <ac:graphicFrameMkLst>
            <pc:docMk/>
            <pc:sldMk cId="1698676607" sldId="316"/>
            <ac:graphicFrameMk id="83" creationId="{77FAD3AD-2AE6-AEA5-1809-2B21739368EE}"/>
          </ac:graphicFrameMkLst>
        </pc:graphicFrameChg>
      </pc:sldChg>
      <pc:sldChg chg="addSp delSp modSp mod modClrScheme chgLayout">
        <pc:chgData name="George, Josh" userId="S::joshgeorge08@tamu.edu::1689d662-d994-46ce-8ea7-04791d1a9290" providerId="AD" clId="Web-{1FF32A00-8023-47CC-BF96-F1ADB38DA2E5}" dt="2024-01-31T23:02:42.011" v="719" actId="1076"/>
        <pc:sldMkLst>
          <pc:docMk/>
          <pc:sldMk cId="1556358058" sldId="318"/>
        </pc:sldMkLst>
        <pc:spChg chg="del mod">
          <ac:chgData name="George, Josh" userId="S::joshgeorge08@tamu.edu::1689d662-d994-46ce-8ea7-04791d1a9290" providerId="AD" clId="Web-{1FF32A00-8023-47CC-BF96-F1ADB38DA2E5}" dt="2024-01-31T22:59:55.178" v="706"/>
          <ac:spMkLst>
            <pc:docMk/>
            <pc:sldMk cId="1556358058" sldId="318"/>
            <ac:spMk id="2" creationId="{70AF771A-24D6-392E-6570-C8AF4A9BC34F}"/>
          </ac:spMkLst>
        </pc:spChg>
        <pc:spChg chg="del">
          <ac:chgData name="George, Josh" userId="S::joshgeorge08@tamu.edu::1689d662-d994-46ce-8ea7-04791d1a9290" providerId="AD" clId="Web-{1FF32A00-8023-47CC-BF96-F1ADB38DA2E5}" dt="2024-01-31T22:59:23.177" v="699"/>
          <ac:spMkLst>
            <pc:docMk/>
            <pc:sldMk cId="1556358058" sldId="318"/>
            <ac:spMk id="88" creationId="{2818961A-A2E2-0751-D114-FB5A9711E615}"/>
          </ac:spMkLst>
        </pc:spChg>
        <pc:spChg chg="mod ord">
          <ac:chgData name="George, Josh" userId="S::joshgeorge08@tamu.edu::1689d662-d994-46ce-8ea7-04791d1a9290" providerId="AD" clId="Web-{1FF32A00-8023-47CC-BF96-F1ADB38DA2E5}" dt="2024-01-31T23:02:35.042" v="717" actId="1076"/>
          <ac:spMkLst>
            <pc:docMk/>
            <pc:sldMk cId="1556358058" sldId="318"/>
            <ac:spMk id="90" creationId="{8B98BF68-6522-A689-189B-F092A796A9A4}"/>
          </ac:spMkLst>
        </pc:spChg>
        <pc:picChg chg="add mod">
          <ac:chgData name="George, Josh" userId="S::joshgeorge08@tamu.edu::1689d662-d994-46ce-8ea7-04791d1a9290" providerId="AD" clId="Web-{1FF32A00-8023-47CC-BF96-F1ADB38DA2E5}" dt="2024-01-31T23:02:36.949" v="718" actId="1076"/>
          <ac:picMkLst>
            <pc:docMk/>
            <pc:sldMk cId="1556358058" sldId="318"/>
            <ac:picMk id="3" creationId="{BFCF6249-18A9-105C-9D87-C27CCE26A942}"/>
          </ac:picMkLst>
        </pc:picChg>
        <pc:picChg chg="add mod modCrop">
          <ac:chgData name="George, Josh" userId="S::joshgeorge08@tamu.edu::1689d662-d994-46ce-8ea7-04791d1a9290" providerId="AD" clId="Web-{1FF32A00-8023-47CC-BF96-F1ADB38DA2E5}" dt="2024-01-31T23:01:08.883" v="712" actId="1076"/>
          <ac:picMkLst>
            <pc:docMk/>
            <pc:sldMk cId="1556358058" sldId="318"/>
            <ac:picMk id="4" creationId="{FBE57632-E56B-850A-3A7A-1774F97F70EA}"/>
          </ac:picMkLst>
        </pc:picChg>
        <pc:picChg chg="add mod">
          <ac:chgData name="George, Josh" userId="S::joshgeorge08@tamu.edu::1689d662-d994-46ce-8ea7-04791d1a9290" providerId="AD" clId="Web-{1FF32A00-8023-47CC-BF96-F1ADB38DA2E5}" dt="2024-01-31T23:02:42.011" v="719" actId="1076"/>
          <ac:picMkLst>
            <pc:docMk/>
            <pc:sldMk cId="1556358058" sldId="318"/>
            <ac:picMk id="5" creationId="{5C6C8DD5-FAE2-5AAA-CF5A-AF0D72DE1D8A}"/>
          </ac:picMkLst>
        </pc:picChg>
      </pc:sldChg>
    </pc:docChg>
  </pc:docChgLst>
  <pc:docChgLst>
    <pc:chgData name="Malek, Jeb" userId="60687467-e533-4b88-99c9-a4c24fb41ab0" providerId="ADAL" clId="{B3BC3329-10C5-420D-95CA-E0B711E36DC2}"/>
    <pc:docChg chg="undo redo custSel addSld delSld modSld sldOrd">
      <pc:chgData name="Malek, Jeb" userId="60687467-e533-4b88-99c9-a4c24fb41ab0" providerId="ADAL" clId="{B3BC3329-10C5-420D-95CA-E0B711E36DC2}" dt="2024-02-14T23:11:27.544" v="2391" actId="20577"/>
      <pc:docMkLst>
        <pc:docMk/>
      </pc:docMkLst>
      <pc:sldChg chg="modSp mod">
        <pc:chgData name="Malek, Jeb" userId="60687467-e533-4b88-99c9-a4c24fb41ab0" providerId="ADAL" clId="{B3BC3329-10C5-420D-95CA-E0B711E36DC2}" dt="2024-02-05T15:42:12.996" v="469" actId="20577"/>
        <pc:sldMkLst>
          <pc:docMk/>
          <pc:sldMk cId="3482335894" sldId="304"/>
        </pc:sldMkLst>
        <pc:spChg chg="mod">
          <ac:chgData name="Malek, Jeb" userId="60687467-e533-4b88-99c9-a4c24fb41ab0" providerId="ADAL" clId="{B3BC3329-10C5-420D-95CA-E0B711E36DC2}" dt="2024-02-05T15:42:12.996" v="469" actId="20577"/>
          <ac:spMkLst>
            <pc:docMk/>
            <pc:sldMk cId="3482335894" sldId="304"/>
            <ac:spMk id="54" creationId="{00000000-0000-0000-0000-000000000000}"/>
          </ac:spMkLst>
        </pc:spChg>
      </pc:sldChg>
      <pc:sldChg chg="modSp mod">
        <pc:chgData name="Malek, Jeb" userId="60687467-e533-4b88-99c9-a4c24fb41ab0" providerId="ADAL" clId="{B3BC3329-10C5-420D-95CA-E0B711E36DC2}" dt="2024-02-11T21:43:11.325" v="581" actId="27636"/>
        <pc:sldMkLst>
          <pc:docMk/>
          <pc:sldMk cId="775211522" sldId="305"/>
        </pc:sldMkLst>
        <pc:spChg chg="mod">
          <ac:chgData name="Malek, Jeb" userId="60687467-e533-4b88-99c9-a4c24fb41ab0" providerId="ADAL" clId="{B3BC3329-10C5-420D-95CA-E0B711E36DC2}" dt="2024-02-11T21:43:11.325" v="581" actId="27636"/>
          <ac:spMkLst>
            <pc:docMk/>
            <pc:sldMk cId="775211522" sldId="305"/>
            <ac:spMk id="11" creationId="{5F93889B-877C-AB92-09E3-C3ABEB272C44}"/>
          </ac:spMkLst>
        </pc:spChg>
        <pc:picChg chg="mod modCrop">
          <ac:chgData name="Malek, Jeb" userId="60687467-e533-4b88-99c9-a4c24fb41ab0" providerId="ADAL" clId="{B3BC3329-10C5-420D-95CA-E0B711E36DC2}" dt="2024-02-05T16:20:35.633" v="574" actId="732"/>
          <ac:picMkLst>
            <pc:docMk/>
            <pc:sldMk cId="775211522" sldId="305"/>
            <ac:picMk id="12" creationId="{AF4D0682-661A-89AB-ED53-8D3F36D71D7C}"/>
          </ac:picMkLst>
        </pc:picChg>
      </pc:sldChg>
      <pc:sldChg chg="addSp delSp modSp mod">
        <pc:chgData name="Malek, Jeb" userId="60687467-e533-4b88-99c9-a4c24fb41ab0" providerId="ADAL" clId="{B3BC3329-10C5-420D-95CA-E0B711E36DC2}" dt="2024-02-05T16:21:14.106" v="577" actId="1076"/>
        <pc:sldMkLst>
          <pc:docMk/>
          <pc:sldMk cId="1248451537" sldId="306"/>
        </pc:sldMkLst>
        <pc:spChg chg="del mod">
          <ac:chgData name="Malek, Jeb" userId="60687467-e533-4b88-99c9-a4c24fb41ab0" providerId="ADAL" clId="{B3BC3329-10C5-420D-95CA-E0B711E36DC2}" dt="2024-02-05T16:20:42.970" v="575" actId="478"/>
          <ac:spMkLst>
            <pc:docMk/>
            <pc:sldMk cId="1248451537" sldId="306"/>
            <ac:spMk id="3" creationId="{73FB1B81-AF16-D1D7-06ED-E2351AB684B3}"/>
          </ac:spMkLst>
        </pc:spChg>
        <pc:picChg chg="add mod">
          <ac:chgData name="Malek, Jeb" userId="60687467-e533-4b88-99c9-a4c24fb41ab0" providerId="ADAL" clId="{B3BC3329-10C5-420D-95CA-E0B711E36DC2}" dt="2024-02-05T16:21:14.106" v="577" actId="1076"/>
          <ac:picMkLst>
            <pc:docMk/>
            <pc:sldMk cId="1248451537" sldId="306"/>
            <ac:picMk id="4" creationId="{D90B5184-6A67-518A-DE39-6045EC9F3EE3}"/>
          </ac:picMkLst>
        </pc:picChg>
      </pc:sldChg>
      <pc:sldChg chg="modSp del mod">
        <pc:chgData name="Malek, Jeb" userId="60687467-e533-4b88-99c9-a4c24fb41ab0" providerId="ADAL" clId="{B3BC3329-10C5-420D-95CA-E0B711E36DC2}" dt="2024-02-11T22:12:09.868" v="583" actId="2696"/>
        <pc:sldMkLst>
          <pc:docMk/>
          <pc:sldMk cId="2407612721" sldId="307"/>
        </pc:sldMkLst>
        <pc:spChg chg="mod">
          <ac:chgData name="Malek, Jeb" userId="60687467-e533-4b88-99c9-a4c24fb41ab0" providerId="ADAL" clId="{B3BC3329-10C5-420D-95CA-E0B711E36DC2}" dt="2024-02-11T21:43:35.936" v="582" actId="20577"/>
          <ac:spMkLst>
            <pc:docMk/>
            <pc:sldMk cId="2407612721" sldId="307"/>
            <ac:spMk id="3" creationId="{AA9FA1D5-2390-B87D-6B76-95D636107B3B}"/>
          </ac:spMkLst>
        </pc:spChg>
      </pc:sldChg>
      <pc:sldChg chg="delSp modSp mod">
        <pc:chgData name="Malek, Jeb" userId="60687467-e533-4b88-99c9-a4c24fb41ab0" providerId="ADAL" clId="{B3BC3329-10C5-420D-95CA-E0B711E36DC2}" dt="2024-02-14T01:22:11.428" v="1061" actId="20577"/>
        <pc:sldMkLst>
          <pc:docMk/>
          <pc:sldMk cId="1093395937" sldId="313"/>
        </pc:sldMkLst>
        <pc:spChg chg="mod">
          <ac:chgData name="Malek, Jeb" userId="60687467-e533-4b88-99c9-a4c24fb41ab0" providerId="ADAL" clId="{B3BC3329-10C5-420D-95CA-E0B711E36DC2}" dt="2024-02-14T01:22:11.428" v="1061" actId="20577"/>
          <ac:spMkLst>
            <pc:docMk/>
            <pc:sldMk cId="1093395937" sldId="313"/>
            <ac:spMk id="75" creationId="{00000000-0000-0000-0000-000000000000}"/>
          </ac:spMkLst>
        </pc:spChg>
        <pc:picChg chg="del">
          <ac:chgData name="Malek, Jeb" userId="60687467-e533-4b88-99c9-a4c24fb41ab0" providerId="ADAL" clId="{B3BC3329-10C5-420D-95CA-E0B711E36DC2}" dt="2024-02-14T01:22:00.953" v="1060" actId="478"/>
          <ac:picMkLst>
            <pc:docMk/>
            <pc:sldMk cId="1093395937" sldId="313"/>
            <ac:picMk id="2" creationId="{47333418-B26F-166D-603E-90A10C35BC67}"/>
          </ac:picMkLst>
        </pc:picChg>
      </pc:sldChg>
      <pc:sldChg chg="delSp modSp del mod">
        <pc:chgData name="Malek, Jeb" userId="60687467-e533-4b88-99c9-a4c24fb41ab0" providerId="ADAL" clId="{B3BC3329-10C5-420D-95CA-E0B711E36DC2}" dt="2024-02-05T16:16:21.301" v="474" actId="2696"/>
        <pc:sldMkLst>
          <pc:docMk/>
          <pc:sldMk cId="3906059831" sldId="314"/>
        </pc:sldMkLst>
        <pc:spChg chg="del mod">
          <ac:chgData name="Malek, Jeb" userId="60687467-e533-4b88-99c9-a4c24fb41ab0" providerId="ADAL" clId="{B3BC3329-10C5-420D-95CA-E0B711E36DC2}" dt="2024-02-05T16:16:19.996" v="473"/>
          <ac:spMkLst>
            <pc:docMk/>
            <pc:sldMk cId="3906059831" sldId="314"/>
            <ac:spMk id="3" creationId="{C5D5CF24-1653-F978-D4A7-FF6A96106C91}"/>
          </ac:spMkLst>
        </pc:spChg>
      </pc:sldChg>
      <pc:sldChg chg="addSp delSp modSp mod">
        <pc:chgData name="Malek, Jeb" userId="60687467-e533-4b88-99c9-a4c24fb41ab0" providerId="ADAL" clId="{B3BC3329-10C5-420D-95CA-E0B711E36DC2}" dt="2024-02-14T23:11:27.544" v="2391" actId="20577"/>
        <pc:sldMkLst>
          <pc:docMk/>
          <pc:sldMk cId="2127138781" sldId="315"/>
        </pc:sldMkLst>
        <pc:spChg chg="add mod">
          <ac:chgData name="Malek, Jeb" userId="60687467-e533-4b88-99c9-a4c24fb41ab0" providerId="ADAL" clId="{B3BC3329-10C5-420D-95CA-E0B711E36DC2}" dt="2024-02-14T23:09:26.872" v="2218" actId="20577"/>
          <ac:spMkLst>
            <pc:docMk/>
            <pc:sldMk cId="2127138781" sldId="315"/>
            <ac:spMk id="2" creationId="{FD3B42FD-2EC3-4F79-588A-22CD0FC80110}"/>
          </ac:spMkLst>
        </pc:spChg>
        <pc:spChg chg="mod">
          <ac:chgData name="Malek, Jeb" userId="60687467-e533-4b88-99c9-a4c24fb41ab0" providerId="ADAL" clId="{B3BC3329-10C5-420D-95CA-E0B711E36DC2}" dt="2024-02-14T01:46:09.265" v="1515" actId="20577"/>
          <ac:spMkLst>
            <pc:docMk/>
            <pc:sldMk cId="2127138781" sldId="315"/>
            <ac:spMk id="3" creationId="{B87027F2-E040-D05D-07E0-34032CD4AEF1}"/>
          </ac:spMkLst>
        </pc:spChg>
        <pc:graphicFrameChg chg="mod modGraphic">
          <ac:chgData name="Malek, Jeb" userId="60687467-e533-4b88-99c9-a4c24fb41ab0" providerId="ADAL" clId="{B3BC3329-10C5-420D-95CA-E0B711E36DC2}" dt="2024-02-14T23:11:27.544" v="2391" actId="20577"/>
          <ac:graphicFrameMkLst>
            <pc:docMk/>
            <pc:sldMk cId="2127138781" sldId="315"/>
            <ac:graphicFrameMk id="83" creationId="{BB8A8241-4E34-7B29-49FD-468863600363}"/>
          </ac:graphicFrameMkLst>
        </pc:graphicFrameChg>
        <pc:picChg chg="add del mod">
          <ac:chgData name="Malek, Jeb" userId="60687467-e533-4b88-99c9-a4c24fb41ab0" providerId="ADAL" clId="{B3BC3329-10C5-420D-95CA-E0B711E36DC2}" dt="2024-02-14T23:06:50.385" v="2120" actId="21"/>
          <ac:picMkLst>
            <pc:docMk/>
            <pc:sldMk cId="2127138781" sldId="315"/>
            <ac:picMk id="5" creationId="{BF1743C8-629F-26D3-5E36-97AC818FA144}"/>
          </ac:picMkLst>
        </pc:picChg>
      </pc:sldChg>
      <pc:sldChg chg="modSp mod">
        <pc:chgData name="Malek, Jeb" userId="60687467-e533-4b88-99c9-a4c24fb41ab0" providerId="ADAL" clId="{B3BC3329-10C5-420D-95CA-E0B711E36DC2}" dt="2024-02-14T22:53:11.046" v="1906" actId="21"/>
        <pc:sldMkLst>
          <pc:docMk/>
          <pc:sldMk cId="1698676607" sldId="316"/>
        </pc:sldMkLst>
        <pc:graphicFrameChg chg="mod modGraphic">
          <ac:chgData name="Malek, Jeb" userId="60687467-e533-4b88-99c9-a4c24fb41ab0" providerId="ADAL" clId="{B3BC3329-10C5-420D-95CA-E0B711E36DC2}" dt="2024-02-14T22:53:11.046" v="1906" actId="21"/>
          <ac:graphicFrameMkLst>
            <pc:docMk/>
            <pc:sldMk cId="1698676607" sldId="316"/>
            <ac:graphicFrameMk id="83" creationId="{77FAD3AD-2AE6-AEA5-1809-2B21739368EE}"/>
          </ac:graphicFrameMkLst>
        </pc:graphicFrameChg>
      </pc:sldChg>
      <pc:sldChg chg="addSp delSp modSp mod">
        <pc:chgData name="Malek, Jeb" userId="60687467-e533-4b88-99c9-a4c24fb41ab0" providerId="ADAL" clId="{B3BC3329-10C5-420D-95CA-E0B711E36DC2}" dt="2024-02-14T23:09:08.720" v="2214" actId="14100"/>
        <pc:sldMkLst>
          <pc:docMk/>
          <pc:sldMk cId="3260355504" sldId="317"/>
        </pc:sldMkLst>
        <pc:spChg chg="add mod">
          <ac:chgData name="Malek, Jeb" userId="60687467-e533-4b88-99c9-a4c24fb41ab0" providerId="ADAL" clId="{B3BC3329-10C5-420D-95CA-E0B711E36DC2}" dt="2024-02-14T23:08:45.564" v="2208" actId="1076"/>
          <ac:spMkLst>
            <pc:docMk/>
            <pc:sldMk cId="3260355504" sldId="317"/>
            <ac:spMk id="2" creationId="{A5406720-A670-355C-B9B8-6237E0C22CB5}"/>
          </ac:spMkLst>
        </pc:spChg>
        <pc:spChg chg="add mod">
          <ac:chgData name="Malek, Jeb" userId="60687467-e533-4b88-99c9-a4c24fb41ab0" providerId="ADAL" clId="{B3BC3329-10C5-420D-95CA-E0B711E36DC2}" dt="2024-02-14T23:09:08.720" v="2214" actId="14100"/>
          <ac:spMkLst>
            <pc:docMk/>
            <pc:sldMk cId="3260355504" sldId="317"/>
            <ac:spMk id="3" creationId="{0FE9817F-587D-2C6E-F805-197C720289EC}"/>
          </ac:spMkLst>
        </pc:spChg>
        <pc:picChg chg="del">
          <ac:chgData name="Malek, Jeb" userId="60687467-e533-4b88-99c9-a4c24fb41ab0" providerId="ADAL" clId="{B3BC3329-10C5-420D-95CA-E0B711E36DC2}" dt="2024-02-05T15:12:00.058" v="1" actId="478"/>
          <ac:picMkLst>
            <pc:docMk/>
            <pc:sldMk cId="3260355504" sldId="317"/>
            <ac:picMk id="3" creationId="{A2D95354-6521-ACDC-3E58-0259AF034156}"/>
          </ac:picMkLst>
        </pc:picChg>
        <pc:picChg chg="del">
          <ac:chgData name="Malek, Jeb" userId="60687467-e533-4b88-99c9-a4c24fb41ab0" providerId="ADAL" clId="{B3BC3329-10C5-420D-95CA-E0B711E36DC2}" dt="2024-02-05T15:11:58.321" v="0" actId="478"/>
          <ac:picMkLst>
            <pc:docMk/>
            <pc:sldMk cId="3260355504" sldId="317"/>
            <ac:picMk id="4" creationId="{D078469F-E967-E876-CBAD-E929CEBF4501}"/>
          </ac:picMkLst>
        </pc:picChg>
        <pc:picChg chg="add del mod">
          <ac:chgData name="Malek, Jeb" userId="60687467-e533-4b88-99c9-a4c24fb41ab0" providerId="ADAL" clId="{B3BC3329-10C5-420D-95CA-E0B711E36DC2}" dt="2024-02-14T23:08:13.256" v="2201" actId="1076"/>
          <ac:picMkLst>
            <pc:docMk/>
            <pc:sldMk cId="3260355504" sldId="317"/>
            <ac:picMk id="5" creationId="{BF1743C8-629F-26D3-5E36-97AC818FA144}"/>
          </ac:picMkLst>
        </pc:picChg>
      </pc:sldChg>
      <pc:sldChg chg="addSp modSp mod">
        <pc:chgData name="Malek, Jeb" userId="60687467-e533-4b88-99c9-a4c24fb41ab0" providerId="ADAL" clId="{B3BC3329-10C5-420D-95CA-E0B711E36DC2}" dt="2024-02-14T23:05:29.075" v="2119" actId="732"/>
        <pc:sldMkLst>
          <pc:docMk/>
          <pc:sldMk cId="1855459676" sldId="319"/>
        </pc:sldMkLst>
        <pc:picChg chg="mod">
          <ac:chgData name="Malek, Jeb" userId="60687467-e533-4b88-99c9-a4c24fb41ab0" providerId="ADAL" clId="{B3BC3329-10C5-420D-95CA-E0B711E36DC2}" dt="2024-02-14T23:04:27.181" v="2108" actId="1076"/>
          <ac:picMkLst>
            <pc:docMk/>
            <pc:sldMk cId="1855459676" sldId="319"/>
            <ac:picMk id="4" creationId="{A4EC7B6A-F6DB-EE32-B916-9BB7383057DF}"/>
          </ac:picMkLst>
        </pc:picChg>
        <pc:picChg chg="add mod modCrop">
          <ac:chgData name="Malek, Jeb" userId="60687467-e533-4b88-99c9-a4c24fb41ab0" providerId="ADAL" clId="{B3BC3329-10C5-420D-95CA-E0B711E36DC2}" dt="2024-02-14T23:05:29.075" v="2119" actId="732"/>
          <ac:picMkLst>
            <pc:docMk/>
            <pc:sldMk cId="1855459676" sldId="319"/>
            <ac:picMk id="5" creationId="{E4FCB419-2938-9BDE-62A7-977A9E01DD52}"/>
          </ac:picMkLst>
        </pc:picChg>
      </pc:sldChg>
      <pc:sldChg chg="addSp delSp modSp mod">
        <pc:chgData name="Malek, Jeb" userId="60687467-e533-4b88-99c9-a4c24fb41ab0" providerId="ADAL" clId="{B3BC3329-10C5-420D-95CA-E0B711E36DC2}" dt="2024-02-14T23:03:23.773" v="2107" actId="1076"/>
        <pc:sldMkLst>
          <pc:docMk/>
          <pc:sldMk cId="3407977498" sldId="320"/>
        </pc:sldMkLst>
        <pc:picChg chg="del">
          <ac:chgData name="Malek, Jeb" userId="60687467-e533-4b88-99c9-a4c24fb41ab0" providerId="ADAL" clId="{B3BC3329-10C5-420D-95CA-E0B711E36DC2}" dt="2024-02-14T01:21:54.644" v="1058" actId="478"/>
          <ac:picMkLst>
            <pc:docMk/>
            <pc:sldMk cId="3407977498" sldId="320"/>
            <ac:picMk id="3" creationId="{528465AE-05BD-4291-AA9E-2918CFE93F70}"/>
          </ac:picMkLst>
        </pc:picChg>
        <pc:picChg chg="add mod">
          <ac:chgData name="Malek, Jeb" userId="60687467-e533-4b88-99c9-a4c24fb41ab0" providerId="ADAL" clId="{B3BC3329-10C5-420D-95CA-E0B711E36DC2}" dt="2024-02-14T23:03:23.773" v="2107" actId="1076"/>
          <ac:picMkLst>
            <pc:docMk/>
            <pc:sldMk cId="3407977498" sldId="320"/>
            <ac:picMk id="4" creationId="{0A73D91F-B472-DDB5-AE78-F03F3B0852E3}"/>
          </ac:picMkLst>
        </pc:picChg>
        <pc:picChg chg="del">
          <ac:chgData name="Malek, Jeb" userId="60687467-e533-4b88-99c9-a4c24fb41ab0" providerId="ADAL" clId="{B3BC3329-10C5-420D-95CA-E0B711E36DC2}" dt="2024-02-14T01:21:55.367" v="1059" actId="478"/>
          <ac:picMkLst>
            <pc:docMk/>
            <pc:sldMk cId="3407977498" sldId="320"/>
            <ac:picMk id="4" creationId="{CEA19282-A816-4AD1-FF34-136E1DF0A893}"/>
          </ac:picMkLst>
        </pc:picChg>
      </pc:sldChg>
      <pc:sldChg chg="modSp add mod ord">
        <pc:chgData name="Malek, Jeb" userId="60687467-e533-4b88-99c9-a4c24fb41ab0" providerId="ADAL" clId="{B3BC3329-10C5-420D-95CA-E0B711E36DC2}" dt="2024-02-14T22:57:27.868" v="2101" actId="20577"/>
        <pc:sldMkLst>
          <pc:docMk/>
          <pc:sldMk cId="1317296731" sldId="321"/>
        </pc:sldMkLst>
        <pc:spChg chg="mod">
          <ac:chgData name="Malek, Jeb" userId="60687467-e533-4b88-99c9-a4c24fb41ab0" providerId="ADAL" clId="{B3BC3329-10C5-420D-95CA-E0B711E36DC2}" dt="2024-02-14T22:57:27.868" v="2101" actId="20577"/>
          <ac:spMkLst>
            <pc:docMk/>
            <pc:sldMk cId="1317296731" sldId="321"/>
            <ac:spMk id="3" creationId="{B87027F2-E040-D05D-07E0-34032CD4AEF1}"/>
          </ac:spMkLst>
        </pc:spChg>
        <pc:spChg chg="mod">
          <ac:chgData name="Malek, Jeb" userId="60687467-e533-4b88-99c9-a4c24fb41ab0" providerId="ADAL" clId="{B3BC3329-10C5-420D-95CA-E0B711E36DC2}" dt="2024-02-05T15:17:13.771" v="207" actId="20577"/>
          <ac:spMkLst>
            <pc:docMk/>
            <pc:sldMk cId="1317296731" sldId="321"/>
            <ac:spMk id="82" creationId="{EA03253C-14E2-3E03-2AB3-26A801FE171F}"/>
          </ac:spMkLst>
        </pc:spChg>
        <pc:graphicFrameChg chg="mod modGraphic">
          <ac:chgData name="Malek, Jeb" userId="60687467-e533-4b88-99c9-a4c24fb41ab0" providerId="ADAL" clId="{B3BC3329-10C5-420D-95CA-E0B711E36DC2}" dt="2024-02-14T22:47:36.787" v="1784" actId="20577"/>
          <ac:graphicFrameMkLst>
            <pc:docMk/>
            <pc:sldMk cId="1317296731" sldId="321"/>
            <ac:graphicFrameMk id="83" creationId="{BB8A8241-4E34-7B29-49FD-468863600363}"/>
          </ac:graphicFrameMkLst>
        </pc:graphicFrameChg>
      </pc:sldChg>
      <pc:sldChg chg="modSp add mod">
        <pc:chgData name="Malek, Jeb" userId="60687467-e533-4b88-99c9-a4c24fb41ab0" providerId="ADAL" clId="{B3BC3329-10C5-420D-95CA-E0B711E36DC2}" dt="2024-02-11T22:12:44.235" v="593" actId="20577"/>
        <pc:sldMkLst>
          <pc:docMk/>
          <pc:sldMk cId="3690458435" sldId="322"/>
        </pc:sldMkLst>
        <pc:graphicFrameChg chg="modGraphic">
          <ac:chgData name="Malek, Jeb" userId="60687467-e533-4b88-99c9-a4c24fb41ab0" providerId="ADAL" clId="{B3BC3329-10C5-420D-95CA-E0B711E36DC2}" dt="2024-02-11T22:12:44.235" v="593" actId="20577"/>
          <ac:graphicFrameMkLst>
            <pc:docMk/>
            <pc:sldMk cId="3690458435" sldId="322"/>
            <ac:graphicFrameMk id="4" creationId="{D85CF591-7138-4EEE-94C0-2B83AC1A9EC0}"/>
          </ac:graphicFrameMkLst>
        </pc:graphicFrameChg>
      </pc:sldChg>
      <pc:sldChg chg="addSp modSp add mod ord">
        <pc:chgData name="Malek, Jeb" userId="60687467-e533-4b88-99c9-a4c24fb41ab0" providerId="ADAL" clId="{B3BC3329-10C5-420D-95CA-E0B711E36DC2}" dt="2024-02-14T22:52:44.611" v="1875" actId="20577"/>
        <pc:sldMkLst>
          <pc:docMk/>
          <pc:sldMk cId="3590174312" sldId="323"/>
        </pc:sldMkLst>
        <pc:spChg chg="mod">
          <ac:chgData name="Malek, Jeb" userId="60687467-e533-4b88-99c9-a4c24fb41ab0" providerId="ADAL" clId="{B3BC3329-10C5-420D-95CA-E0B711E36DC2}" dt="2024-02-14T01:21:35.452" v="1057" actId="2711"/>
          <ac:spMkLst>
            <pc:docMk/>
            <pc:sldMk cId="3590174312" sldId="323"/>
            <ac:spMk id="2" creationId="{A0F280C6-7932-019E-114E-50C471B9C2AC}"/>
          </ac:spMkLst>
        </pc:spChg>
        <pc:spChg chg="add mod">
          <ac:chgData name="Malek, Jeb" userId="60687467-e533-4b88-99c9-a4c24fb41ab0" providerId="ADAL" clId="{B3BC3329-10C5-420D-95CA-E0B711E36DC2}" dt="2024-02-14T22:51:34.854" v="1785" actId="1076"/>
          <ac:spMkLst>
            <pc:docMk/>
            <pc:sldMk cId="3590174312" sldId="323"/>
            <ac:spMk id="3" creationId="{3EEB08FC-4116-A2AB-FE9D-BCF89392CF9F}"/>
          </ac:spMkLst>
        </pc:spChg>
        <pc:spChg chg="add mod">
          <ac:chgData name="Malek, Jeb" userId="60687467-e533-4b88-99c9-a4c24fb41ab0" providerId="ADAL" clId="{B3BC3329-10C5-420D-95CA-E0B711E36DC2}" dt="2024-02-14T22:52:44.611" v="1875" actId="20577"/>
          <ac:spMkLst>
            <pc:docMk/>
            <pc:sldMk cId="3590174312" sldId="323"/>
            <ac:spMk id="6" creationId="{E8FE4664-E616-960E-FF19-7D44734CF19A}"/>
          </ac:spMkLst>
        </pc:spChg>
        <pc:spChg chg="mod">
          <ac:chgData name="Malek, Jeb" userId="60687467-e533-4b88-99c9-a4c24fb41ab0" providerId="ADAL" clId="{B3BC3329-10C5-420D-95CA-E0B711E36DC2}" dt="2024-02-14T00:59:03.266" v="659" actId="20577"/>
          <ac:spMkLst>
            <pc:docMk/>
            <pc:sldMk cId="3590174312" sldId="323"/>
            <ac:spMk id="90" creationId="{90162AEC-4015-8389-6806-1D03D4DC4455}"/>
          </ac:spMkLst>
        </pc:spChg>
        <pc:picChg chg="add mod">
          <ac:chgData name="Malek, Jeb" userId="60687467-e533-4b88-99c9-a4c24fb41ab0" providerId="ADAL" clId="{B3BC3329-10C5-420D-95CA-E0B711E36DC2}" dt="2024-02-14T22:51:52.520" v="1790" actId="14100"/>
          <ac:picMkLst>
            <pc:docMk/>
            <pc:sldMk cId="3590174312" sldId="323"/>
            <ac:picMk id="5" creationId="{0CAE975B-332E-5818-0F78-04283D726336}"/>
          </ac:picMkLst>
        </pc:picChg>
        <pc:picChg chg="add mod">
          <ac:chgData name="Malek, Jeb" userId="60687467-e533-4b88-99c9-a4c24fb41ab0" providerId="ADAL" clId="{B3BC3329-10C5-420D-95CA-E0B711E36DC2}" dt="2024-02-14T22:51:40.917" v="1786" actId="1076"/>
          <ac:picMkLst>
            <pc:docMk/>
            <pc:sldMk cId="3590174312" sldId="323"/>
            <ac:picMk id="1026" creationId="{68FFE223-E2D6-47A0-1282-E7B5168092F8}"/>
          </ac:picMkLst>
        </pc:picChg>
        <pc:picChg chg="add mod">
          <ac:chgData name="Malek, Jeb" userId="60687467-e533-4b88-99c9-a4c24fb41ab0" providerId="ADAL" clId="{B3BC3329-10C5-420D-95CA-E0B711E36DC2}" dt="2024-02-14T01:19:02.558" v="1037" actId="1076"/>
          <ac:picMkLst>
            <pc:docMk/>
            <pc:sldMk cId="3590174312" sldId="323"/>
            <ac:picMk id="1028" creationId="{AE9D44B0-3849-79E3-7C61-F9BB494C3589}"/>
          </ac:picMkLst>
        </pc:picChg>
      </pc:sldChg>
      <pc:sldChg chg="new">
        <pc:chgData name="Malek, Jeb" userId="60687467-e533-4b88-99c9-a4c24fb41ab0" providerId="ADAL" clId="{B3BC3329-10C5-420D-95CA-E0B711E36DC2}" dt="2024-02-14T23:03:13.968" v="2106" actId="680"/>
        <pc:sldMkLst>
          <pc:docMk/>
          <pc:sldMk cId="1999424729" sldId="324"/>
        </pc:sldMkLst>
      </pc:sldChg>
    </pc:docChg>
  </pc:docChgLst>
  <pc:docChgLst>
    <pc:chgData name="Malek, Jeb" userId="60687467-e533-4b88-99c9-a4c24fb41ab0" providerId="ADAL" clId="{3199E7D0-BE77-C24A-8977-F0E56B8F61BE}"/>
    <pc:docChg chg="custSel modSld">
      <pc:chgData name="Malek, Jeb" userId="60687467-e533-4b88-99c9-a4c24fb41ab0" providerId="ADAL" clId="{3199E7D0-BE77-C24A-8977-F0E56B8F61BE}" dt="2024-01-31T21:54:06.056" v="152" actId="20577"/>
      <pc:docMkLst>
        <pc:docMk/>
      </pc:docMkLst>
      <pc:sldChg chg="modSp">
        <pc:chgData name="Malek, Jeb" userId="60687467-e533-4b88-99c9-a4c24fb41ab0" providerId="ADAL" clId="{3199E7D0-BE77-C24A-8977-F0E56B8F61BE}" dt="2024-01-31T21:53:20.016" v="144" actId="20577"/>
        <pc:sldMkLst>
          <pc:docMk/>
          <pc:sldMk cId="2127138781" sldId="315"/>
        </pc:sldMkLst>
        <pc:spChg chg="mod">
          <ac:chgData name="Malek, Jeb" userId="60687467-e533-4b88-99c9-a4c24fb41ab0" providerId="ADAL" clId="{3199E7D0-BE77-C24A-8977-F0E56B8F61BE}" dt="2024-01-31T21:53:20.016" v="144" actId="20577"/>
          <ac:spMkLst>
            <pc:docMk/>
            <pc:sldMk cId="2127138781" sldId="315"/>
            <ac:spMk id="82" creationId="{EA03253C-14E2-3E03-2AB3-26A801FE171F}"/>
          </ac:spMkLst>
        </pc:spChg>
      </pc:sldChg>
      <pc:sldChg chg="addSp delSp modSp">
        <pc:chgData name="Malek, Jeb" userId="60687467-e533-4b88-99c9-a4c24fb41ab0" providerId="ADAL" clId="{3199E7D0-BE77-C24A-8977-F0E56B8F61BE}" dt="2024-01-31T21:54:06.056" v="152" actId="20577"/>
        <pc:sldMkLst>
          <pc:docMk/>
          <pc:sldMk cId="3260355504" sldId="317"/>
        </pc:sldMkLst>
        <pc:spChg chg="del">
          <ac:chgData name="Malek, Jeb" userId="60687467-e533-4b88-99c9-a4c24fb41ab0" providerId="ADAL" clId="{3199E7D0-BE77-C24A-8977-F0E56B8F61BE}" dt="2024-01-31T21:48:28.421" v="1" actId="478"/>
          <ac:spMkLst>
            <pc:docMk/>
            <pc:sldMk cId="3260355504" sldId="317"/>
            <ac:spMk id="2" creationId="{AF13EB09-995C-996F-5943-72B4C295325A}"/>
          </ac:spMkLst>
        </pc:spChg>
        <pc:spChg chg="del">
          <ac:chgData name="Malek, Jeb" userId="60687467-e533-4b88-99c9-a4c24fb41ab0" providerId="ADAL" clId="{3199E7D0-BE77-C24A-8977-F0E56B8F61BE}" dt="2024-01-31T21:48:24.820" v="0" actId="478"/>
          <ac:spMkLst>
            <pc:docMk/>
            <pc:sldMk cId="3260355504" sldId="317"/>
            <ac:spMk id="88" creationId="{C59AB6C0-F071-2E74-971C-2189BB817318}"/>
          </ac:spMkLst>
        </pc:spChg>
        <pc:spChg chg="mod">
          <ac:chgData name="Malek, Jeb" userId="60687467-e533-4b88-99c9-a4c24fb41ab0" providerId="ADAL" clId="{3199E7D0-BE77-C24A-8977-F0E56B8F61BE}" dt="2024-01-31T21:54:06.056" v="152" actId="20577"/>
          <ac:spMkLst>
            <pc:docMk/>
            <pc:sldMk cId="3260355504" sldId="317"/>
            <ac:spMk id="90" creationId="{02D397E3-42CD-9FB7-2083-F1C0AA478BA8}"/>
          </ac:spMkLst>
        </pc:spChg>
        <pc:picChg chg="add mod">
          <ac:chgData name="Malek, Jeb" userId="60687467-e533-4b88-99c9-a4c24fb41ab0" providerId="ADAL" clId="{3199E7D0-BE77-C24A-8977-F0E56B8F61BE}" dt="2024-01-31T21:50:59.428" v="34" actId="1076"/>
          <ac:picMkLst>
            <pc:docMk/>
            <pc:sldMk cId="3260355504" sldId="317"/>
            <ac:picMk id="3" creationId="{A2D95354-6521-ACDC-3E58-0259AF034156}"/>
          </ac:picMkLst>
        </pc:picChg>
        <pc:picChg chg="add mod">
          <ac:chgData name="Malek, Jeb" userId="60687467-e533-4b88-99c9-a4c24fb41ab0" providerId="ADAL" clId="{3199E7D0-BE77-C24A-8977-F0E56B8F61BE}" dt="2024-01-31T21:50:54.002" v="33" actId="1076"/>
          <ac:picMkLst>
            <pc:docMk/>
            <pc:sldMk cId="3260355504" sldId="317"/>
            <ac:picMk id="4" creationId="{D078469F-E967-E876-CBAD-E929CEBF4501}"/>
          </ac:picMkLst>
        </pc:picChg>
      </pc:sldChg>
    </pc:docChg>
  </pc:docChgLst>
  <pc:docChgLst>
    <pc:chgData name="George, Josh" userId="S::joshgeorge08@tamu.edu::1689d662-d994-46ce-8ea7-04791d1a9290" providerId="AD" clId="Web-{3BF2C4A5-5EFF-41F0-87C8-F9D6B5FD74E0}"/>
    <pc:docChg chg="addSld modSld">
      <pc:chgData name="George, Josh" userId="S::joshgeorge08@tamu.edu::1689d662-d994-46ce-8ea7-04791d1a9290" providerId="AD" clId="Web-{3BF2C4A5-5EFF-41F0-87C8-F9D6B5FD74E0}" dt="2024-01-31T23:13:28.570" v="10"/>
      <pc:docMkLst>
        <pc:docMk/>
      </pc:docMkLst>
      <pc:sldChg chg="addSp delSp modSp">
        <pc:chgData name="George, Josh" userId="S::joshgeorge08@tamu.edu::1689d662-d994-46ce-8ea7-04791d1a9290" providerId="AD" clId="Web-{3BF2C4A5-5EFF-41F0-87C8-F9D6B5FD74E0}" dt="2024-01-31T23:13:12.163" v="2" actId="1076"/>
        <pc:sldMkLst>
          <pc:docMk/>
          <pc:sldMk cId="1093395937" sldId="313"/>
        </pc:sldMkLst>
        <pc:picChg chg="del">
          <ac:chgData name="George, Josh" userId="S::joshgeorge08@tamu.edu::1689d662-d994-46ce-8ea7-04791d1a9290" providerId="AD" clId="Web-{3BF2C4A5-5EFF-41F0-87C8-F9D6B5FD74E0}" dt="2024-01-31T23:13:07.241" v="0"/>
          <ac:picMkLst>
            <pc:docMk/>
            <pc:sldMk cId="1093395937" sldId="313"/>
            <ac:picMk id="2" creationId="{547FD909-AD0B-8982-EDCD-79C989D0A202}"/>
          </ac:picMkLst>
        </pc:picChg>
        <pc:picChg chg="add mod">
          <ac:chgData name="George, Josh" userId="S::joshgeorge08@tamu.edu::1689d662-d994-46ce-8ea7-04791d1a9290" providerId="AD" clId="Web-{3BF2C4A5-5EFF-41F0-87C8-F9D6B5FD74E0}" dt="2024-01-31T23:13:12.163" v="2" actId="1076"/>
          <ac:picMkLst>
            <pc:docMk/>
            <pc:sldMk cId="1093395937" sldId="313"/>
            <ac:picMk id="3" creationId="{9638041F-9802-5E8F-540E-B4E2DC4E1A89}"/>
          </ac:picMkLst>
        </pc:picChg>
      </pc:sldChg>
      <pc:sldChg chg="delSp modSp new">
        <pc:chgData name="George, Josh" userId="S::joshgeorge08@tamu.edu::1689d662-d994-46ce-8ea7-04791d1a9290" providerId="AD" clId="Web-{3BF2C4A5-5EFF-41F0-87C8-F9D6B5FD74E0}" dt="2024-01-31T23:13:28.570" v="10"/>
        <pc:sldMkLst>
          <pc:docMk/>
          <pc:sldMk cId="1855459676" sldId="319"/>
        </pc:sldMkLst>
        <pc:spChg chg="mod">
          <ac:chgData name="George, Josh" userId="S::joshgeorge08@tamu.edu::1689d662-d994-46ce-8ea7-04791d1a9290" providerId="AD" clId="Web-{3BF2C4A5-5EFF-41F0-87C8-F9D6B5FD74E0}" dt="2024-01-31T23:13:25.570" v="9" actId="20577"/>
          <ac:spMkLst>
            <pc:docMk/>
            <pc:sldMk cId="1855459676" sldId="319"/>
            <ac:spMk id="2" creationId="{A4309FF6-8487-2B29-7B6C-E8B355A6EE97}"/>
          </ac:spMkLst>
        </pc:spChg>
        <pc:spChg chg="del">
          <ac:chgData name="George, Josh" userId="S::joshgeorge08@tamu.edu::1689d662-d994-46ce-8ea7-04791d1a9290" providerId="AD" clId="Web-{3BF2C4A5-5EFF-41F0-87C8-F9D6B5FD74E0}" dt="2024-01-31T23:13:28.570" v="10"/>
          <ac:spMkLst>
            <pc:docMk/>
            <pc:sldMk cId="1855459676" sldId="319"/>
            <ac:spMk id="3" creationId="{3F76D5B7-F221-5B2A-96BB-1F5F5624BBCF}"/>
          </ac:spMkLst>
        </pc:spChg>
      </pc:sldChg>
    </pc:docChg>
  </pc:docChgLst>
  <pc:docChgLst>
    <pc:chgData name="Haylow, Lyric C" userId="S::lyrich237339@tamu.edu::f63779a3-44cb-46e5-a715-54f7655c3751" providerId="AD" clId="Web-{01931200-C3A6-4D9D-9AD6-79E2517CA4F2}"/>
    <pc:docChg chg="modSld">
      <pc:chgData name="Haylow, Lyric C" userId="S::lyrich237339@tamu.edu::f63779a3-44cb-46e5-a715-54f7655c3751" providerId="AD" clId="Web-{01931200-C3A6-4D9D-9AD6-79E2517CA4F2}" dt="2024-01-31T23:32:54.510" v="26" actId="1076"/>
      <pc:docMkLst>
        <pc:docMk/>
      </pc:docMkLst>
      <pc:sldChg chg="modSp">
        <pc:chgData name="Haylow, Lyric C" userId="S::lyrich237339@tamu.edu::f63779a3-44cb-46e5-a715-54f7655c3751" providerId="AD" clId="Web-{01931200-C3A6-4D9D-9AD6-79E2517CA4F2}" dt="2024-01-31T23:32:54.510" v="26" actId="1076"/>
        <pc:sldMkLst>
          <pc:docMk/>
          <pc:sldMk cId="3949481253" sldId="310"/>
        </pc:sldMkLst>
        <pc:spChg chg="mod">
          <ac:chgData name="Haylow, Lyric C" userId="S::lyrich237339@tamu.edu::f63779a3-44cb-46e5-a715-54f7655c3751" providerId="AD" clId="Web-{01931200-C3A6-4D9D-9AD6-79E2517CA4F2}" dt="2024-01-31T23:32:54.510" v="26" actId="1076"/>
          <ac:spMkLst>
            <pc:docMk/>
            <pc:sldMk cId="3949481253" sldId="310"/>
            <ac:spMk id="2" creationId="{00000000-0000-0000-0000-000000000000}"/>
          </ac:spMkLst>
        </pc:spChg>
      </pc:sldChg>
      <pc:sldChg chg="addSp delSp modSp">
        <pc:chgData name="Haylow, Lyric C" userId="S::lyrich237339@tamu.edu::f63779a3-44cb-46e5-a715-54f7655c3751" providerId="AD" clId="Web-{01931200-C3A6-4D9D-9AD6-79E2517CA4F2}" dt="2024-01-31T23:29:30.737" v="21" actId="1076"/>
        <pc:sldMkLst>
          <pc:docMk/>
          <pc:sldMk cId="1093395937" sldId="313"/>
        </pc:sldMkLst>
        <pc:picChg chg="add mod">
          <ac:chgData name="Haylow, Lyric C" userId="S::lyrich237339@tamu.edu::f63779a3-44cb-46e5-a715-54f7655c3751" providerId="AD" clId="Web-{01931200-C3A6-4D9D-9AD6-79E2517CA4F2}" dt="2024-01-31T23:29:30.737" v="21" actId="1076"/>
          <ac:picMkLst>
            <pc:docMk/>
            <pc:sldMk cId="1093395937" sldId="313"/>
            <ac:picMk id="2" creationId="{47333418-B26F-166D-603E-90A10C35BC67}"/>
          </ac:picMkLst>
        </pc:picChg>
        <pc:picChg chg="del">
          <ac:chgData name="Haylow, Lyric C" userId="S::lyrich237339@tamu.edu::f63779a3-44cb-46e5-a715-54f7655c3751" providerId="AD" clId="Web-{01931200-C3A6-4D9D-9AD6-79E2517CA4F2}" dt="2024-01-31T23:27:54.640" v="2"/>
          <ac:picMkLst>
            <pc:docMk/>
            <pc:sldMk cId="1093395937" sldId="313"/>
            <ac:picMk id="3" creationId="{9638041F-9802-5E8F-540E-B4E2DC4E1A89}"/>
          </ac:picMkLst>
        </pc:picChg>
      </pc:sldChg>
    </pc:docChg>
  </pc:docChgLst>
  <pc:docChgLst>
    <pc:chgData name="George, Josh" userId="S::joshgeorge08@tamu.edu::1689d662-d994-46ce-8ea7-04791d1a9290" providerId="AD" clId="Web-{998B34C9-A221-474D-A851-4C7BECC5110A}"/>
    <pc:docChg chg="modSld">
      <pc:chgData name="George, Josh" userId="S::joshgeorge08@tamu.edu::1689d662-d994-46ce-8ea7-04791d1a9290" providerId="AD" clId="Web-{998B34C9-A221-474D-A851-4C7BECC5110A}" dt="2024-01-29T16:41:11.657" v="177" actId="20577"/>
      <pc:docMkLst>
        <pc:docMk/>
      </pc:docMkLst>
      <pc:sldChg chg="addSp delSp modSp">
        <pc:chgData name="George, Josh" userId="S::joshgeorge08@tamu.edu::1689d662-d994-46ce-8ea7-04791d1a9290" providerId="AD" clId="Web-{998B34C9-A221-474D-A851-4C7BECC5110A}" dt="2024-01-29T16:40:32.124" v="175" actId="1076"/>
        <pc:sldMkLst>
          <pc:docMk/>
          <pc:sldMk cId="775211522" sldId="305"/>
        </pc:sldMkLst>
        <pc:spChg chg="add del">
          <ac:chgData name="George, Josh" userId="S::joshgeorge08@tamu.edu::1689d662-d994-46ce-8ea7-04791d1a9290" providerId="AD" clId="Web-{998B34C9-A221-474D-A851-4C7BECC5110A}" dt="2024-01-29T16:36:22.570" v="50"/>
          <ac:spMkLst>
            <pc:docMk/>
            <pc:sldMk cId="775211522" sldId="305"/>
            <ac:spMk id="2" creationId="{00000000-0000-0000-0000-000000000000}"/>
          </ac:spMkLst>
        </pc:spChg>
        <pc:spChg chg="add del">
          <ac:chgData name="George, Josh" userId="S::joshgeorge08@tamu.edu::1689d662-d994-46ce-8ea7-04791d1a9290" providerId="AD" clId="Web-{998B34C9-A221-474D-A851-4C7BECC5110A}" dt="2024-01-29T16:35:15.318" v="1"/>
          <ac:spMkLst>
            <pc:docMk/>
            <pc:sldMk cId="775211522" sldId="305"/>
            <ac:spMk id="3" creationId="{FFD70A50-3063-1CFC-2056-69525BB4C60D}"/>
          </ac:spMkLst>
        </pc:spChg>
        <pc:spChg chg="add del">
          <ac:chgData name="George, Josh" userId="S::joshgeorge08@tamu.edu::1689d662-d994-46ce-8ea7-04791d1a9290" providerId="AD" clId="Web-{998B34C9-A221-474D-A851-4C7BECC5110A}" dt="2024-01-29T16:35:15.318" v="1"/>
          <ac:spMkLst>
            <pc:docMk/>
            <pc:sldMk cId="775211522" sldId="305"/>
            <ac:spMk id="4" creationId="{5F93889B-877C-AB92-09E3-C3ABEB272C44}"/>
          </ac:spMkLst>
        </pc:spChg>
        <pc:spChg chg="add del mod">
          <ac:chgData name="George, Josh" userId="S::joshgeorge08@tamu.edu::1689d662-d994-46ce-8ea7-04791d1a9290" providerId="AD" clId="Web-{998B34C9-A221-474D-A851-4C7BECC5110A}" dt="2024-01-29T16:36:25.586" v="55"/>
          <ac:spMkLst>
            <pc:docMk/>
            <pc:sldMk cId="775211522" sldId="305"/>
            <ac:spMk id="7" creationId="{7499DA3C-7BCF-166A-04E8-5315B80D135E}"/>
          </ac:spMkLst>
        </pc:spChg>
        <pc:spChg chg="add del mod">
          <ac:chgData name="George, Josh" userId="S::joshgeorge08@tamu.edu::1689d662-d994-46ce-8ea7-04791d1a9290" providerId="AD" clId="Web-{998B34C9-A221-474D-A851-4C7BECC5110A}" dt="2024-01-29T16:36:24.539" v="54"/>
          <ac:spMkLst>
            <pc:docMk/>
            <pc:sldMk cId="775211522" sldId="305"/>
            <ac:spMk id="9" creationId="{AB2754A8-51CA-605E-038D-E2BAC4D2F73B}"/>
          </ac:spMkLst>
        </pc:spChg>
        <pc:spChg chg="add del mod">
          <ac:chgData name="George, Josh" userId="S::joshgeorge08@tamu.edu::1689d662-d994-46ce-8ea7-04791d1a9290" providerId="AD" clId="Web-{998B34C9-A221-474D-A851-4C7BECC5110A}" dt="2024-01-29T16:36:26.336" v="70" actId="20577"/>
          <ac:spMkLst>
            <pc:docMk/>
            <pc:sldMk cId="775211522" sldId="305"/>
            <ac:spMk id="10" creationId="{FFD70A50-3063-1CFC-2056-69525BB4C60D}"/>
          </ac:spMkLst>
        </pc:spChg>
        <pc:spChg chg="add del mod">
          <ac:chgData name="George, Josh" userId="S::joshgeorge08@tamu.edu::1689d662-d994-46ce-8ea7-04791d1a9290" providerId="AD" clId="Web-{998B34C9-A221-474D-A851-4C7BECC5110A}" dt="2024-01-29T16:40:26.968" v="174" actId="1076"/>
          <ac:spMkLst>
            <pc:docMk/>
            <pc:sldMk cId="775211522" sldId="305"/>
            <ac:spMk id="11" creationId="{5F93889B-877C-AB92-09E3-C3ABEB272C44}"/>
          </ac:spMkLst>
        </pc:spChg>
        <pc:spChg chg="add del">
          <ac:chgData name="George, Josh" userId="S::joshgeorge08@tamu.edu::1689d662-d994-46ce-8ea7-04791d1a9290" providerId="AD" clId="Web-{998B34C9-A221-474D-A851-4C7BECC5110A}" dt="2024-01-29T16:36:22.601" v="52"/>
          <ac:spMkLst>
            <pc:docMk/>
            <pc:sldMk cId="775211522" sldId="305"/>
            <ac:spMk id="61" creationId="{00000000-0000-0000-0000-000000000000}"/>
          </ac:spMkLst>
        </pc:spChg>
        <pc:spChg chg="add del">
          <ac:chgData name="George, Josh" userId="S::joshgeorge08@tamu.edu::1689d662-d994-46ce-8ea7-04791d1a9290" providerId="AD" clId="Web-{998B34C9-A221-474D-A851-4C7BECC5110A}" dt="2024-01-29T16:36:22.601" v="51"/>
          <ac:spMkLst>
            <pc:docMk/>
            <pc:sldMk cId="775211522" sldId="305"/>
            <ac:spMk id="62" creationId="{00000000-0000-0000-0000-000000000000}"/>
          </ac:spMkLst>
        </pc:spChg>
        <pc:picChg chg="add del">
          <ac:chgData name="George, Josh" userId="S::joshgeorge08@tamu.edu::1689d662-d994-46ce-8ea7-04791d1a9290" providerId="AD" clId="Web-{998B34C9-A221-474D-A851-4C7BECC5110A}" dt="2024-01-29T16:35:15.318" v="1"/>
          <ac:picMkLst>
            <pc:docMk/>
            <pc:sldMk cId="775211522" sldId="305"/>
            <ac:picMk id="5" creationId="{AF4D0682-661A-89AB-ED53-8D3F36D71D7C}"/>
          </ac:picMkLst>
        </pc:picChg>
        <pc:picChg chg="add del mod">
          <ac:chgData name="George, Josh" userId="S::joshgeorge08@tamu.edu::1689d662-d994-46ce-8ea7-04791d1a9290" providerId="AD" clId="Web-{998B34C9-A221-474D-A851-4C7BECC5110A}" dt="2024-01-29T16:40:32.124" v="175" actId="1076"/>
          <ac:picMkLst>
            <pc:docMk/>
            <pc:sldMk cId="775211522" sldId="305"/>
            <ac:picMk id="12" creationId="{AF4D0682-661A-89AB-ED53-8D3F36D71D7C}"/>
          </ac:picMkLst>
        </pc:picChg>
      </pc:sldChg>
      <pc:sldChg chg="modSp">
        <pc:chgData name="George, Josh" userId="S::joshgeorge08@tamu.edu::1689d662-d994-46ce-8ea7-04791d1a9290" providerId="AD" clId="Web-{998B34C9-A221-474D-A851-4C7BECC5110A}" dt="2024-01-29T16:41:11.657" v="177" actId="20577"/>
        <pc:sldMkLst>
          <pc:docMk/>
          <pc:sldMk cId="1248451537" sldId="306"/>
        </pc:sldMkLst>
        <pc:spChg chg="mod">
          <ac:chgData name="George, Josh" userId="S::joshgeorge08@tamu.edu::1689d662-d994-46ce-8ea7-04791d1a9290" providerId="AD" clId="Web-{998B34C9-A221-474D-A851-4C7BECC5110A}" dt="2024-01-29T16:41:11.657" v="177" actId="20577"/>
          <ac:spMkLst>
            <pc:docMk/>
            <pc:sldMk cId="1248451537" sldId="306"/>
            <ac:spMk id="68" creationId="{00000000-0000-0000-0000-000000000000}"/>
          </ac:spMkLst>
        </pc:spChg>
      </pc:sldChg>
    </pc:docChg>
  </pc:docChgLst>
  <pc:docChgLst>
    <pc:chgData name="George, Josh" userId="S::joshgeorge08@tamu.edu::1689d662-d994-46ce-8ea7-04791d1a9290" providerId="AD" clId="Web-{6B3C5434-101C-4042-A084-CCBDAA2AA4A3}"/>
    <pc:docChg chg="modSld">
      <pc:chgData name="George, Josh" userId="S::joshgeorge08@tamu.edu::1689d662-d994-46ce-8ea7-04791d1a9290" providerId="AD" clId="Web-{6B3C5434-101C-4042-A084-CCBDAA2AA4A3}" dt="2024-01-31T23:23:02.645" v="12"/>
      <pc:docMkLst>
        <pc:docMk/>
      </pc:docMkLst>
      <pc:sldChg chg="modSp">
        <pc:chgData name="George, Josh" userId="S::joshgeorge08@tamu.edu::1689d662-d994-46ce-8ea7-04791d1a9290" providerId="AD" clId="Web-{6B3C5434-101C-4042-A084-CCBDAA2AA4A3}" dt="2024-01-31T23:21:30.798" v="1" actId="20577"/>
        <pc:sldMkLst>
          <pc:docMk/>
          <pc:sldMk cId="3906059831" sldId="314"/>
        </pc:sldMkLst>
        <pc:spChg chg="mod">
          <ac:chgData name="George, Josh" userId="S::joshgeorge08@tamu.edu::1689d662-d994-46ce-8ea7-04791d1a9290" providerId="AD" clId="Web-{6B3C5434-101C-4042-A084-CCBDAA2AA4A3}" dt="2024-01-31T23:21:30.798" v="1" actId="20577"/>
          <ac:spMkLst>
            <pc:docMk/>
            <pc:sldMk cId="3906059831" sldId="314"/>
            <ac:spMk id="68" creationId="{00000000-0000-0000-0000-000000000000}"/>
          </ac:spMkLst>
        </pc:spChg>
      </pc:sldChg>
      <pc:sldChg chg="modSp">
        <pc:chgData name="George, Josh" userId="S::joshgeorge08@tamu.edu::1689d662-d994-46ce-8ea7-04791d1a9290" providerId="AD" clId="Web-{6B3C5434-101C-4042-A084-CCBDAA2AA4A3}" dt="2024-01-31T23:23:02.645" v="12"/>
        <pc:sldMkLst>
          <pc:docMk/>
          <pc:sldMk cId="1698676607" sldId="316"/>
        </pc:sldMkLst>
        <pc:graphicFrameChg chg="mod modGraphic">
          <ac:chgData name="George, Josh" userId="S::joshgeorge08@tamu.edu::1689d662-d994-46ce-8ea7-04791d1a9290" providerId="AD" clId="Web-{6B3C5434-101C-4042-A084-CCBDAA2AA4A3}" dt="2024-01-31T23:23:02.645" v="12"/>
          <ac:graphicFrameMkLst>
            <pc:docMk/>
            <pc:sldMk cId="1698676607" sldId="316"/>
            <ac:graphicFrameMk id="83" creationId="{77FAD3AD-2AE6-AEA5-1809-2B21739368EE}"/>
          </ac:graphicFrameMkLst>
        </pc:graphicFrameChg>
      </pc:sldChg>
      <pc:sldChg chg="addSp delSp modSp">
        <pc:chgData name="George, Josh" userId="S::joshgeorge08@tamu.edu::1689d662-d994-46ce-8ea7-04791d1a9290" providerId="AD" clId="Web-{6B3C5434-101C-4042-A084-CCBDAA2AA4A3}" dt="2024-01-31T23:21:56.237" v="8" actId="14100"/>
        <pc:sldMkLst>
          <pc:docMk/>
          <pc:sldMk cId="1855459676" sldId="319"/>
        </pc:sldMkLst>
        <pc:picChg chg="del">
          <ac:chgData name="George, Josh" userId="S::joshgeorge08@tamu.edu::1689d662-d994-46ce-8ea7-04791d1a9290" providerId="AD" clId="Web-{6B3C5434-101C-4042-A084-CCBDAA2AA4A3}" dt="2024-01-31T23:21:51.033" v="6"/>
          <ac:picMkLst>
            <pc:docMk/>
            <pc:sldMk cId="1855459676" sldId="319"/>
            <ac:picMk id="3" creationId="{C7626E88-8845-99D1-7B2B-D12A65800EC0}"/>
          </ac:picMkLst>
        </pc:picChg>
        <pc:picChg chg="add mod">
          <ac:chgData name="George, Josh" userId="S::joshgeorge08@tamu.edu::1689d662-d994-46ce-8ea7-04791d1a9290" providerId="AD" clId="Web-{6B3C5434-101C-4042-A084-CCBDAA2AA4A3}" dt="2024-01-31T23:21:56.237" v="8" actId="14100"/>
          <ac:picMkLst>
            <pc:docMk/>
            <pc:sldMk cId="1855459676" sldId="319"/>
            <ac:picMk id="4" creationId="{A4EC7B6A-F6DB-EE32-B916-9BB7383057DF}"/>
          </ac:picMkLst>
        </pc:picChg>
      </pc:sldChg>
    </pc:docChg>
  </pc:docChgLst>
  <pc:docChgLst>
    <pc:chgData name="Haylow, Lyric C" userId="S::lyrich237339@tamu.edu::f63779a3-44cb-46e5-a715-54f7655c3751" providerId="AD" clId="Web-{DAEDD7A8-DF0F-4AD3-942D-428121A8BFB1}"/>
    <pc:docChg chg="modSld">
      <pc:chgData name="Haylow, Lyric C" userId="S::lyrich237339@tamu.edu::f63779a3-44cb-46e5-a715-54f7655c3751" providerId="AD" clId="Web-{DAEDD7A8-DF0F-4AD3-942D-428121A8BFB1}" dt="2024-02-14T23:01:51.754" v="1038"/>
      <pc:docMkLst>
        <pc:docMk/>
      </pc:docMkLst>
      <pc:sldChg chg="modSp">
        <pc:chgData name="Haylow, Lyric C" userId="S::lyrich237339@tamu.edu::f63779a3-44cb-46e5-a715-54f7655c3751" providerId="AD" clId="Web-{DAEDD7A8-DF0F-4AD3-942D-428121A8BFB1}" dt="2024-02-14T22:47:18.943" v="522"/>
        <pc:sldMkLst>
          <pc:docMk/>
          <pc:sldMk cId="4231427536" sldId="308"/>
        </pc:sldMkLst>
        <pc:graphicFrameChg chg="mod modGraphic">
          <ac:chgData name="Haylow, Lyric C" userId="S::lyrich237339@tamu.edu::f63779a3-44cb-46e5-a715-54f7655c3751" providerId="AD" clId="Web-{DAEDD7A8-DF0F-4AD3-942D-428121A8BFB1}" dt="2024-02-14T22:47:18.943" v="522"/>
          <ac:graphicFrameMkLst>
            <pc:docMk/>
            <pc:sldMk cId="4231427536" sldId="308"/>
            <ac:graphicFrameMk id="83" creationId="{00000000-0000-0000-0000-000000000000}"/>
          </ac:graphicFrameMkLst>
        </pc:graphicFrameChg>
      </pc:sldChg>
      <pc:sldChg chg="addSp delSp modSp">
        <pc:chgData name="Haylow, Lyric C" userId="S::lyrich237339@tamu.edu::f63779a3-44cb-46e5-a715-54f7655c3751" providerId="AD" clId="Web-{DAEDD7A8-DF0F-4AD3-942D-428121A8BFB1}" dt="2024-02-14T22:44:41.422" v="173" actId="1076"/>
        <pc:sldMkLst>
          <pc:docMk/>
          <pc:sldMk cId="3741792644" sldId="309"/>
        </pc:sldMkLst>
        <pc:spChg chg="mod">
          <ac:chgData name="Haylow, Lyric C" userId="S::lyrich237339@tamu.edu::f63779a3-44cb-46e5-a715-54f7655c3751" providerId="AD" clId="Web-{DAEDD7A8-DF0F-4AD3-942D-428121A8BFB1}" dt="2024-02-14T22:44:34.578" v="171" actId="1076"/>
          <ac:spMkLst>
            <pc:docMk/>
            <pc:sldMk cId="3741792644" sldId="309"/>
            <ac:spMk id="90" creationId="{00000000-0000-0000-0000-000000000000}"/>
          </ac:spMkLst>
        </pc:spChg>
        <pc:picChg chg="add mod">
          <ac:chgData name="Haylow, Lyric C" userId="S::lyrich237339@tamu.edu::f63779a3-44cb-46e5-a715-54f7655c3751" providerId="AD" clId="Web-{DAEDD7A8-DF0F-4AD3-942D-428121A8BFB1}" dt="2024-02-14T22:44:38.234" v="172" actId="1076"/>
          <ac:picMkLst>
            <pc:docMk/>
            <pc:sldMk cId="3741792644" sldId="309"/>
            <ac:picMk id="2" creationId="{5EE96AEA-2DD4-4018-A7F9-7B7E94EAC6ED}"/>
          </ac:picMkLst>
        </pc:picChg>
        <pc:picChg chg="del">
          <ac:chgData name="Haylow, Lyric C" userId="S::lyrich237339@tamu.edu::f63779a3-44cb-46e5-a715-54f7655c3751" providerId="AD" clId="Web-{DAEDD7A8-DF0F-4AD3-942D-428121A8BFB1}" dt="2024-02-14T22:43:53.951" v="165"/>
          <ac:picMkLst>
            <pc:docMk/>
            <pc:sldMk cId="3741792644" sldId="309"/>
            <ac:picMk id="3" creationId="{F697CBB9-E556-2FA8-D94D-A3DB8F34DC56}"/>
          </ac:picMkLst>
        </pc:picChg>
        <pc:picChg chg="del">
          <ac:chgData name="Haylow, Lyric C" userId="S::lyrich237339@tamu.edu::f63779a3-44cb-46e5-a715-54f7655c3751" providerId="AD" clId="Web-{DAEDD7A8-DF0F-4AD3-942D-428121A8BFB1}" dt="2024-02-14T22:43:52.592" v="164"/>
          <ac:picMkLst>
            <pc:docMk/>
            <pc:sldMk cId="3741792644" sldId="309"/>
            <ac:picMk id="4" creationId="{56E6A844-5EA1-2020-3DF8-EA7CDC215C41}"/>
          </ac:picMkLst>
        </pc:picChg>
        <pc:picChg chg="add mod">
          <ac:chgData name="Haylow, Lyric C" userId="S::lyrich237339@tamu.edu::f63779a3-44cb-46e5-a715-54f7655c3751" providerId="AD" clId="Web-{DAEDD7A8-DF0F-4AD3-942D-428121A8BFB1}" dt="2024-02-14T22:44:41.422" v="173" actId="1076"/>
          <ac:picMkLst>
            <pc:docMk/>
            <pc:sldMk cId="3741792644" sldId="309"/>
            <ac:picMk id="5" creationId="{71649B8A-3468-B1C4-BFA0-8AB20940E7C4}"/>
          </ac:picMkLst>
        </pc:picChg>
      </pc:sldChg>
      <pc:sldChg chg="modSp">
        <pc:chgData name="Haylow, Lyric C" userId="S::lyrich237339@tamu.edu::f63779a3-44cb-46e5-a715-54f7655c3751" providerId="AD" clId="Web-{DAEDD7A8-DF0F-4AD3-942D-428121A8BFB1}" dt="2024-02-14T22:50:14.543" v="591" actId="20577"/>
        <pc:sldMkLst>
          <pc:docMk/>
          <pc:sldMk cId="3949481253" sldId="310"/>
        </pc:sldMkLst>
        <pc:spChg chg="mod">
          <ac:chgData name="Haylow, Lyric C" userId="S::lyrich237339@tamu.edu::f63779a3-44cb-46e5-a715-54f7655c3751" providerId="AD" clId="Web-{DAEDD7A8-DF0F-4AD3-942D-428121A8BFB1}" dt="2024-02-14T22:50:14.543" v="591" actId="20577"/>
          <ac:spMkLst>
            <pc:docMk/>
            <pc:sldMk cId="3949481253" sldId="310"/>
            <ac:spMk id="2" creationId="{00000000-0000-0000-0000-000000000000}"/>
          </ac:spMkLst>
        </pc:spChg>
      </pc:sldChg>
      <pc:sldChg chg="addSp delSp modSp">
        <pc:chgData name="Haylow, Lyric C" userId="S::lyrich237339@tamu.edu::f63779a3-44cb-46e5-a715-54f7655c3751" providerId="AD" clId="Web-{DAEDD7A8-DF0F-4AD3-942D-428121A8BFB1}" dt="2024-02-14T23:01:51.754" v="1038"/>
        <pc:sldMkLst>
          <pc:docMk/>
          <pc:sldMk cId="3690458435" sldId="322"/>
        </pc:sldMkLst>
        <pc:spChg chg="del mod">
          <ac:chgData name="Haylow, Lyric C" userId="S::lyrich237339@tamu.edu::f63779a3-44cb-46e5-a715-54f7655c3751" providerId="AD" clId="Web-{DAEDD7A8-DF0F-4AD3-942D-428121A8BFB1}" dt="2024-02-14T22:57:42.090" v="874"/>
          <ac:spMkLst>
            <pc:docMk/>
            <pc:sldMk cId="3690458435" sldId="322"/>
            <ac:spMk id="2" creationId="{00000000-0000-0000-0000-000000000000}"/>
          </ac:spMkLst>
        </pc:spChg>
        <pc:spChg chg="del">
          <ac:chgData name="Haylow, Lyric C" userId="S::lyrich237339@tamu.edu::f63779a3-44cb-46e5-a715-54f7655c3751" providerId="AD" clId="Web-{DAEDD7A8-DF0F-4AD3-942D-428121A8BFB1}" dt="2024-02-14T22:55:07.506" v="704"/>
          <ac:spMkLst>
            <pc:docMk/>
            <pc:sldMk cId="3690458435" sldId="322"/>
            <ac:spMk id="3" creationId="{00000000-0000-0000-0000-000000000000}"/>
          </ac:spMkLst>
        </pc:spChg>
        <pc:spChg chg="add del mod">
          <ac:chgData name="Haylow, Lyric C" userId="S::lyrich237339@tamu.edu::f63779a3-44cb-46e5-a715-54f7655c3751" providerId="AD" clId="Web-{DAEDD7A8-DF0F-4AD3-942D-428121A8BFB1}" dt="2024-02-14T22:51:18.732" v="595"/>
          <ac:spMkLst>
            <pc:docMk/>
            <pc:sldMk cId="3690458435" sldId="322"/>
            <ac:spMk id="5" creationId="{A395DE08-B870-8833-BCBC-E3ACA2B9A0F4}"/>
          </ac:spMkLst>
        </pc:spChg>
        <pc:spChg chg="mod">
          <ac:chgData name="Haylow, Lyric C" userId="S::lyrich237339@tamu.edu::f63779a3-44cb-46e5-a715-54f7655c3751" providerId="AD" clId="Web-{DAEDD7A8-DF0F-4AD3-942D-428121A8BFB1}" dt="2024-02-14T22:57:55.918" v="880" actId="20577"/>
          <ac:spMkLst>
            <pc:docMk/>
            <pc:sldMk cId="3690458435" sldId="322"/>
            <ac:spMk id="68" creationId="{00000000-0000-0000-0000-000000000000}"/>
          </ac:spMkLst>
        </pc:spChg>
        <pc:graphicFrameChg chg="del mod modGraphic">
          <ac:chgData name="Haylow, Lyric C" userId="S::lyrich237339@tamu.edu::f63779a3-44cb-46e5-a715-54f7655c3751" providerId="AD" clId="Web-{DAEDD7A8-DF0F-4AD3-942D-428121A8BFB1}" dt="2024-02-14T22:54:59.178" v="702"/>
          <ac:graphicFrameMkLst>
            <pc:docMk/>
            <pc:sldMk cId="3690458435" sldId="322"/>
            <ac:graphicFrameMk id="4" creationId="{D85CF591-7138-4EEE-94C0-2B83AC1A9EC0}"/>
          </ac:graphicFrameMkLst>
        </pc:graphicFrameChg>
        <pc:graphicFrameChg chg="add mod modGraphic">
          <ac:chgData name="Haylow, Lyric C" userId="S::lyrich237339@tamu.edu::f63779a3-44cb-46e5-a715-54f7655c3751" providerId="AD" clId="Web-{DAEDD7A8-DF0F-4AD3-942D-428121A8BFB1}" dt="2024-02-14T23:01:51.754" v="1038"/>
          <ac:graphicFrameMkLst>
            <pc:docMk/>
            <pc:sldMk cId="3690458435" sldId="322"/>
            <ac:graphicFrameMk id="6" creationId="{45EE249D-0F73-7F97-F1F4-B3A6151A6B1E}"/>
          </ac:graphicFrameMkLst>
        </pc:graphicFrameChg>
      </pc:sldChg>
    </pc:docChg>
  </pc:docChgLst>
  <pc:docChgLst>
    <pc:chgData name="Malek, Jeb" userId="S::jeb.malek@tamu.edu::60687467-e533-4b88-99c9-a4c24fb41ab0" providerId="AD" clId="Web-{3A738ABE-B383-7555-71B6-C81DEFC47B39}"/>
    <pc:docChg chg="addSld modSld sldOrd">
      <pc:chgData name="Malek, Jeb" userId="S::jeb.malek@tamu.edu::60687467-e533-4b88-99c9-a4c24fb41ab0" providerId="AD" clId="Web-{3A738ABE-B383-7555-71B6-C81DEFC47B39}" dt="2024-01-29T16:32:37.141" v="94" actId="20577"/>
      <pc:docMkLst>
        <pc:docMk/>
      </pc:docMkLst>
      <pc:sldChg chg="modSp">
        <pc:chgData name="Malek, Jeb" userId="S::jeb.malek@tamu.edu::60687467-e533-4b88-99c9-a4c24fb41ab0" providerId="AD" clId="Web-{3A738ABE-B383-7555-71B6-C81DEFC47B39}" dt="2024-01-29T16:31:14.969" v="57" actId="20577"/>
        <pc:sldMkLst>
          <pc:docMk/>
          <pc:sldMk cId="3482335894" sldId="304"/>
        </pc:sldMkLst>
        <pc:spChg chg="mod">
          <ac:chgData name="Malek, Jeb" userId="S::jeb.malek@tamu.edu::60687467-e533-4b88-99c9-a4c24fb41ab0" providerId="AD" clId="Web-{3A738ABE-B383-7555-71B6-C81DEFC47B39}" dt="2024-01-29T16:31:14.969" v="57" actId="20577"/>
          <ac:spMkLst>
            <pc:docMk/>
            <pc:sldMk cId="3482335894" sldId="304"/>
            <ac:spMk id="54" creationId="{00000000-0000-0000-0000-000000000000}"/>
          </ac:spMkLst>
        </pc:spChg>
      </pc:sldChg>
      <pc:sldChg chg="modSp">
        <pc:chgData name="Malek, Jeb" userId="S::jeb.malek@tamu.edu::60687467-e533-4b88-99c9-a4c24fb41ab0" providerId="AD" clId="Web-{3A738ABE-B383-7555-71B6-C81DEFC47B39}" dt="2024-01-29T16:32:37.141" v="94" actId="20577"/>
        <pc:sldMkLst>
          <pc:docMk/>
          <pc:sldMk cId="2198972723" sldId="312"/>
        </pc:sldMkLst>
        <pc:spChg chg="mod">
          <ac:chgData name="Malek, Jeb" userId="S::jeb.malek@tamu.edu::60687467-e533-4b88-99c9-a4c24fb41ab0" providerId="AD" clId="Web-{3A738ABE-B383-7555-71B6-C81DEFC47B39}" dt="2024-01-29T16:32:37.141" v="94" actId="20577"/>
          <ac:spMkLst>
            <pc:docMk/>
            <pc:sldMk cId="2198972723" sldId="312"/>
            <ac:spMk id="142" creationId="{00000000-0000-0000-0000-000000000000}"/>
          </ac:spMkLst>
        </pc:spChg>
      </pc:sldChg>
      <pc:sldChg chg="add ord replId">
        <pc:chgData name="Malek, Jeb" userId="S::jeb.malek@tamu.edu::60687467-e533-4b88-99c9-a4c24fb41ab0" providerId="AD" clId="Web-{3A738ABE-B383-7555-71B6-C81DEFC47B39}" dt="2024-01-29T16:31:19.641" v="59"/>
        <pc:sldMkLst>
          <pc:docMk/>
          <pc:sldMk cId="2127138781" sldId="315"/>
        </pc:sldMkLst>
      </pc:sldChg>
      <pc:sldChg chg="add ord replId">
        <pc:chgData name="Malek, Jeb" userId="S::jeb.malek@tamu.edu::60687467-e533-4b88-99c9-a4c24fb41ab0" providerId="AD" clId="Web-{3A738ABE-B383-7555-71B6-C81DEFC47B39}" dt="2024-01-29T16:31:29.313" v="61"/>
        <pc:sldMkLst>
          <pc:docMk/>
          <pc:sldMk cId="1698676607" sldId="316"/>
        </pc:sldMkLst>
      </pc:sldChg>
      <pc:sldChg chg="add ord replId">
        <pc:chgData name="Malek, Jeb" userId="S::jeb.malek@tamu.edu::60687467-e533-4b88-99c9-a4c24fb41ab0" providerId="AD" clId="Web-{3A738ABE-B383-7555-71B6-C81DEFC47B39}" dt="2024-01-29T16:31:40.688" v="63"/>
        <pc:sldMkLst>
          <pc:docMk/>
          <pc:sldMk cId="3260355504" sldId="317"/>
        </pc:sldMkLst>
      </pc:sldChg>
      <pc:sldChg chg="add ord replId">
        <pc:chgData name="Malek, Jeb" userId="S::jeb.malek@tamu.edu::60687467-e533-4b88-99c9-a4c24fb41ab0" providerId="AD" clId="Web-{3A738ABE-B383-7555-71B6-C81DEFC47B39}" dt="2024-01-29T16:31:47.953" v="65"/>
        <pc:sldMkLst>
          <pc:docMk/>
          <pc:sldMk cId="1556358058" sldId="318"/>
        </pc:sldMkLst>
      </pc:sldChg>
    </pc:docChg>
  </pc:docChgLst>
  <pc:docChgLst>
    <pc:chgData clId="Web-{1FF32A00-8023-47CC-BF96-F1ADB38DA2E5}"/>
    <pc:docChg chg="modSld">
      <pc:chgData name="" userId="" providerId="" clId="Web-{1FF32A00-8023-47CC-BF96-F1ADB38DA2E5}" dt="2024-01-31T22:43:14.206" v="1" actId="20577"/>
      <pc:docMkLst>
        <pc:docMk/>
      </pc:docMkLst>
      <pc:sldChg chg="modSp">
        <pc:chgData name="" userId="" providerId="" clId="Web-{1FF32A00-8023-47CC-BF96-F1ADB38DA2E5}" dt="2024-01-31T22:43:14.206" v="1" actId="20577"/>
        <pc:sldMkLst>
          <pc:docMk/>
          <pc:sldMk cId="3482335894" sldId="304"/>
        </pc:sldMkLst>
        <pc:spChg chg="mod">
          <ac:chgData name="" userId="" providerId="" clId="Web-{1FF32A00-8023-47CC-BF96-F1ADB38DA2E5}" dt="2024-01-31T22:43:14.206" v="1" actId="20577"/>
          <ac:spMkLst>
            <pc:docMk/>
            <pc:sldMk cId="3482335894" sldId="304"/>
            <ac:spMk id="54" creationId="{00000000-0000-0000-0000-000000000000}"/>
          </ac:spMkLst>
        </pc:spChg>
      </pc:sldChg>
    </pc:docChg>
  </pc:docChgLst>
  <pc:docChgLst>
    <pc:chgData name="George, Josh" userId="S::joshgeorge08@tamu.edu::1689d662-d994-46ce-8ea7-04791d1a9290" providerId="AD" clId="Web-{68B06028-CC82-4E21-A1D0-4FD45309F5DE}"/>
    <pc:docChg chg="modSld">
      <pc:chgData name="George, Josh" userId="S::joshgeorge08@tamu.edu::1689d662-d994-46ce-8ea7-04791d1a9290" providerId="AD" clId="Web-{68B06028-CC82-4E21-A1D0-4FD45309F5DE}" dt="2024-01-31T23:31:58.640" v="20" actId="20577"/>
      <pc:docMkLst>
        <pc:docMk/>
      </pc:docMkLst>
      <pc:sldChg chg="delSp modSp">
        <pc:chgData name="George, Josh" userId="S::joshgeorge08@tamu.edu::1689d662-d994-46ce-8ea7-04791d1a9290" providerId="AD" clId="Web-{68B06028-CC82-4E21-A1D0-4FD45309F5DE}" dt="2024-01-31T23:30:25.637" v="8" actId="1076"/>
        <pc:sldMkLst>
          <pc:docMk/>
          <pc:sldMk cId="1556358058" sldId="318"/>
        </pc:sldMkLst>
        <pc:picChg chg="del">
          <ac:chgData name="George, Josh" userId="S::joshgeorge08@tamu.edu::1689d662-d994-46ce-8ea7-04791d1a9290" providerId="AD" clId="Web-{68B06028-CC82-4E21-A1D0-4FD45309F5DE}" dt="2024-01-31T23:30:12.668" v="4"/>
          <ac:picMkLst>
            <pc:docMk/>
            <pc:sldMk cId="1556358058" sldId="318"/>
            <ac:picMk id="3" creationId="{BFCF6249-18A9-105C-9D87-C27CCE26A942}"/>
          </ac:picMkLst>
        </pc:picChg>
        <pc:picChg chg="mod">
          <ac:chgData name="George, Josh" userId="S::joshgeorge08@tamu.edu::1689d662-d994-46ce-8ea7-04791d1a9290" providerId="AD" clId="Web-{68B06028-CC82-4E21-A1D0-4FD45309F5DE}" dt="2024-01-31T23:30:25.637" v="8" actId="1076"/>
          <ac:picMkLst>
            <pc:docMk/>
            <pc:sldMk cId="1556358058" sldId="318"/>
            <ac:picMk id="4" creationId="{FBE57632-E56B-850A-3A7A-1774F97F70EA}"/>
          </ac:picMkLst>
        </pc:picChg>
        <pc:picChg chg="mod">
          <ac:chgData name="George, Josh" userId="S::joshgeorge08@tamu.edu::1689d662-d994-46ce-8ea7-04791d1a9290" providerId="AD" clId="Web-{68B06028-CC82-4E21-A1D0-4FD45309F5DE}" dt="2024-01-31T23:30:22.777" v="7" actId="1076"/>
          <ac:picMkLst>
            <pc:docMk/>
            <pc:sldMk cId="1556358058" sldId="318"/>
            <ac:picMk id="5" creationId="{5C6C8DD5-FAE2-5AAA-CF5A-AF0D72DE1D8A}"/>
          </ac:picMkLst>
        </pc:picChg>
      </pc:sldChg>
      <pc:sldChg chg="addSp modSp">
        <pc:chgData name="George, Josh" userId="S::joshgeorge08@tamu.edu::1689d662-d994-46ce-8ea7-04791d1a9290" providerId="AD" clId="Web-{68B06028-CC82-4E21-A1D0-4FD45309F5DE}" dt="2024-01-31T23:31:58.640" v="20" actId="20577"/>
        <pc:sldMkLst>
          <pc:docMk/>
          <pc:sldMk cId="3407977498" sldId="320"/>
        </pc:sldMkLst>
        <pc:spChg chg="mod">
          <ac:chgData name="George, Josh" userId="S::joshgeorge08@tamu.edu::1689d662-d994-46ce-8ea7-04791d1a9290" providerId="AD" clId="Web-{68B06028-CC82-4E21-A1D0-4FD45309F5DE}" dt="2024-01-31T23:31:58.640" v="20" actId="20577"/>
          <ac:spMkLst>
            <pc:docMk/>
            <pc:sldMk cId="3407977498" sldId="320"/>
            <ac:spMk id="2" creationId="{5C7958C1-2380-9928-1298-B149B3F7EFB7}"/>
          </ac:spMkLst>
        </pc:spChg>
        <pc:picChg chg="add mod">
          <ac:chgData name="George, Josh" userId="S::joshgeorge08@tamu.edu::1689d662-d994-46ce-8ea7-04791d1a9290" providerId="AD" clId="Web-{68B06028-CC82-4E21-A1D0-4FD45309F5DE}" dt="2024-01-31T23:31:44.140" v="11" actId="1076"/>
          <ac:picMkLst>
            <pc:docMk/>
            <pc:sldMk cId="3407977498" sldId="320"/>
            <ac:picMk id="3" creationId="{528465AE-05BD-4291-AA9E-2918CFE93F70}"/>
          </ac:picMkLst>
        </pc:picChg>
        <pc:picChg chg="mod">
          <ac:chgData name="George, Josh" userId="S::joshgeorge08@tamu.edu::1689d662-d994-46ce-8ea7-04791d1a9290" providerId="AD" clId="Web-{68B06028-CC82-4E21-A1D0-4FD45309F5DE}" dt="2024-01-31T23:31:50.765" v="12" actId="1076"/>
          <ac:picMkLst>
            <pc:docMk/>
            <pc:sldMk cId="3407977498" sldId="320"/>
            <ac:picMk id="4" creationId="{CEA19282-A816-4AD1-FF34-136E1DF0A893}"/>
          </ac:picMkLst>
        </pc:picChg>
      </pc:sldChg>
    </pc:docChg>
  </pc:docChgLst>
  <pc:docChgLst>
    <pc:chgData name="George, Josh" userId="S::joshgeorge08@tamu.edu::1689d662-d994-46ce-8ea7-04791d1a9290" providerId="AD" clId="Web-{5D1CA6CF-CE9B-465F-8C00-2A0168975661}"/>
    <pc:docChg chg="modSld">
      <pc:chgData name="George, Josh" userId="S::joshgeorge08@tamu.edu::1689d662-d994-46ce-8ea7-04791d1a9290" providerId="AD" clId="Web-{5D1CA6CF-CE9B-465F-8C00-2A0168975661}" dt="2024-01-31T23:11:45.380" v="3" actId="1076"/>
      <pc:docMkLst>
        <pc:docMk/>
      </pc:docMkLst>
      <pc:sldChg chg="addSp modSp">
        <pc:chgData name="George, Josh" userId="S::joshgeorge08@tamu.edu::1689d662-d994-46ce-8ea7-04791d1a9290" providerId="AD" clId="Web-{5D1CA6CF-CE9B-465F-8C00-2A0168975661}" dt="2024-01-31T23:11:45.380" v="3" actId="1076"/>
        <pc:sldMkLst>
          <pc:docMk/>
          <pc:sldMk cId="1093395937" sldId="313"/>
        </pc:sldMkLst>
        <pc:picChg chg="add mod">
          <ac:chgData name="George, Josh" userId="S::joshgeorge08@tamu.edu::1689d662-d994-46ce-8ea7-04791d1a9290" providerId="AD" clId="Web-{5D1CA6CF-CE9B-465F-8C00-2A0168975661}" dt="2024-01-31T23:11:45.380" v="3" actId="1076"/>
          <ac:picMkLst>
            <pc:docMk/>
            <pc:sldMk cId="1093395937" sldId="313"/>
            <ac:picMk id="2" creationId="{547FD909-AD0B-8982-EDCD-79C989D0A202}"/>
          </ac:picMkLst>
        </pc:picChg>
      </pc:sldChg>
    </pc:docChg>
  </pc:docChgLst>
  <pc:docChgLst>
    <pc:chgData name="George, Josh" userId="S::joshgeorge08@tamu.edu::1689d662-d994-46ce-8ea7-04791d1a9290" providerId="AD" clId="Web-{3BED9122-1F9D-473C-8835-BF12A8550995}"/>
    <pc:docChg chg="modSld">
      <pc:chgData name="George, Josh" userId="S::joshgeorge08@tamu.edu::1689d662-d994-46ce-8ea7-04791d1a9290" providerId="AD" clId="Web-{3BED9122-1F9D-473C-8835-BF12A8550995}" dt="2024-01-29T16:34:12.716" v="1"/>
      <pc:docMkLst>
        <pc:docMk/>
      </pc:docMkLst>
      <pc:sldChg chg="addSp delSp">
        <pc:chgData name="George, Josh" userId="S::joshgeorge08@tamu.edu::1689d662-d994-46ce-8ea7-04791d1a9290" providerId="AD" clId="Web-{3BED9122-1F9D-473C-8835-BF12A8550995}" dt="2024-01-29T16:34:12.716" v="1"/>
        <pc:sldMkLst>
          <pc:docMk/>
          <pc:sldMk cId="1248451537" sldId="306"/>
        </pc:sldMkLst>
        <pc:spChg chg="del">
          <ac:chgData name="George, Josh" userId="S::joshgeorge08@tamu.edu::1689d662-d994-46ce-8ea7-04791d1a9290" providerId="AD" clId="Web-{3BED9122-1F9D-473C-8835-BF12A8550995}" dt="2024-01-29T16:34:12.716" v="1"/>
          <ac:spMkLst>
            <pc:docMk/>
            <pc:sldMk cId="1248451537" sldId="306"/>
            <ac:spMk id="2" creationId="{00000000-0000-0000-0000-000000000000}"/>
          </ac:spMkLst>
        </pc:spChg>
        <pc:spChg chg="add">
          <ac:chgData name="George, Josh" userId="S::joshgeorge08@tamu.edu::1689d662-d994-46ce-8ea7-04791d1a9290" providerId="AD" clId="Web-{3BED9122-1F9D-473C-8835-BF12A8550995}" dt="2024-01-29T16:34:10.387" v="0"/>
          <ac:spMkLst>
            <pc:docMk/>
            <pc:sldMk cId="1248451537" sldId="306"/>
            <ac:spMk id="3" creationId="{73FB1B81-AF16-D1D7-06ED-E2351AB684B3}"/>
          </ac:spMkLst>
        </pc:spChg>
      </pc:sldChg>
    </pc:docChg>
  </pc:docChgLst>
  <pc:docChgLst>
    <pc:chgData name="Haylow, Lyric C" userId="S::lyrich237339@tamu.edu::f63779a3-44cb-46e5-a715-54f7655c3751" providerId="AD" clId="Web-{3AB0329E-1DA6-448A-B727-22D12B75F418}"/>
    <pc:docChg chg="modSld">
      <pc:chgData name="Haylow, Lyric C" userId="S::lyrich237339@tamu.edu::f63779a3-44cb-46e5-a715-54f7655c3751" providerId="AD" clId="Web-{3AB0329E-1DA6-448A-B727-22D12B75F418}" dt="2024-01-29T16:39:45.412" v="4" actId="1076"/>
      <pc:docMkLst>
        <pc:docMk/>
      </pc:docMkLst>
      <pc:sldChg chg="modSp">
        <pc:chgData name="Haylow, Lyric C" userId="S::lyrich237339@tamu.edu::f63779a3-44cb-46e5-a715-54f7655c3751" providerId="AD" clId="Web-{3AB0329E-1DA6-448A-B727-22D12B75F418}" dt="2024-01-29T16:36:49.827" v="3" actId="20577"/>
        <pc:sldMkLst>
          <pc:docMk/>
          <pc:sldMk cId="3482335894" sldId="304"/>
        </pc:sldMkLst>
        <pc:spChg chg="mod">
          <ac:chgData name="Haylow, Lyric C" userId="S::lyrich237339@tamu.edu::f63779a3-44cb-46e5-a715-54f7655c3751" providerId="AD" clId="Web-{3AB0329E-1DA6-448A-B727-22D12B75F418}" dt="2024-01-29T16:36:49.827" v="3" actId="20577"/>
          <ac:spMkLst>
            <pc:docMk/>
            <pc:sldMk cId="3482335894" sldId="304"/>
            <ac:spMk id="54" creationId="{00000000-0000-0000-0000-000000000000}"/>
          </ac:spMkLst>
        </pc:spChg>
      </pc:sldChg>
      <pc:sldChg chg="modSp">
        <pc:chgData name="Haylow, Lyric C" userId="S::lyrich237339@tamu.edu::f63779a3-44cb-46e5-a715-54f7655c3751" providerId="AD" clId="Web-{3AB0329E-1DA6-448A-B727-22D12B75F418}" dt="2024-01-29T16:39:45.412" v="4" actId="1076"/>
        <pc:sldMkLst>
          <pc:docMk/>
          <pc:sldMk cId="2407612721" sldId="307"/>
        </pc:sldMkLst>
        <pc:spChg chg="mod">
          <ac:chgData name="Haylow, Lyric C" userId="S::lyrich237339@tamu.edu::f63779a3-44cb-46e5-a715-54f7655c3751" providerId="AD" clId="Web-{3AB0329E-1DA6-448A-B727-22D12B75F418}" dt="2024-01-29T16:39:45.412" v="4" actId="1076"/>
          <ac:spMkLst>
            <pc:docMk/>
            <pc:sldMk cId="2407612721" sldId="307"/>
            <ac:spMk id="2" creationId="{00000000-0000-0000-0000-000000000000}"/>
          </ac:spMkLst>
        </pc:spChg>
      </pc:sldChg>
    </pc:docChg>
  </pc:docChgLst>
  <pc:docChgLst>
    <pc:chgData name="George, Josh" userId="S::joshgeorge08@tamu.edu::1689d662-d994-46ce-8ea7-04791d1a9290" providerId="AD" clId="Web-{B25AD3B5-C599-4173-A4E0-4304B519A4C0}"/>
    <pc:docChg chg="addSld modSld">
      <pc:chgData name="George, Josh" userId="S::joshgeorge08@tamu.edu::1689d662-d994-46ce-8ea7-04791d1a9290" providerId="AD" clId="Web-{B25AD3B5-C599-4173-A4E0-4304B519A4C0}" dt="2024-01-31T23:29:07.257" v="2"/>
      <pc:docMkLst>
        <pc:docMk/>
      </pc:docMkLst>
      <pc:sldChg chg="addSp delSp modSp new">
        <pc:chgData name="George, Josh" userId="S::joshgeorge08@tamu.edu::1689d662-d994-46ce-8ea7-04791d1a9290" providerId="AD" clId="Web-{B25AD3B5-C599-4173-A4E0-4304B519A4C0}" dt="2024-01-31T23:29:07.257" v="2"/>
        <pc:sldMkLst>
          <pc:docMk/>
          <pc:sldMk cId="3407977498" sldId="320"/>
        </pc:sldMkLst>
        <pc:spChg chg="del">
          <ac:chgData name="George, Josh" userId="S::joshgeorge08@tamu.edu::1689d662-d994-46ce-8ea7-04791d1a9290" providerId="AD" clId="Web-{B25AD3B5-C599-4173-A4E0-4304B519A4C0}" dt="2024-01-31T23:29:06.241" v="1"/>
          <ac:spMkLst>
            <pc:docMk/>
            <pc:sldMk cId="3407977498" sldId="320"/>
            <ac:spMk id="3" creationId="{98AAABF6-7A8A-4DD0-A5F7-174DF48FC7BB}"/>
          </ac:spMkLst>
        </pc:spChg>
        <pc:picChg chg="add mod">
          <ac:chgData name="George, Josh" userId="S::joshgeorge08@tamu.edu::1689d662-d994-46ce-8ea7-04791d1a9290" providerId="AD" clId="Web-{B25AD3B5-C599-4173-A4E0-4304B519A4C0}" dt="2024-01-31T23:29:07.257" v="2"/>
          <ac:picMkLst>
            <pc:docMk/>
            <pc:sldMk cId="3407977498" sldId="320"/>
            <ac:picMk id="4" creationId="{CEA19282-A816-4AD1-FF34-136E1DF0A893}"/>
          </ac:picMkLst>
        </pc:picChg>
      </pc:sldChg>
    </pc:docChg>
  </pc:docChgLst>
  <pc:docChgLst>
    <pc:chgData name="George, Josh" userId="S::joshgeorge08@tamu.edu::1689d662-d994-46ce-8ea7-04791d1a9290" providerId="AD" clId="Web-{BD5A72EA-19DB-4238-84E3-65D94FAB567F}"/>
    <pc:docChg chg="modSld">
      <pc:chgData name="George, Josh" userId="S::joshgeorge08@tamu.edu::1689d662-d994-46ce-8ea7-04791d1a9290" providerId="AD" clId="Web-{BD5A72EA-19DB-4238-84E3-65D94FAB567F}" dt="2024-01-31T23:19:04.782" v="0"/>
      <pc:docMkLst>
        <pc:docMk/>
      </pc:docMkLst>
      <pc:sldChg chg="addSp modSp">
        <pc:chgData name="George, Josh" userId="S::joshgeorge08@tamu.edu::1689d662-d994-46ce-8ea7-04791d1a9290" providerId="AD" clId="Web-{BD5A72EA-19DB-4238-84E3-65D94FAB567F}" dt="2024-01-31T23:19:04.782" v="0"/>
        <pc:sldMkLst>
          <pc:docMk/>
          <pc:sldMk cId="1855459676" sldId="319"/>
        </pc:sldMkLst>
        <pc:picChg chg="add mod">
          <ac:chgData name="George, Josh" userId="S::joshgeorge08@tamu.edu::1689d662-d994-46ce-8ea7-04791d1a9290" providerId="AD" clId="Web-{BD5A72EA-19DB-4238-84E3-65D94FAB567F}" dt="2024-01-31T23:19:04.782" v="0"/>
          <ac:picMkLst>
            <pc:docMk/>
            <pc:sldMk cId="1855459676" sldId="319"/>
            <ac:picMk id="3" creationId="{C7626E88-8845-99D1-7B2B-D12A65800EC0}"/>
          </ac:picMkLst>
        </pc:picChg>
      </pc:sldChg>
    </pc:docChg>
  </pc:docChgLst>
  <pc:docChgLst>
    <pc:chgData name="George, Josh" userId="S::joshgeorge08@tamu.edu::1689d662-d994-46ce-8ea7-04791d1a9290" providerId="AD" clId="Web-{E88C9D70-F37F-449D-9B50-7C66BCE60066}"/>
    <pc:docChg chg="modSld">
      <pc:chgData name="George, Josh" userId="S::joshgeorge08@tamu.edu::1689d662-d994-46ce-8ea7-04791d1a9290" providerId="AD" clId="Web-{E88C9D70-F37F-449D-9B50-7C66BCE60066}" dt="2024-02-14T23:11:48.483" v="1" actId="1076"/>
      <pc:docMkLst>
        <pc:docMk/>
      </pc:docMkLst>
      <pc:sldChg chg="addSp modSp">
        <pc:chgData name="George, Josh" userId="S::joshgeorge08@tamu.edu::1689d662-d994-46ce-8ea7-04791d1a9290" providerId="AD" clId="Web-{E88C9D70-F37F-449D-9B50-7C66BCE60066}" dt="2024-02-14T23:11:48.483" v="1" actId="1076"/>
        <pc:sldMkLst>
          <pc:docMk/>
          <pc:sldMk cId="1999424729" sldId="324"/>
        </pc:sldMkLst>
        <pc:picChg chg="add mod">
          <ac:chgData name="George, Josh" userId="S::joshgeorge08@tamu.edu::1689d662-d994-46ce-8ea7-04791d1a9290" providerId="AD" clId="Web-{E88C9D70-F37F-449D-9B50-7C66BCE60066}" dt="2024-02-14T23:11:48.483" v="1" actId="1076"/>
          <ac:picMkLst>
            <pc:docMk/>
            <pc:sldMk cId="1999424729" sldId="324"/>
            <ac:picMk id="2" creationId="{976F3F39-E339-7C54-59F9-7CD9FD99D740}"/>
          </ac:picMkLst>
        </pc:picChg>
      </pc:sldChg>
    </pc:docChg>
  </pc:docChgLst>
  <pc:docChgLst>
    <pc:chgData name="Haylow, Lyric C" userId="S::lyrich237339@tamu.edu::f63779a3-44cb-46e5-a715-54f7655c3751" providerId="AD" clId="Web-{FE81B278-53AD-4597-BB1A-CB603BE718D7}"/>
    <pc:docChg chg="modSld">
      <pc:chgData name="Haylow, Lyric C" userId="S::lyrich237339@tamu.edu::f63779a3-44cb-46e5-a715-54f7655c3751" providerId="AD" clId="Web-{FE81B278-53AD-4597-BB1A-CB603BE718D7}" dt="2024-01-31T23:10:16.891" v="2814" actId="20577"/>
      <pc:docMkLst>
        <pc:docMk/>
      </pc:docMkLst>
      <pc:sldChg chg="modSp">
        <pc:chgData name="Haylow, Lyric C" userId="S::lyrich237339@tamu.edu::f63779a3-44cb-46e5-a715-54f7655c3751" providerId="AD" clId="Web-{FE81B278-53AD-4597-BB1A-CB603BE718D7}" dt="2024-01-31T22:29:16.385" v="1" actId="20577"/>
        <pc:sldMkLst>
          <pc:docMk/>
          <pc:sldMk cId="1248451537" sldId="306"/>
        </pc:sldMkLst>
        <pc:spChg chg="mod">
          <ac:chgData name="Haylow, Lyric C" userId="S::lyrich237339@tamu.edu::f63779a3-44cb-46e5-a715-54f7655c3751" providerId="AD" clId="Web-{FE81B278-53AD-4597-BB1A-CB603BE718D7}" dt="2024-01-31T22:29:16.385" v="1" actId="20577"/>
          <ac:spMkLst>
            <pc:docMk/>
            <pc:sldMk cId="1248451537" sldId="306"/>
            <ac:spMk id="3" creationId="{73FB1B81-AF16-D1D7-06ED-E2351AB684B3}"/>
          </ac:spMkLst>
        </pc:spChg>
      </pc:sldChg>
      <pc:sldChg chg="addSp delSp modSp">
        <pc:chgData name="Haylow, Lyric C" userId="S::lyrich237339@tamu.edu::f63779a3-44cb-46e5-a715-54f7655c3751" providerId="AD" clId="Web-{FE81B278-53AD-4597-BB1A-CB603BE718D7}" dt="2024-01-31T23:09:34.702" v="2808" actId="20577"/>
        <pc:sldMkLst>
          <pc:docMk/>
          <pc:sldMk cId="2407612721" sldId="307"/>
        </pc:sldMkLst>
        <pc:spChg chg="del">
          <ac:chgData name="Haylow, Lyric C" userId="S::lyrich237339@tamu.edu::f63779a3-44cb-46e5-a715-54f7655c3751" providerId="AD" clId="Web-{FE81B278-53AD-4597-BB1A-CB603BE718D7}" dt="2024-01-31T22:50:22.475" v="2103"/>
          <ac:spMkLst>
            <pc:docMk/>
            <pc:sldMk cId="2407612721" sldId="307"/>
            <ac:spMk id="2" creationId="{00000000-0000-0000-0000-000000000000}"/>
          </ac:spMkLst>
        </pc:spChg>
        <pc:spChg chg="add del mod">
          <ac:chgData name="Haylow, Lyric C" userId="S::lyrich237339@tamu.edu::f63779a3-44cb-46e5-a715-54f7655c3751" providerId="AD" clId="Web-{FE81B278-53AD-4597-BB1A-CB603BE718D7}" dt="2024-01-31T23:05:46.772" v="2375" actId="20577"/>
          <ac:spMkLst>
            <pc:docMk/>
            <pc:sldMk cId="2407612721" sldId="307"/>
            <ac:spMk id="3" creationId="{AA9FA1D5-2390-B87D-6B76-95D636107B3B}"/>
          </ac:spMkLst>
        </pc:spChg>
        <pc:spChg chg="mod">
          <ac:chgData name="Haylow, Lyric C" userId="S::lyrich237339@tamu.edu::f63779a3-44cb-46e5-a715-54f7655c3751" providerId="AD" clId="Web-{FE81B278-53AD-4597-BB1A-CB603BE718D7}" dt="2024-01-31T23:09:34.702" v="2808" actId="20577"/>
          <ac:spMkLst>
            <pc:docMk/>
            <pc:sldMk cId="2407612721" sldId="307"/>
            <ac:spMk id="68" creationId="{00000000-0000-0000-0000-000000000000}"/>
          </ac:spMkLst>
        </pc:spChg>
      </pc:sldChg>
      <pc:sldChg chg="addSp delSp modSp">
        <pc:chgData name="Haylow, Lyric C" userId="S::lyrich237339@tamu.edu::f63779a3-44cb-46e5-a715-54f7655c3751" providerId="AD" clId="Web-{FE81B278-53AD-4597-BB1A-CB603BE718D7}" dt="2024-01-31T23:05:33.662" v="2369"/>
        <pc:sldMkLst>
          <pc:docMk/>
          <pc:sldMk cId="4231427536" sldId="308"/>
        </pc:sldMkLst>
        <pc:spChg chg="add del">
          <ac:chgData name="Haylow, Lyric C" userId="S::lyrich237339@tamu.edu::f63779a3-44cb-46e5-a715-54f7655c3751" providerId="AD" clId="Web-{FE81B278-53AD-4597-BB1A-CB603BE718D7}" dt="2024-01-31T22:44:46.526" v="1608"/>
          <ac:spMkLst>
            <pc:docMk/>
            <pc:sldMk cId="4231427536" sldId="308"/>
            <ac:spMk id="2" creationId="{00000000-0000-0000-0000-000000000000}"/>
          </ac:spMkLst>
        </pc:spChg>
        <pc:spChg chg="mod">
          <ac:chgData name="Haylow, Lyric C" userId="S::lyrich237339@tamu.edu::f63779a3-44cb-46e5-a715-54f7655c3751" providerId="AD" clId="Web-{FE81B278-53AD-4597-BB1A-CB603BE718D7}" dt="2024-01-31T22:36:58.745" v="867" actId="20577"/>
          <ac:spMkLst>
            <pc:docMk/>
            <pc:sldMk cId="4231427536" sldId="308"/>
            <ac:spMk id="82" creationId="{00000000-0000-0000-0000-000000000000}"/>
          </ac:spMkLst>
        </pc:spChg>
        <pc:graphicFrameChg chg="mod modGraphic">
          <ac:chgData name="Haylow, Lyric C" userId="S::lyrich237339@tamu.edu::f63779a3-44cb-46e5-a715-54f7655c3751" providerId="AD" clId="Web-{FE81B278-53AD-4597-BB1A-CB603BE718D7}" dt="2024-01-31T23:05:33.662" v="2369"/>
          <ac:graphicFrameMkLst>
            <pc:docMk/>
            <pc:sldMk cId="4231427536" sldId="308"/>
            <ac:graphicFrameMk id="83" creationId="{00000000-0000-0000-0000-000000000000}"/>
          </ac:graphicFrameMkLst>
        </pc:graphicFrameChg>
      </pc:sldChg>
      <pc:sldChg chg="addSp delSp modSp">
        <pc:chgData name="Haylow, Lyric C" userId="S::lyrich237339@tamu.edu::f63779a3-44cb-46e5-a715-54f7655c3751" providerId="AD" clId="Web-{FE81B278-53AD-4597-BB1A-CB603BE718D7}" dt="2024-01-31T23:04:33.285" v="2347" actId="1076"/>
        <pc:sldMkLst>
          <pc:docMk/>
          <pc:sldMk cId="3741792644" sldId="309"/>
        </pc:sldMkLst>
        <pc:spChg chg="del">
          <ac:chgData name="Haylow, Lyric C" userId="S::lyrich237339@tamu.edu::f63779a3-44cb-46e5-a715-54f7655c3751" providerId="AD" clId="Web-{FE81B278-53AD-4597-BB1A-CB603BE718D7}" dt="2024-01-31T23:04:28.941" v="2346"/>
          <ac:spMkLst>
            <pc:docMk/>
            <pc:sldMk cId="3741792644" sldId="309"/>
            <ac:spMk id="2" creationId="{00000000-0000-0000-0000-000000000000}"/>
          </ac:spMkLst>
        </pc:spChg>
        <pc:spChg chg="del">
          <ac:chgData name="Haylow, Lyric C" userId="S::lyrich237339@tamu.edu::f63779a3-44cb-46e5-a715-54f7655c3751" providerId="AD" clId="Web-{FE81B278-53AD-4597-BB1A-CB603BE718D7}" dt="2024-01-31T23:04:09.472" v="2338"/>
          <ac:spMkLst>
            <pc:docMk/>
            <pc:sldMk cId="3741792644" sldId="309"/>
            <ac:spMk id="88" creationId="{00000000-0000-0000-0000-000000000000}"/>
          </ac:spMkLst>
        </pc:spChg>
        <pc:spChg chg="mod">
          <ac:chgData name="Haylow, Lyric C" userId="S::lyrich237339@tamu.edu::f63779a3-44cb-46e5-a715-54f7655c3751" providerId="AD" clId="Web-{FE81B278-53AD-4597-BB1A-CB603BE718D7}" dt="2024-01-31T22:45:18.340" v="1654" actId="20577"/>
          <ac:spMkLst>
            <pc:docMk/>
            <pc:sldMk cId="3741792644" sldId="309"/>
            <ac:spMk id="90" creationId="{00000000-0000-0000-0000-000000000000}"/>
          </ac:spMkLst>
        </pc:spChg>
        <pc:picChg chg="add mod modCrop">
          <ac:chgData name="Haylow, Lyric C" userId="S::lyrich237339@tamu.edu::f63779a3-44cb-46e5-a715-54f7655c3751" providerId="AD" clId="Web-{FE81B278-53AD-4597-BB1A-CB603BE718D7}" dt="2024-01-31T23:04:33.285" v="2347" actId="1076"/>
          <ac:picMkLst>
            <pc:docMk/>
            <pc:sldMk cId="3741792644" sldId="309"/>
            <ac:picMk id="3" creationId="{F697CBB9-E556-2FA8-D94D-A3DB8F34DC56}"/>
          </ac:picMkLst>
        </pc:picChg>
        <pc:picChg chg="add mod">
          <ac:chgData name="Haylow, Lyric C" userId="S::lyrich237339@tamu.edu::f63779a3-44cb-46e5-a715-54f7655c3751" providerId="AD" clId="Web-{FE81B278-53AD-4597-BB1A-CB603BE718D7}" dt="2024-01-31T23:04:12.644" v="2339" actId="1076"/>
          <ac:picMkLst>
            <pc:docMk/>
            <pc:sldMk cId="3741792644" sldId="309"/>
            <ac:picMk id="4" creationId="{56E6A844-5EA1-2020-3DF8-EA7CDC215C41}"/>
          </ac:picMkLst>
        </pc:picChg>
      </pc:sldChg>
      <pc:sldChg chg="modSp">
        <pc:chgData name="Haylow, Lyric C" userId="S::lyrich237339@tamu.edu::f63779a3-44cb-46e5-a715-54f7655c3751" providerId="AD" clId="Web-{FE81B278-53AD-4597-BB1A-CB603BE718D7}" dt="2024-01-31T23:05:25.646" v="2360" actId="20577"/>
        <pc:sldMkLst>
          <pc:docMk/>
          <pc:sldMk cId="3949481253" sldId="310"/>
        </pc:sldMkLst>
        <pc:spChg chg="mod">
          <ac:chgData name="Haylow, Lyric C" userId="S::lyrich237339@tamu.edu::f63779a3-44cb-46e5-a715-54f7655c3751" providerId="AD" clId="Web-{FE81B278-53AD-4597-BB1A-CB603BE718D7}" dt="2024-01-31T23:05:25.646" v="2360" actId="20577"/>
          <ac:spMkLst>
            <pc:docMk/>
            <pc:sldMk cId="3949481253" sldId="310"/>
            <ac:spMk id="2" creationId="{00000000-0000-0000-0000-000000000000}"/>
          </ac:spMkLst>
        </pc:spChg>
      </pc:sldChg>
      <pc:sldChg chg="addSp delSp modSp">
        <pc:chgData name="Haylow, Lyric C" userId="S::lyrich237339@tamu.edu::f63779a3-44cb-46e5-a715-54f7655c3751" providerId="AD" clId="Web-{FE81B278-53AD-4597-BB1A-CB603BE718D7}" dt="2024-01-31T23:10:16.891" v="2814" actId="20577"/>
        <pc:sldMkLst>
          <pc:docMk/>
          <pc:sldMk cId="3906059831" sldId="314"/>
        </pc:sldMkLst>
        <pc:spChg chg="del mod">
          <ac:chgData name="Haylow, Lyric C" userId="S::lyrich237339@tamu.edu::f63779a3-44cb-46e5-a715-54f7655c3751" providerId="AD" clId="Web-{FE81B278-53AD-4597-BB1A-CB603BE718D7}" dt="2024-01-31T23:10:10.234" v="2811"/>
          <ac:spMkLst>
            <pc:docMk/>
            <pc:sldMk cId="3906059831" sldId="314"/>
            <ac:spMk id="2" creationId="{00000000-0000-0000-0000-000000000000}"/>
          </ac:spMkLst>
        </pc:spChg>
        <pc:spChg chg="add mod">
          <ac:chgData name="Haylow, Lyric C" userId="S::lyrich237339@tamu.edu::f63779a3-44cb-46e5-a715-54f7655c3751" providerId="AD" clId="Web-{FE81B278-53AD-4597-BB1A-CB603BE718D7}" dt="2024-01-31T23:10:16.891" v="2814" actId="20577"/>
          <ac:spMkLst>
            <pc:docMk/>
            <pc:sldMk cId="3906059831" sldId="314"/>
            <ac:spMk id="3" creationId="{C5D5CF24-1653-F978-D4A7-FF6A96106C91}"/>
          </ac:spMkLst>
        </pc:spChg>
      </pc:sldChg>
    </pc:docChg>
  </pc:docChgLst>
  <pc:docChgLst>
    <pc:chgData name="George, Josh" userId="S::joshgeorge08@tamu.edu::1689d662-d994-46ce-8ea7-04791d1a9290" providerId="AD" clId="Web-{0913D625-19AD-4BB8-A36B-7A5D3A25E9F0}"/>
    <pc:docChg chg="modSld">
      <pc:chgData name="George, Josh" userId="S::joshgeorge08@tamu.edu::1689d662-d994-46ce-8ea7-04791d1a9290" providerId="AD" clId="Web-{0913D625-19AD-4BB8-A36B-7A5D3A25E9F0}" dt="2024-01-29T16:32:02.395" v="51"/>
      <pc:docMkLst>
        <pc:docMk/>
      </pc:docMkLst>
      <pc:sldChg chg="delSp modSp">
        <pc:chgData name="George, Josh" userId="S::joshgeorge08@tamu.edu::1689d662-d994-46ce-8ea7-04791d1a9290" providerId="AD" clId="Web-{0913D625-19AD-4BB8-A36B-7A5D3A25E9F0}" dt="2024-01-29T16:32:02.395" v="51"/>
        <pc:sldMkLst>
          <pc:docMk/>
          <pc:sldMk cId="3482335894" sldId="304"/>
        </pc:sldMkLst>
        <pc:spChg chg="del mod">
          <ac:chgData name="George, Josh" userId="S::joshgeorge08@tamu.edu::1689d662-d994-46ce-8ea7-04791d1a9290" providerId="AD" clId="Web-{0913D625-19AD-4BB8-A36B-7A5D3A25E9F0}" dt="2024-01-29T16:32:02.395" v="51"/>
          <ac:spMkLst>
            <pc:docMk/>
            <pc:sldMk cId="3482335894" sldId="304"/>
            <ac:spMk id="2" creationId="{00000000-0000-0000-0000-000000000000}"/>
          </ac:spMkLst>
        </pc:spChg>
        <pc:spChg chg="mod">
          <ac:chgData name="George, Josh" userId="S::joshgeorge08@tamu.edu::1689d662-d994-46ce-8ea7-04791d1a9290" providerId="AD" clId="Web-{0913D625-19AD-4BB8-A36B-7A5D3A25E9F0}" dt="2024-01-29T16:31:51.817" v="39" actId="20577"/>
          <ac:spMkLst>
            <pc:docMk/>
            <pc:sldMk cId="3482335894" sldId="304"/>
            <ac:spMk id="54" creationId="{00000000-0000-0000-0000-000000000000}"/>
          </ac:spMkLst>
        </pc:spChg>
      </pc:sldChg>
      <pc:sldChg chg="modSp">
        <pc:chgData name="George, Josh" userId="S::joshgeorge08@tamu.edu::1689d662-d994-46ce-8ea7-04791d1a9290" providerId="AD" clId="Web-{0913D625-19AD-4BB8-A36B-7A5D3A25E9F0}" dt="2024-01-29T16:31:23.363" v="4" actId="20577"/>
        <pc:sldMkLst>
          <pc:docMk/>
          <pc:sldMk cId="775211522" sldId="305"/>
        </pc:sldMkLst>
        <pc:spChg chg="mod">
          <ac:chgData name="George, Josh" userId="S::joshgeorge08@tamu.edu::1689d662-d994-46ce-8ea7-04791d1a9290" providerId="AD" clId="Web-{0913D625-19AD-4BB8-A36B-7A5D3A25E9F0}" dt="2024-01-29T16:31:23.363" v="4" actId="20577"/>
          <ac:spMkLst>
            <pc:docMk/>
            <pc:sldMk cId="775211522" sldId="305"/>
            <ac:spMk id="61" creationId="{00000000-0000-0000-0000-000000000000}"/>
          </ac:spMkLst>
        </pc:spChg>
      </pc:sldChg>
    </pc:docChg>
  </pc:docChgLst>
  <pc:docChgLst>
    <pc:chgData name="Malek, Jeb" userId="60687467-e533-4b88-99c9-a4c24fb41ab0" providerId="ADAL" clId="{7DDDEFB6-E401-4DCB-8171-E0FF01F26C85}"/>
    <pc:docChg chg="undo custSel modSld">
      <pc:chgData name="Malek, Jeb" userId="60687467-e533-4b88-99c9-a4c24fb41ab0" providerId="ADAL" clId="{7DDDEFB6-E401-4DCB-8171-E0FF01F26C85}" dt="2024-01-31T23:01:41.733" v="809" actId="20577"/>
      <pc:docMkLst>
        <pc:docMk/>
      </pc:docMkLst>
      <pc:sldChg chg="modSp mod">
        <pc:chgData name="Malek, Jeb" userId="60687467-e533-4b88-99c9-a4c24fb41ab0" providerId="ADAL" clId="{7DDDEFB6-E401-4DCB-8171-E0FF01F26C85}" dt="2024-01-31T23:00:51.751" v="682" actId="20577"/>
        <pc:sldMkLst>
          <pc:docMk/>
          <pc:sldMk cId="3949481253" sldId="310"/>
        </pc:sldMkLst>
        <pc:spChg chg="mod">
          <ac:chgData name="Malek, Jeb" userId="60687467-e533-4b88-99c9-a4c24fb41ab0" providerId="ADAL" clId="{7DDDEFB6-E401-4DCB-8171-E0FF01F26C85}" dt="2024-01-31T23:00:51.751" v="682" actId="20577"/>
          <ac:spMkLst>
            <pc:docMk/>
            <pc:sldMk cId="3949481253" sldId="310"/>
            <ac:spMk id="2" creationId="{00000000-0000-0000-0000-000000000000}"/>
          </ac:spMkLst>
        </pc:spChg>
        <pc:spChg chg="mod">
          <ac:chgData name="Malek, Jeb" userId="60687467-e533-4b88-99c9-a4c24fb41ab0" providerId="ADAL" clId="{7DDDEFB6-E401-4DCB-8171-E0FF01F26C85}" dt="2024-01-31T22:59:51.817" v="570" actId="20577"/>
          <ac:spMkLst>
            <pc:docMk/>
            <pc:sldMk cId="3949481253" sldId="310"/>
            <ac:spMk id="75" creationId="{00000000-0000-0000-0000-000000000000}"/>
          </ac:spMkLst>
        </pc:spChg>
      </pc:sldChg>
      <pc:sldChg chg="delSp modSp mod">
        <pc:chgData name="Malek, Jeb" userId="60687467-e533-4b88-99c9-a4c24fb41ab0" providerId="ADAL" clId="{7DDDEFB6-E401-4DCB-8171-E0FF01F26C85}" dt="2024-01-31T22:59:43.344" v="569" actId="20577"/>
        <pc:sldMkLst>
          <pc:docMk/>
          <pc:sldMk cId="1093395937" sldId="313"/>
        </pc:sldMkLst>
        <pc:spChg chg="del">
          <ac:chgData name="Malek, Jeb" userId="60687467-e533-4b88-99c9-a4c24fb41ab0" providerId="ADAL" clId="{7DDDEFB6-E401-4DCB-8171-E0FF01F26C85}" dt="2024-01-31T22:59:29.142" v="568" actId="478"/>
          <ac:spMkLst>
            <pc:docMk/>
            <pc:sldMk cId="1093395937" sldId="313"/>
            <ac:spMk id="2" creationId="{00000000-0000-0000-0000-000000000000}"/>
          </ac:spMkLst>
        </pc:spChg>
        <pc:spChg chg="mod">
          <ac:chgData name="Malek, Jeb" userId="60687467-e533-4b88-99c9-a4c24fb41ab0" providerId="ADAL" clId="{7DDDEFB6-E401-4DCB-8171-E0FF01F26C85}" dt="2024-01-31T22:59:43.344" v="569" actId="20577"/>
          <ac:spMkLst>
            <pc:docMk/>
            <pc:sldMk cId="1093395937" sldId="313"/>
            <ac:spMk id="75" creationId="{00000000-0000-0000-0000-000000000000}"/>
          </ac:spMkLst>
        </pc:spChg>
      </pc:sldChg>
      <pc:sldChg chg="addSp delSp modSp mod">
        <pc:chgData name="Malek, Jeb" userId="60687467-e533-4b88-99c9-a4c24fb41ab0" providerId="ADAL" clId="{7DDDEFB6-E401-4DCB-8171-E0FF01F26C85}" dt="2024-01-31T23:01:41.733" v="809" actId="20577"/>
        <pc:sldMkLst>
          <pc:docMk/>
          <pc:sldMk cId="2127138781" sldId="315"/>
        </pc:sldMkLst>
        <pc:spChg chg="del mod">
          <ac:chgData name="Malek, Jeb" userId="60687467-e533-4b88-99c9-a4c24fb41ab0" providerId="ADAL" clId="{7DDDEFB6-E401-4DCB-8171-E0FF01F26C85}" dt="2024-01-31T22:55:17.669" v="117"/>
          <ac:spMkLst>
            <pc:docMk/>
            <pc:sldMk cId="2127138781" sldId="315"/>
            <ac:spMk id="2" creationId="{49662D02-1122-F92A-E433-8C422CF258F0}"/>
          </ac:spMkLst>
        </pc:spChg>
        <pc:spChg chg="add mod">
          <ac:chgData name="Malek, Jeb" userId="60687467-e533-4b88-99c9-a4c24fb41ab0" providerId="ADAL" clId="{7DDDEFB6-E401-4DCB-8171-E0FF01F26C85}" dt="2024-01-31T23:01:41.733" v="809" actId="20577"/>
          <ac:spMkLst>
            <pc:docMk/>
            <pc:sldMk cId="2127138781" sldId="315"/>
            <ac:spMk id="3" creationId="{B87027F2-E040-D05D-07E0-34032CD4AEF1}"/>
          </ac:spMkLst>
        </pc:spChg>
        <pc:graphicFrameChg chg="mod modGraphic">
          <ac:chgData name="Malek, Jeb" userId="60687467-e533-4b88-99c9-a4c24fb41ab0" providerId="ADAL" clId="{7DDDEFB6-E401-4DCB-8171-E0FF01F26C85}" dt="2024-01-31T22:57:04.220" v="342" actId="20577"/>
          <ac:graphicFrameMkLst>
            <pc:docMk/>
            <pc:sldMk cId="2127138781" sldId="315"/>
            <ac:graphicFrameMk id="83" creationId="{BB8A8241-4E34-7B29-49FD-46886360036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8C991-F86D-4354-831F-75753FF02021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0103-B3C6-432F-8770-4E36A81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8173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52AB7295-B3CB-08B1-8BC2-DFBD46E72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>
            <a:extLst>
              <a:ext uri="{FF2B5EF4-FFF2-40B4-BE49-F238E27FC236}">
                <a16:creationId xmlns:a16="http://schemas.microsoft.com/office/drawing/2014/main" id="{18D1662C-BAB7-6649-C880-0C98D35AFE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>
            <a:extLst>
              <a:ext uri="{FF2B5EF4-FFF2-40B4-BE49-F238E27FC236}">
                <a16:creationId xmlns:a16="http://schemas.microsoft.com/office/drawing/2014/main" id="{69C0EDCE-CC17-A598-8534-AF3EB1009B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865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B18D705F-A845-25AE-7A2D-A0512A565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>
            <a:extLst>
              <a:ext uri="{FF2B5EF4-FFF2-40B4-BE49-F238E27FC236}">
                <a16:creationId xmlns:a16="http://schemas.microsoft.com/office/drawing/2014/main" id="{9875497A-170B-2110-3831-079AD842A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>
            <a:extLst>
              <a:ext uri="{FF2B5EF4-FFF2-40B4-BE49-F238E27FC236}">
                <a16:creationId xmlns:a16="http://schemas.microsoft.com/office/drawing/2014/main" id="{D7E09981-10DA-EF8B-E3BB-AD547D8BE8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3716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D110A3BF-5C5D-BF3B-8DAD-83351CE23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>
            <a:extLst>
              <a:ext uri="{FF2B5EF4-FFF2-40B4-BE49-F238E27FC236}">
                <a16:creationId xmlns:a16="http://schemas.microsoft.com/office/drawing/2014/main" id="{93EC720B-2D8A-FC1F-8074-735B55020B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>
            <a:extLst>
              <a:ext uri="{FF2B5EF4-FFF2-40B4-BE49-F238E27FC236}">
                <a16:creationId xmlns:a16="http://schemas.microsoft.com/office/drawing/2014/main" id="{1AEA4E38-645A-1FCB-2123-321278E71C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602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d564a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d564a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Michelle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7961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11958b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11958b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6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357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124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2294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499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326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55A49649-7CA5-FB7C-9F09-BCC08C170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>
            <a:extLst>
              <a:ext uri="{FF2B5EF4-FFF2-40B4-BE49-F238E27FC236}">
                <a16:creationId xmlns:a16="http://schemas.microsoft.com/office/drawing/2014/main" id="{0E20C082-8CD5-1C6C-1403-31CCAE5766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>
            <a:extLst>
              <a:ext uri="{FF2B5EF4-FFF2-40B4-BE49-F238E27FC236}">
                <a16:creationId xmlns:a16="http://schemas.microsoft.com/office/drawing/2014/main" id="{4C354DC0-81BF-606D-69A4-A8234D4F0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1404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805E4070-F971-67F6-63D3-61B9628FA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>
            <a:extLst>
              <a:ext uri="{FF2B5EF4-FFF2-40B4-BE49-F238E27FC236}">
                <a16:creationId xmlns:a16="http://schemas.microsoft.com/office/drawing/2014/main" id="{9EDEEC75-39E3-9BFA-A93A-472E124FDD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>
            <a:extLst>
              <a:ext uri="{FF2B5EF4-FFF2-40B4-BE49-F238E27FC236}">
                <a16:creationId xmlns:a16="http://schemas.microsoft.com/office/drawing/2014/main" id="{EBBE476A-8ADB-EC16-2DCD-64917287B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780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55A49649-7CA5-FB7C-9F09-BCC08C170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>
            <a:extLst>
              <a:ext uri="{FF2B5EF4-FFF2-40B4-BE49-F238E27FC236}">
                <a16:creationId xmlns:a16="http://schemas.microsoft.com/office/drawing/2014/main" id="{0E20C082-8CD5-1C6C-1403-31CCAE5766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5:notes">
            <a:extLst>
              <a:ext uri="{FF2B5EF4-FFF2-40B4-BE49-F238E27FC236}">
                <a16:creationId xmlns:a16="http://schemas.microsoft.com/office/drawing/2014/main" id="{4C354DC0-81BF-606D-69A4-A8234D4F0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0050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US"/>
              <a:t>Team 60: </a:t>
            </a:r>
            <a:r>
              <a:rPr lang="en-US">
                <a:ea typeface="+mj-lt"/>
                <a:cs typeface="+mj-lt"/>
              </a:rPr>
              <a:t>Solar Lighting System</a:t>
            </a:r>
            <a:r>
              <a:rPr lang="en-US"/>
              <a:t> </a:t>
            </a:r>
            <a:endParaRPr/>
          </a:p>
          <a:p>
            <a:pPr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US"/>
              <a:t>Bi-Weekly Update 2</a:t>
            </a:r>
            <a:br>
              <a:rPr lang="en-US"/>
            </a:br>
            <a:r>
              <a:rPr lang="en-US" sz="2450"/>
              <a:t>Josh George, </a:t>
            </a:r>
            <a:r>
              <a:rPr lang="en-US" sz="2450">
                <a:cs typeface="Arial"/>
              </a:rPr>
              <a:t>Jeb Malek, Lyric </a:t>
            </a:r>
            <a:r>
              <a:rPr lang="en-US" sz="2450" err="1">
                <a:cs typeface="Arial"/>
              </a:rPr>
              <a:t>Haylow</a:t>
            </a:r>
            <a:br>
              <a:rPr lang="en-US" sz="2450"/>
            </a:br>
            <a:r>
              <a:rPr lang="en-US" sz="2450"/>
              <a:t>Sponsor: Dr. </a:t>
            </a:r>
            <a:r>
              <a:rPr lang="en-US" sz="2450" err="1"/>
              <a:t>Wonhyeok</a:t>
            </a:r>
            <a:r>
              <a:rPr lang="en-US" sz="2450"/>
              <a:t> Jang</a:t>
            </a:r>
            <a:br>
              <a:rPr lang="en-US" sz="2450"/>
            </a:br>
            <a:r>
              <a:rPr lang="en-US" sz="2450"/>
              <a:t>TA: Rhett Guthrie </a:t>
            </a:r>
            <a:endParaRPr sz="2455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 descr="DLCOE_logo_HWH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233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B41F87F9-462D-9A22-D316-AD5537BEC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e58aab64_3_0">
            <a:extLst>
              <a:ext uri="{FF2B5EF4-FFF2-40B4-BE49-F238E27FC236}">
                <a16:creationId xmlns:a16="http://schemas.microsoft.com/office/drawing/2014/main" id="{90162AEC-4015-8389-6806-1D03D4DC4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Microcontroller </a:t>
            </a:r>
            <a:r>
              <a:rPr lang="en-US" err="1"/>
              <a:t>Subsytem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Jeb Malek &amp; Josh George</a:t>
            </a:r>
            <a:endParaRPr sz="298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F280C6-7932-019E-114E-50C471B9C2AC}"/>
              </a:ext>
            </a:extLst>
          </p:cNvPr>
          <p:cNvSpPr txBox="1"/>
          <p:nvPr/>
        </p:nvSpPr>
        <p:spPr>
          <a:xfrm>
            <a:off x="609600" y="4974336"/>
            <a:ext cx="3340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PIR Motion Sensor </a:t>
            </a:r>
          </a:p>
          <a:p>
            <a:r>
              <a:rPr lang="en-US" b="0" i="0">
                <a:solidFill>
                  <a:srgbClr val="0F1111"/>
                </a:solidFill>
                <a:effectLst/>
              </a:rPr>
              <a:t>HC--SR501 </a:t>
            </a:r>
          </a:p>
          <a:p>
            <a:r>
              <a:rPr lang="en-US">
                <a:solidFill>
                  <a:srgbClr val="0F1111"/>
                </a:solidFill>
              </a:rPr>
              <a:t>Operating Voltage: 4.5 – 20V</a:t>
            </a:r>
          </a:p>
          <a:p>
            <a:r>
              <a:rPr lang="en-US"/>
              <a:t>Delay time: 5-18S</a:t>
            </a:r>
          </a:p>
          <a:p>
            <a:r>
              <a:rPr lang="en-US" b="0" i="0">
                <a:solidFill>
                  <a:srgbClr val="001733"/>
                </a:solidFill>
                <a:effectLst/>
              </a:rPr>
              <a:t>Block time: 2.5S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EB08FC-4116-A2AB-FE9D-BCF89392CF9F}"/>
              </a:ext>
            </a:extLst>
          </p:cNvPr>
          <p:cNvSpPr txBox="1"/>
          <p:nvPr/>
        </p:nvSpPr>
        <p:spPr>
          <a:xfrm>
            <a:off x="3593592" y="5044322"/>
            <a:ext cx="3715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Microcontrolled</a:t>
            </a:r>
            <a:r>
              <a:rPr lang="en-US"/>
              <a:t> Solid State Relay</a:t>
            </a:r>
          </a:p>
          <a:p>
            <a:r>
              <a:rPr lang="en-US"/>
              <a:t>Rated: 10 Amps</a:t>
            </a:r>
          </a:p>
          <a:p>
            <a:endParaRPr lang="en-US"/>
          </a:p>
        </p:txBody>
      </p:sp>
      <p:pic>
        <p:nvPicPr>
          <p:cNvPr id="1026" name="Picture 2" descr="Relay 12V with Optocupler, how to? - General Electronics - Arduino Forum">
            <a:extLst>
              <a:ext uri="{FF2B5EF4-FFF2-40B4-BE49-F238E27FC236}">
                <a16:creationId xmlns:a16="http://schemas.microsoft.com/office/drawing/2014/main" id="{68FFE223-E2D6-47A0-1282-E7B516809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034" y="2014386"/>
            <a:ext cx="3039045" cy="303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iLetgo 3pcs HC-SR501 PIR Infrared Sensor Human Body Infrared Motion Module for Arduino Raspberry Pi">
            <a:extLst>
              <a:ext uri="{FF2B5EF4-FFF2-40B4-BE49-F238E27FC236}">
                <a16:creationId xmlns:a16="http://schemas.microsoft.com/office/drawing/2014/main" id="{AE9D44B0-3849-79E3-7C61-F9BB494C3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97726"/>
            <a:ext cx="2842260" cy="277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E975B-332E-5818-0F78-04283D726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990" y="2688336"/>
            <a:ext cx="2464092" cy="2320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FE4664-E616-960E-FF19-7D44734CF19A}"/>
              </a:ext>
            </a:extLst>
          </p:cNvPr>
          <p:cNvSpPr txBox="1"/>
          <p:nvPr/>
        </p:nvSpPr>
        <p:spPr>
          <a:xfrm>
            <a:off x="7223759" y="5079314"/>
            <a:ext cx="20813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Light Socket</a:t>
            </a:r>
          </a:p>
          <a:p>
            <a:r>
              <a:rPr lang="en-US"/>
              <a:t>Rated: 375 W</a:t>
            </a:r>
          </a:p>
          <a:p>
            <a:r>
              <a:rPr lang="en-US"/>
              <a:t>E26 E27 Bulbs</a:t>
            </a:r>
          </a:p>
          <a:p>
            <a:r>
              <a:rPr lang="en-US"/>
              <a:t>Switch for Manual Testing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7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61D3A118-0254-8962-1CED-E26D26EEE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>
            <a:extLst>
              <a:ext uri="{FF2B5EF4-FFF2-40B4-BE49-F238E27FC236}">
                <a16:creationId xmlns:a16="http://schemas.microsoft.com/office/drawing/2014/main" id="{CA8C23E2-6527-30BA-1C81-0DCDDD0315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990"/>
            </a:pPr>
            <a:r>
              <a:rPr lang="en-US"/>
              <a:t>Mobile Application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990"/>
            </a:pPr>
            <a:r>
              <a:rPr lang="en-US" sz="1700"/>
              <a:t>Josh George</a:t>
            </a:r>
            <a:endParaRPr lang="en-US" sz="1700">
              <a:cs typeface="Arial"/>
            </a:endParaRPr>
          </a:p>
        </p:txBody>
      </p:sp>
      <p:graphicFrame>
        <p:nvGraphicFramePr>
          <p:cNvPr id="83" name="Google Shape;83;p5">
            <a:extLst>
              <a:ext uri="{FF2B5EF4-FFF2-40B4-BE49-F238E27FC236}">
                <a16:creationId xmlns:a16="http://schemas.microsoft.com/office/drawing/2014/main" id="{77FAD3AD-2AE6-AEA5-1809-2B21739368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700959"/>
              </p:ext>
            </p:extLst>
          </p:nvPr>
        </p:nvGraphicFramePr>
        <p:xfrm>
          <a:off x="685800" y="1952075"/>
          <a:ext cx="7772400" cy="26518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Accomplishments since last update                          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10 </a:t>
                      </a:r>
                      <a:r>
                        <a:rPr lang="en-US" sz="1800" u="none" strike="noStrike" cap="none" err="1">
                          <a:solidFill>
                            <a:srgbClr val="FF0000"/>
                          </a:solidFill>
                        </a:rPr>
                        <a:t>hrs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 of effort</a:t>
                      </a:r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/>
                        <a:t>-Added Bluetooth screen listing available devices</a:t>
                      </a: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/>
                        <a:t>-Finalized Bluetooth connection to Arduino R3</a:t>
                      </a: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/>
                        <a:t>-Implemented rotation of app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/>
                        <a:t>-Begin coding microcontroller</a:t>
                      </a: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aseline="0"/>
                        <a:t>-Decide pin inputs and outputs</a:t>
                      </a:r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aseline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67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CF11DAC1-FE61-F98F-7960-8EB1CDC1E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e58aab64_3_0">
            <a:extLst>
              <a:ext uri="{FF2B5EF4-FFF2-40B4-BE49-F238E27FC236}">
                <a16:creationId xmlns:a16="http://schemas.microsoft.com/office/drawing/2014/main" id="{8B98BF68-6522-A689-189B-F092A796A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8586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/>
              <a:t>Mobile Application</a:t>
            </a:r>
          </a:p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 sz="1700"/>
              <a:t>Josh George</a:t>
            </a:r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E57632-E56B-850A-3A7A-1774F97F70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4"/>
          <a:stretch/>
        </p:blipFill>
        <p:spPr>
          <a:xfrm>
            <a:off x="53197" y="2050661"/>
            <a:ext cx="2049134" cy="3652573"/>
          </a:xfrm>
          <a:prstGeom prst="rect">
            <a:avLst/>
          </a:prstGeom>
        </p:spPr>
      </p:pic>
      <p:pic>
        <p:nvPicPr>
          <p:cNvPr id="2" name="Picture 1" descr="A white rectangular object with black border&#10;&#10;Description automatically generated">
            <a:extLst>
              <a:ext uri="{FF2B5EF4-FFF2-40B4-BE49-F238E27FC236}">
                <a16:creationId xmlns:a16="http://schemas.microsoft.com/office/drawing/2014/main" id="{AABACDA0-768A-32D6-CF36-1DA9140C8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358" y="2047875"/>
            <a:ext cx="2039160" cy="365760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4AF6238-7AF7-95C8-5804-262EB3B24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208" y="2047875"/>
            <a:ext cx="2039160" cy="3657600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F7F2D91-DB77-70D4-E4DB-F88EB4D9A0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5683" y="2047875"/>
            <a:ext cx="203916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58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7d564a012_0_0"/>
          <p:cNvSpPr txBox="1">
            <a:spLocks noGrp="1"/>
          </p:cNvSpPr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Parts Ordering Status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209827" y="2059858"/>
            <a:ext cx="6725726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Calibri"/>
                <a:cs typeface="Times New Roman"/>
              </a:rPr>
              <a:t>Full Part Shipment for Inverter expected : Week of 2/5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Calibri"/>
                <a:cs typeface="Times New Roman"/>
              </a:rPr>
              <a:t>Parts for new Charge Controller PCB arrived.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Calibri"/>
                <a:cs typeface="Times New Roman"/>
              </a:rPr>
              <a:t>Final Parts for preliminary version Inverter </a:t>
            </a:r>
            <a:endParaRPr lang="en-US" sz="2400">
              <a:latin typeface="Calibri"/>
              <a:ea typeface="Calibri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Calibri"/>
                <a:cs typeface="Times New Roman"/>
              </a:rPr>
              <a:t>Sensors need to be ordered.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Calibri"/>
                <a:cs typeface="Times New Roman"/>
              </a:rPr>
              <a:t>Sensors, relays, and sockets are ordered, ETA roughly one week. </a:t>
            </a:r>
            <a:endParaRPr lang="en-US" sz="2400">
              <a:latin typeface="Calibri"/>
              <a:ea typeface="Calibri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81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967992B-FE36-3690-2D34-E43CDFC9F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/>
          <a:lstStyle/>
          <a:p>
            <a:r>
              <a:rPr lang="en-US">
                <a:cs typeface="Arial"/>
              </a:rPr>
              <a:t>Execution Plan</a:t>
            </a:r>
            <a:endParaRPr lang="en-US"/>
          </a:p>
        </p:txBody>
      </p:sp>
      <p:pic>
        <p:nvPicPr>
          <p:cNvPr id="2" name="Picture 1" descr="A green line on a white sheet&#10;&#10;Description automatically generated">
            <a:extLst>
              <a:ext uri="{FF2B5EF4-FFF2-40B4-BE49-F238E27FC236}">
                <a16:creationId xmlns:a16="http://schemas.microsoft.com/office/drawing/2014/main" id="{976F3F39-E339-7C54-59F9-7CD9FD99D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8" y="2897128"/>
            <a:ext cx="85820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2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58C1-2380-9928-1298-B149B3F7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Execution Plan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73D91F-B472-DDB5-AE78-F03F3B085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8129"/>
            <a:ext cx="9144000" cy="2225939"/>
          </a:xfrm>
          <a:prstGeom prst="rect">
            <a:avLst/>
          </a:prstGeom>
        </p:spPr>
      </p:pic>
      <p:pic>
        <p:nvPicPr>
          <p:cNvPr id="5" name="Picture 4" descr="A screenshot of a spreadsheet&#10;&#10;Description automatically generated">
            <a:extLst>
              <a:ext uri="{FF2B5EF4-FFF2-40B4-BE49-F238E27FC236}">
                <a16:creationId xmlns:a16="http://schemas.microsoft.com/office/drawing/2014/main" id="{A37607B8-E77B-076F-69A0-C5EDD4E29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56" y="1901709"/>
            <a:ext cx="9187777" cy="171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7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9FF6-8487-2B29-7B6C-E8B355A6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Validation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4EC7B6A-F6DB-EE32-B916-9BB738305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2746"/>
            <a:ext cx="9144000" cy="2783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FCB419-2938-9BDE-62A7-977A9E01D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048"/>
          <a:stretch/>
        </p:blipFill>
        <p:spPr>
          <a:xfrm>
            <a:off x="11836" y="4502684"/>
            <a:ext cx="9081418" cy="106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59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11958be6_0_2"/>
          <p:cNvSpPr txBox="1">
            <a:spLocks noGrp="1"/>
          </p:cNvSpPr>
          <p:nvPr>
            <p:ph type="body" idx="1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/>
          </a:p>
          <a:p>
            <a:pPr marL="0" indent="0" algn="ctr">
              <a:spcBef>
                <a:spcPts val="360"/>
              </a:spcBef>
              <a:buNone/>
            </a:pPr>
            <a:r>
              <a:rPr lang="en-US" b="1">
                <a:cs typeface="Arial"/>
              </a:rPr>
              <a:t>T</a:t>
            </a:r>
            <a:r>
              <a:rPr lang="en-US" b="1"/>
              <a:t>hank you , 404 Classmates</a:t>
            </a:r>
            <a:endParaRPr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897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FD70A50-3063-1CFC-2056-69525BB4C60D}"/>
              </a:ext>
            </a:extLst>
          </p:cNvPr>
          <p:cNvSpPr>
            <a:spLocks noGrp="1"/>
          </p:cNvSpPr>
          <p:nvPr/>
        </p:nvSpPr>
        <p:spPr>
          <a:xfrm>
            <a:off x="600075" y="1192052"/>
            <a:ext cx="8229600" cy="803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cs typeface="Arial"/>
              </a:rPr>
              <a:t>Project Summary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F93889B-877C-AB92-09E3-C3ABEB272C44}"/>
              </a:ext>
            </a:extLst>
          </p:cNvPr>
          <p:cNvSpPr>
            <a:spLocks noGrp="1"/>
          </p:cNvSpPr>
          <p:nvPr/>
        </p:nvSpPr>
        <p:spPr>
          <a:xfrm>
            <a:off x="600075" y="1896870"/>
            <a:ext cx="5160645" cy="407689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cs typeface="Arial"/>
              </a:rPr>
              <a:t>A need for clean, renewable sources becomes more apparent than ever.</a:t>
            </a:r>
          </a:p>
          <a:p>
            <a:r>
              <a:rPr lang="en-US" sz="2400">
                <a:cs typeface="Arial"/>
              </a:rPr>
              <a:t>Our home indoor and outdoor lighting system is the first step towards this, using </a:t>
            </a:r>
            <a:r>
              <a:rPr lang="en-US" sz="2400" b="1">
                <a:cs typeface="Arial"/>
              </a:rPr>
              <a:t>solar power.</a:t>
            </a:r>
          </a:p>
          <a:p>
            <a:r>
              <a:rPr lang="en-US" sz="2400">
                <a:cs typeface="Arial"/>
              </a:rPr>
              <a:t>Design an indoor/outdoor home lighting system that operates with a battery, power conversion, mobile application functionality, BT microcontroller for switch automation from motion sensors.</a:t>
            </a:r>
          </a:p>
          <a:p>
            <a:endParaRPr lang="en-US" sz="2800"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4D0682-661A-89AB-ED53-8D3F36D71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55" t="809"/>
          <a:stretch/>
        </p:blipFill>
        <p:spPr>
          <a:xfrm>
            <a:off x="5760720" y="2700626"/>
            <a:ext cx="2966908" cy="216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Project/Subsystem Overview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B5184-6A67-518A-DE39-6045EC9F3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2933"/>
            <a:ext cx="9144000" cy="44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5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EE249D-0F73-7F97-F1F4-B3A6151A6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897308"/>
              </p:ext>
            </p:extLst>
          </p:nvPr>
        </p:nvGraphicFramePr>
        <p:xfrm>
          <a:off x="0" y="2660515"/>
          <a:ext cx="9153680" cy="1822942"/>
        </p:xfrm>
        <a:graphic>
          <a:graphicData uri="http://schemas.openxmlformats.org/drawingml/2006/table">
            <a:tbl>
              <a:tblPr/>
              <a:tblGrid>
                <a:gridCol w="131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718">
                  <a:extLst>
                    <a:ext uri="{9D8B030D-6E8A-4147-A177-3AD203B41FA5}">
                      <a16:colId xmlns:a16="http://schemas.microsoft.com/office/drawing/2014/main" val="3900251088"/>
                    </a:ext>
                  </a:extLst>
                </a:gridCol>
                <a:gridCol w="1241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380">
                  <a:extLst>
                    <a:ext uri="{9D8B030D-6E8A-4147-A177-3AD203B41FA5}">
                      <a16:colId xmlns:a16="http://schemas.microsoft.com/office/drawing/2014/main" val="145975333"/>
                    </a:ext>
                  </a:extLst>
                </a:gridCol>
                <a:gridCol w="1083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54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0356">
                  <a:extLst>
                    <a:ext uri="{9D8B030D-6E8A-4147-A177-3AD203B41FA5}">
                      <a16:colId xmlns:a16="http://schemas.microsoft.com/office/drawing/2014/main" val="2433915594"/>
                    </a:ext>
                  </a:extLst>
                </a:gridCol>
              </a:tblGrid>
              <a:tr h="1822942"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Subsystem Designs</a:t>
                      </a:r>
                    </a:p>
                    <a:p>
                      <a:pPr algn="ctr"/>
                      <a:r>
                        <a:rPr lang="en-US" sz="1300"/>
                        <a:t>(completed 01/16)</a:t>
                      </a:r>
                    </a:p>
                  </a:txBody>
                  <a:tcPr marL="91433" marR="91433" marT="45677" marB="4567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/>
                        <a:t>Subsystems ordered and soldered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300"/>
                        <a:t>(2/14)</a:t>
                      </a:r>
                    </a:p>
                  </a:txBody>
                  <a:tcPr marL="91432" marR="91432" marT="45677" marB="4567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Integration of Bluetooth</a:t>
                      </a:r>
                      <a:r>
                        <a:rPr lang="en-US" sz="1300" baseline="0"/>
                        <a:t>  and Arduino (to complete by 2/21)</a:t>
                      </a:r>
                      <a:endParaRPr lang="en-US" sz="1300"/>
                    </a:p>
                  </a:txBody>
                  <a:tcPr marL="91433" marR="91433" marT="45677" marB="45677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300" b="0" i="0" u="none" strike="noStrike" baseline="0" noProof="0">
                          <a:solidFill>
                            <a:srgbClr val="000000"/>
                          </a:solidFill>
                          <a:latin typeface="Arial"/>
                        </a:rPr>
                        <a:t>Integration of Solar Charge Controller and MCU (3/1)</a:t>
                      </a:r>
                      <a:endParaRPr lang="en-US"/>
                    </a:p>
                  </a:txBody>
                  <a:tcPr marL="91432" marR="91432" marT="45677" marB="45677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Final Integration </a:t>
                      </a:r>
                      <a:br>
                        <a:rPr lang="en-US" sz="1300"/>
                      </a:br>
                      <a:r>
                        <a:rPr lang="en-US" sz="1300"/>
                        <a:t>(to complete by 3/15)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System Test</a:t>
                      </a:r>
                      <a:br>
                        <a:rPr lang="en-US" sz="1300"/>
                      </a:br>
                      <a:r>
                        <a:rPr lang="en-US" sz="1300"/>
                        <a:t>(to complete by 3/21)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Validation</a:t>
                      </a:r>
                      <a:br>
                        <a:rPr lang="en-US" sz="1300"/>
                      </a:br>
                      <a:r>
                        <a:rPr lang="en-US" sz="1300"/>
                        <a:t>(to complete by 3/25)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/>
                        <a:t>Demo</a:t>
                      </a:r>
                      <a:r>
                        <a:rPr lang="en-US" sz="1300" baseline="0"/>
                        <a:t> and Report </a:t>
                      </a:r>
                      <a:br>
                        <a:rPr lang="en-US" sz="1300" baseline="0"/>
                      </a:br>
                      <a:r>
                        <a:rPr lang="en-US" sz="1300" baseline="0"/>
                        <a:t>(to complete by 4/1)</a:t>
                      </a:r>
                      <a:endParaRPr lang="en-US" sz="130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45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990"/>
            </a:pPr>
            <a:r>
              <a:rPr lang="en-US"/>
              <a:t>Solar Charge Controller</a:t>
            </a:r>
            <a:endParaRPr/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990"/>
            </a:pPr>
            <a:r>
              <a:rPr lang="en-US" sz="1700">
                <a:cs typeface="Arial"/>
              </a:rPr>
              <a:t>Lyric </a:t>
            </a:r>
            <a:r>
              <a:rPr lang="en-US" sz="1700" err="1">
                <a:cs typeface="Arial"/>
              </a:rPr>
              <a:t>Haylow</a:t>
            </a:r>
          </a:p>
        </p:txBody>
      </p:sp>
      <p:graphicFrame>
        <p:nvGraphicFramePr>
          <p:cNvPr id="83" name="Google Shape;83;p5"/>
          <p:cNvGraphicFramePr/>
          <p:nvPr>
            <p:extLst>
              <p:ext uri="{D42A27DB-BD31-4B8C-83A1-F6EECF244321}">
                <p14:modId xmlns:p14="http://schemas.microsoft.com/office/powerpoint/2010/main" val="1742882878"/>
              </p:ext>
            </p:extLst>
          </p:nvPr>
        </p:nvGraphicFramePr>
        <p:xfrm>
          <a:off x="685800" y="1952075"/>
          <a:ext cx="7772400" cy="37796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9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Accomplishments since</a:t>
                      </a:r>
                      <a:r>
                        <a:rPr lang="en-US" sz="1800" u="none" strike="noStrike" cap="none" baseline="0"/>
                        <a:t> last update</a:t>
                      </a:r>
                      <a:r>
                        <a:rPr lang="en-US" sz="1800" u="none" strike="noStrike" cap="none"/>
                        <a:t>                      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 10 hrs of effort</a:t>
                      </a:r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3852"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2000"/>
                        <a:t>Parts for PCB arrived a week ago</a:t>
                      </a: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2000"/>
                        <a:t>PCB board ordered, expected to arrive within 3 days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2000" baseline="0"/>
                        <a:t>Solder board when arrives, immediately start testing</a:t>
                      </a: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2000" baseline="0"/>
                        <a:t>Working on 3D model for sensor holder and microcontroller enclosure</a:t>
                      </a: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r>
                        <a:rPr lang="en-US" sz="2000" baseline="0"/>
                        <a:t>Design board/system for reading battery percentage to Arduino for Bluetooth</a:t>
                      </a:r>
                    </a:p>
                    <a:p>
                      <a:pPr marL="285750" marR="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/>
                        <a:buChar char="-"/>
                      </a:pPr>
                      <a:endParaRPr lang="en-US" sz="2000" baseline="0"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aseline="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42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e58aab64_3_0"/>
          <p:cNvSpPr txBox="1">
            <a:spLocks noGrp="1"/>
          </p:cNvSpPr>
          <p:nvPr>
            <p:ph type="title"/>
          </p:nvPr>
        </p:nvSpPr>
        <p:spPr>
          <a:xfrm>
            <a:off x="2598906" y="48849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990"/>
            </a:pPr>
            <a:r>
              <a:rPr lang="en-US">
                <a:cs typeface="Arial"/>
              </a:rPr>
              <a:t>Solar Charge Controller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990"/>
            </a:pPr>
            <a:r>
              <a:rPr lang="en-US" sz="1700">
                <a:cs typeface="Arial"/>
              </a:rPr>
              <a:t>Lyric </a:t>
            </a:r>
            <a:r>
              <a:rPr lang="en-US" sz="1700" err="1">
                <a:cs typeface="Arial"/>
              </a:rPr>
              <a:t>Haylow</a:t>
            </a:r>
            <a:endParaRPr lang="en-US" sz="1700">
              <a:cs typeface="Arial"/>
            </a:endParaRPr>
          </a:p>
        </p:txBody>
      </p:sp>
      <p:pic>
        <p:nvPicPr>
          <p:cNvPr id="2" name="Picture 1" descr="A computer screen shot of a circuit board&#10;&#10;Description automatically generated">
            <a:extLst>
              <a:ext uri="{FF2B5EF4-FFF2-40B4-BE49-F238E27FC236}">
                <a16:creationId xmlns:a16="http://schemas.microsoft.com/office/drawing/2014/main" id="{5EE96AEA-2DD4-4018-A7F9-7B7E94EAC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890195"/>
            <a:ext cx="4572000" cy="3083442"/>
          </a:xfrm>
          <a:prstGeom prst="rect">
            <a:avLst/>
          </a:prstGeom>
        </p:spPr>
      </p:pic>
      <p:pic>
        <p:nvPicPr>
          <p:cNvPr id="5" name="Picture 4" descr="A green circuit board with many different components&#10;&#10;Description automatically generated">
            <a:extLst>
              <a:ext uri="{FF2B5EF4-FFF2-40B4-BE49-F238E27FC236}">
                <a16:creationId xmlns:a16="http://schemas.microsoft.com/office/drawing/2014/main" id="{71649B8A-3468-B1C4-BFA0-8AB20940E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4183011"/>
            <a:ext cx="4572000" cy="235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9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BD8CBE9B-09EB-52D3-81C7-33DBF1A75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>
            <a:extLst>
              <a:ext uri="{FF2B5EF4-FFF2-40B4-BE49-F238E27FC236}">
                <a16:creationId xmlns:a16="http://schemas.microsoft.com/office/drawing/2014/main" id="{EA03253C-14E2-3E03-2AB3-26A801FE17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Inverter Subsystem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Jeb Malek</a:t>
            </a:r>
            <a:endParaRPr sz="2980"/>
          </a:p>
        </p:txBody>
      </p:sp>
      <p:graphicFrame>
        <p:nvGraphicFramePr>
          <p:cNvPr id="83" name="Google Shape;83;p5">
            <a:extLst>
              <a:ext uri="{FF2B5EF4-FFF2-40B4-BE49-F238E27FC236}">
                <a16:creationId xmlns:a16="http://schemas.microsoft.com/office/drawing/2014/main" id="{BB8A8241-4E34-7B29-49FD-4688636003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588898"/>
              </p:ext>
            </p:extLst>
          </p:nvPr>
        </p:nvGraphicFramePr>
        <p:xfrm>
          <a:off x="685800" y="1952075"/>
          <a:ext cx="7772400" cy="2377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Accomplishments since</a:t>
                      </a:r>
                      <a:r>
                        <a:rPr lang="en-US" sz="1800" u="none" strike="noStrike" cap="none" baseline="0"/>
                        <a:t> 403</a:t>
                      </a:r>
                      <a:r>
                        <a:rPr lang="en-US" sz="1800" u="none" strike="noStrike" cap="none"/>
                        <a:t>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25 </a:t>
                      </a:r>
                      <a:r>
                        <a:rPr lang="en-US" sz="1800" u="none" strike="noStrike" cap="none" err="1">
                          <a:solidFill>
                            <a:srgbClr val="FF0000"/>
                          </a:solidFill>
                        </a:rPr>
                        <a:t>hrs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 of effort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PCB Assembled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err="1"/>
                        <a:t>dsPIC</a:t>
                      </a:r>
                      <a:r>
                        <a:rPr lang="en-US" sz="1800"/>
                        <a:t> in-circuit programming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Gate drive signal validated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Power transformer voltage validated</a:t>
                      </a:r>
                      <a:endParaRPr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Testing &amp; Validation of Signal to Switches and Transformer Drivers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Apply Battery Power and Check Transformer Voltage Levels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Check Output from Full Bridge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7027F2-E040-D05D-07E0-34032CD4AEF1}"/>
              </a:ext>
            </a:extLst>
          </p:cNvPr>
          <p:cNvSpPr txBox="1"/>
          <p:nvPr/>
        </p:nvSpPr>
        <p:spPr>
          <a:xfrm>
            <a:off x="685800" y="45720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Evaluated PWM Timing configuration to avoid shoot through to protect MOSFETs.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B42FD-2EC3-4F79-588A-22CD0FC80110}"/>
              </a:ext>
            </a:extLst>
          </p:cNvPr>
          <p:cNvSpPr txBox="1"/>
          <p:nvPr/>
        </p:nvSpPr>
        <p:spPr>
          <a:xfrm>
            <a:off x="964692" y="5204431"/>
            <a:ext cx="749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Validation of In-Circuit Programming </a:t>
            </a:r>
          </a:p>
        </p:txBody>
      </p:sp>
    </p:spTree>
    <p:extLst>
      <p:ext uri="{BB962C8B-B14F-4D97-AF65-F5344CB8AC3E}">
        <p14:creationId xmlns:p14="http://schemas.microsoft.com/office/powerpoint/2010/main" val="212713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0DC04A49-8F31-C09C-6373-7900AF3D4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e58aab64_3_0">
            <a:extLst>
              <a:ext uri="{FF2B5EF4-FFF2-40B4-BE49-F238E27FC236}">
                <a16:creationId xmlns:a16="http://schemas.microsoft.com/office/drawing/2014/main" id="{02D397E3-42CD-9FB7-2083-F1C0AA478B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Inverter </a:t>
            </a:r>
            <a:r>
              <a:rPr lang="en-US" err="1"/>
              <a:t>Subsytem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Jeb Malek</a:t>
            </a:r>
            <a:endParaRPr sz="298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406720-A670-355C-B9B8-6237E0C22CB5}"/>
              </a:ext>
            </a:extLst>
          </p:cNvPr>
          <p:cNvSpPr txBox="1"/>
          <p:nvPr/>
        </p:nvSpPr>
        <p:spPr>
          <a:xfrm>
            <a:off x="2816351" y="4424865"/>
            <a:ext cx="351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Verification of MCU Programing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9817F-587D-2C6E-F805-197C720289EC}"/>
              </a:ext>
            </a:extLst>
          </p:cNvPr>
          <p:cNvSpPr txBox="1"/>
          <p:nvPr/>
        </p:nvSpPr>
        <p:spPr>
          <a:xfrm>
            <a:off x="493776" y="2313432"/>
            <a:ext cx="83454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u="sng"/>
          </a:p>
          <a:p>
            <a:endParaRPr lang="en-US" u="sng"/>
          </a:p>
          <a:p>
            <a:r>
              <a:rPr lang="en-US" u="sng"/>
              <a:t>DSPIC33FJ16504 Specifications</a:t>
            </a:r>
          </a:p>
          <a:p>
            <a:r>
              <a:rPr lang="en-US"/>
              <a:t>Maximum Duty Cycle Resolution 1.04ns</a:t>
            </a:r>
          </a:p>
          <a:p>
            <a:r>
              <a:rPr lang="en-US"/>
              <a:t>System Clock 50 MHz </a:t>
            </a:r>
          </a:p>
          <a:p>
            <a:r>
              <a:rPr lang="en-US"/>
              <a:t>Normalized Sine Wave Lookup Table b/t 0 – 1 for Unipolar Switching Function</a:t>
            </a:r>
          </a:p>
          <a:p>
            <a:r>
              <a:rPr lang="en-US"/>
              <a:t>Timing mechanism: True Independent Mode</a:t>
            </a:r>
          </a:p>
          <a:p>
            <a:endParaRPr lang="en-US"/>
          </a:p>
          <a:p>
            <a:r>
              <a:rPr lang="en-US"/>
              <a:t>`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743C8-629F-26D3-5E36-97AC818FA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41" y="2005277"/>
            <a:ext cx="8196117" cy="245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5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BD8CBE9B-09EB-52D3-81C7-33DBF1A75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>
            <a:extLst>
              <a:ext uri="{FF2B5EF4-FFF2-40B4-BE49-F238E27FC236}">
                <a16:creationId xmlns:a16="http://schemas.microsoft.com/office/drawing/2014/main" id="{EA03253C-14E2-3E03-2AB3-26A801FE17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Microcontroller Subsystem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Jeb Malek &amp; Josh George</a:t>
            </a:r>
            <a:endParaRPr sz="2980"/>
          </a:p>
        </p:txBody>
      </p:sp>
      <p:graphicFrame>
        <p:nvGraphicFramePr>
          <p:cNvPr id="83" name="Google Shape;83;p5">
            <a:extLst>
              <a:ext uri="{FF2B5EF4-FFF2-40B4-BE49-F238E27FC236}">
                <a16:creationId xmlns:a16="http://schemas.microsoft.com/office/drawing/2014/main" id="{BB8A8241-4E34-7B29-49FD-4688636003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168323"/>
              </p:ext>
            </p:extLst>
          </p:nvPr>
        </p:nvGraphicFramePr>
        <p:xfrm>
          <a:off x="685800" y="1952075"/>
          <a:ext cx="7772400" cy="2377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Accomplishments since</a:t>
                      </a:r>
                      <a:r>
                        <a:rPr lang="en-US" sz="1800" u="none" strike="noStrike" cap="none" baseline="0"/>
                        <a:t> 403</a:t>
                      </a:r>
                      <a:r>
                        <a:rPr lang="en-US" sz="1800" u="none" strike="noStrike" cap="none"/>
                        <a:t>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25 </a:t>
                      </a:r>
                      <a:r>
                        <a:rPr lang="en-US" sz="1800" u="none" strike="noStrike" cap="none" err="1">
                          <a:solidFill>
                            <a:srgbClr val="FF0000"/>
                          </a:solidFill>
                        </a:rPr>
                        <a:t>hrs</a:t>
                      </a: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</a:rPr>
                        <a:t> of effort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Ongoing progress/problems and plans until the next presentation</a:t>
                      </a:r>
                      <a:endParaRPr/>
                    </a:p>
                  </a:txBody>
                  <a:tcPr marL="91450" marR="91450" marT="45750" marB="4575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Relays Ordered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Passive </a:t>
                      </a:r>
                      <a:r>
                        <a:rPr lang="en-US" sz="1800" err="1"/>
                        <a:t>Infared</a:t>
                      </a:r>
                      <a:r>
                        <a:rPr lang="en-US" sz="1800"/>
                        <a:t> (PIR) Sensors Ordered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Light Cord &amp; Socket Ordered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Verified connection for Arduino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MCU Programming </a:t>
                      </a:r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Testing of Sensor proximity &amp; distance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Testing of Relay Communication with Arduino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Testing of Relay with Light Load</a:t>
                      </a:r>
                      <a:endParaRPr sz="1800"/>
                    </a:p>
                  </a:txBody>
                  <a:tcPr marL="91450" marR="91450" marT="45750" marB="4575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7027F2-E040-D05D-07E0-34032CD4AEF1}"/>
              </a:ext>
            </a:extLst>
          </p:cNvPr>
          <p:cNvSpPr txBox="1"/>
          <p:nvPr/>
        </p:nvSpPr>
        <p:spPr>
          <a:xfrm>
            <a:off x="685800" y="45720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Evaluated Sensor Communication of requirements for Arduino</a:t>
            </a:r>
          </a:p>
          <a:p>
            <a:r>
              <a:rPr lang="en-US"/>
              <a:t>	Body Sensor Signal High at 150uA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Future Test Light Bulbs with Socket and begin design of demonstration structuring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9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19f609d-0f72-41fa-aaee-0973b3077d0a">
      <Terms xmlns="http://schemas.microsoft.com/office/infopath/2007/PartnerControls"/>
    </lcf76f155ced4ddcb4097134ff3c332f>
    <TaxCatchAll xmlns="2e030e0f-5245-4dbf-9373-620ab9e7a3b5" xsi:nil="true"/>
    <SharedWithUsers xmlns="2e030e0f-5245-4dbf-9373-620ab9e7a3b5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1B60D2A8DAD245BFF90DF54144CC7F" ma:contentTypeVersion="12" ma:contentTypeDescription="Create a new document." ma:contentTypeScope="" ma:versionID="7a52eac4cc73b65e9b6f8765658aac4f">
  <xsd:schema xmlns:xsd="http://www.w3.org/2001/XMLSchema" xmlns:xs="http://www.w3.org/2001/XMLSchema" xmlns:p="http://schemas.microsoft.com/office/2006/metadata/properties" xmlns:ns2="919f609d-0f72-41fa-aaee-0973b3077d0a" xmlns:ns3="2e030e0f-5245-4dbf-9373-620ab9e7a3b5" targetNamespace="http://schemas.microsoft.com/office/2006/metadata/properties" ma:root="true" ma:fieldsID="4bd5ada9723ecef035e7c2bbc20a3e79" ns2:_="" ns3:_="">
    <xsd:import namespace="919f609d-0f72-41fa-aaee-0973b3077d0a"/>
    <xsd:import namespace="2e030e0f-5245-4dbf-9373-620ab9e7a3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9f609d-0f72-41fa-aaee-0973b3077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28e5b72-a11e-43e4-996b-2cb2b326d1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030e0f-5245-4dbf-9373-620ab9e7a3b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eeece73-c18a-4746-855e-cb39e9f45740}" ma:internalName="TaxCatchAll" ma:showField="CatchAllData" ma:web="2e030e0f-5245-4dbf-9373-620ab9e7a3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714C73-BF5C-4F3C-925C-8D8F8A745B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10F170-6469-45DA-8A0F-F97C83D85B9D}">
  <ds:schemaRefs>
    <ds:schemaRef ds:uri="2e030e0f-5245-4dbf-9373-620ab9e7a3b5"/>
    <ds:schemaRef ds:uri="919f609d-0f72-41fa-aaee-0973b3077d0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805D0C1-D947-45E3-964E-6F27D21C8503}">
  <ds:schemaRefs>
    <ds:schemaRef ds:uri="2e030e0f-5245-4dbf-9373-620ab9e7a3b5"/>
    <ds:schemaRef ds:uri="919f609d-0f72-41fa-aaee-0973b3077d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17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Team 60: Solar Lighting System  Bi-Weekly Update 2 Josh George, Jeb Malek, Lyric Haylow Sponsor: Dr. Wonhyeok Jang TA: Rhett Guthrie </vt:lpstr>
      <vt:lpstr>PowerPoint Presentation</vt:lpstr>
      <vt:lpstr>Project/Subsystem Overview</vt:lpstr>
      <vt:lpstr>Project Timeline</vt:lpstr>
      <vt:lpstr>Solar Charge Controller Lyric Haylow</vt:lpstr>
      <vt:lpstr>Solar Charge Controller Lyric Haylow</vt:lpstr>
      <vt:lpstr>Inverter Subsystem Jeb Malek</vt:lpstr>
      <vt:lpstr>Inverter Subsytem Jeb Malek</vt:lpstr>
      <vt:lpstr>Microcontroller Subsystem Jeb Malek &amp; Josh George</vt:lpstr>
      <vt:lpstr>Microcontroller Subsytem Jeb Malek &amp; Josh George</vt:lpstr>
      <vt:lpstr>Mobile Application Josh George</vt:lpstr>
      <vt:lpstr>Mobile Application Josh George</vt:lpstr>
      <vt:lpstr>Parts Ordering Status</vt:lpstr>
      <vt:lpstr>Execution Plan</vt:lpstr>
      <vt:lpstr>Execution Plan</vt:lpstr>
      <vt:lpstr>Validation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Nowka, Kevin J.</dc:creator>
  <cp:revision>1</cp:revision>
  <dcterms:created xsi:type="dcterms:W3CDTF">2013-06-18T16:37:55Z</dcterms:created>
  <dcterms:modified xsi:type="dcterms:W3CDTF">2024-02-14T23:12:20Z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0x010100961B60D2A8DAD245BFF90DF54144CC7F</vt:lpwstr>
  </property>
  <property fmtid="{D5CDD505-2E9C-101B-9397-08002B2CF9AE}" pid="3" name="MediaServiceImageTags">
    <vt:lpwstr/>
  </property>
  <property fmtid="{D5CDD505-2E9C-101B-9397-08002B2CF9AE}" pid="4" name="Order">
    <vt:r8>54400</vt:r8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</Properties>
</file>