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04" r:id="rId5"/>
    <p:sldId id="305" r:id="rId6"/>
    <p:sldId id="306" r:id="rId7"/>
    <p:sldId id="314" r:id="rId8"/>
    <p:sldId id="308" r:id="rId9"/>
    <p:sldId id="309" r:id="rId10"/>
    <p:sldId id="318" r:id="rId11"/>
    <p:sldId id="319" r:id="rId12"/>
    <p:sldId id="326" r:id="rId13"/>
    <p:sldId id="321" r:id="rId14"/>
    <p:sldId id="323" r:id="rId15"/>
    <p:sldId id="324" r:id="rId16"/>
    <p:sldId id="334" r:id="rId17"/>
    <p:sldId id="325" r:id="rId18"/>
    <p:sldId id="333" r:id="rId19"/>
    <p:sldId id="313" r:id="rId20"/>
    <p:sldId id="335" r:id="rId21"/>
    <p:sldId id="33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7D"/>
    <a:srgbClr val="BAD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BE289-B3CB-8E7D-4C4A-81F17DF1C489}" v="790" dt="2024-03-20T22:09:57.416"/>
    <p1510:client id="{230A9AE4-1207-41A6-A78E-FF3875DC19EE}" v="71" dt="2024-03-20T22:12:56.855"/>
    <p1510:client id="{2314152A-B29C-42A1-A2B7-30E6C4B6AFEB}" v="275" dt="2024-03-20T22:14:27.409"/>
    <p1510:client id="{3B33EFAC-B632-4301-ABD5-B840B45CDF3A}" v="2" dt="2024-03-20T22:02:23.475"/>
    <p1510:client id="{8CF7F302-661C-4366-AA9F-93C0C7AFB272}" v="904" dt="2024-03-20T21:54:26.714"/>
    <p1510:client id="{C1AF887E-4E77-7A47-AF72-90AE664B0C20}" v="6" dt="2024-03-20T09:32:57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, Josh" userId="S::joshgeorge08@tamu.edu::1689d662-d994-46ce-8ea7-04791d1a9290" providerId="AD" clId="Web-{067B1EA0-76A9-5CFE-F06F-B4FD59CBD8D0}"/>
    <pc:docChg chg="addSld modSld">
      <pc:chgData name="George, Josh" userId="S::joshgeorge08@tamu.edu::1689d662-d994-46ce-8ea7-04791d1a9290" providerId="AD" clId="Web-{067B1EA0-76A9-5CFE-F06F-B4FD59CBD8D0}" dt="2024-02-28T22:17:05.274" v="15"/>
      <pc:docMkLst>
        <pc:docMk/>
      </pc:docMkLst>
      <pc:sldChg chg="delSp modSp">
        <pc:chgData name="George, Josh" userId="S::joshgeorge08@tamu.edu::1689d662-d994-46ce-8ea7-04791d1a9290" providerId="AD" clId="Web-{067B1EA0-76A9-5CFE-F06F-B4FD59CBD8D0}" dt="2024-02-28T22:03:11.621" v="3"/>
        <pc:sldMkLst>
          <pc:docMk/>
          <pc:sldMk cId="775211522" sldId="305"/>
        </pc:sldMkLst>
        <pc:spChg chg="del">
          <ac:chgData name="George, Josh" userId="S::joshgeorge08@tamu.edu::1689d662-d994-46ce-8ea7-04791d1a9290" providerId="AD" clId="Web-{067B1EA0-76A9-5CFE-F06F-B4FD59CBD8D0}" dt="2024-02-28T22:03:11.621" v="3"/>
          <ac:spMkLst>
            <pc:docMk/>
            <pc:sldMk cId="775211522" sldId="305"/>
            <ac:spMk id="2" creationId="{00000000-0000-0000-0000-000000000000}"/>
          </ac:spMkLst>
        </pc:spChg>
        <pc:spChg chg="mod">
          <ac:chgData name="George, Josh" userId="S::joshgeorge08@tamu.edu::1689d662-d994-46ce-8ea7-04791d1a9290" providerId="AD" clId="Web-{067B1EA0-76A9-5CFE-F06F-B4FD59CBD8D0}" dt="2024-02-28T22:03:02.964" v="2" actId="20577"/>
          <ac:spMkLst>
            <pc:docMk/>
            <pc:sldMk cId="775211522" sldId="305"/>
            <ac:spMk id="62" creationId="{00000000-0000-0000-0000-000000000000}"/>
          </ac:spMkLst>
        </pc:spChg>
      </pc:sldChg>
      <pc:sldChg chg="delSp new">
        <pc:chgData name="George, Josh" userId="S::joshgeorge08@tamu.edu::1689d662-d994-46ce-8ea7-04791d1a9290" providerId="AD" clId="Web-{067B1EA0-76A9-5CFE-F06F-B4FD59CBD8D0}" dt="2024-02-28T22:16:15.413" v="5"/>
        <pc:sldMkLst>
          <pc:docMk/>
          <pc:sldMk cId="2394670125" sldId="327"/>
        </pc:sldMkLst>
        <pc:spChg chg="del">
          <ac:chgData name="George, Josh" userId="S::joshgeorge08@tamu.edu::1689d662-d994-46ce-8ea7-04791d1a9290" providerId="AD" clId="Web-{067B1EA0-76A9-5CFE-F06F-B4FD59CBD8D0}" dt="2024-02-28T22:16:15.413" v="5"/>
          <ac:spMkLst>
            <pc:docMk/>
            <pc:sldMk cId="2394670125" sldId="327"/>
            <ac:spMk id="2" creationId="{60AB9406-B1CC-CE24-AFE7-C936E0F8C56D}"/>
          </ac:spMkLst>
        </pc:spChg>
      </pc:sldChg>
      <pc:sldChg chg="addSp delSp modSp new">
        <pc:chgData name="George, Josh" userId="S::joshgeorge08@tamu.edu::1689d662-d994-46ce-8ea7-04791d1a9290" providerId="AD" clId="Web-{067B1EA0-76A9-5CFE-F06F-B4FD59CBD8D0}" dt="2024-02-28T22:17:05.274" v="15"/>
        <pc:sldMkLst>
          <pc:docMk/>
          <pc:sldMk cId="2766479804" sldId="328"/>
        </pc:sldMkLst>
        <pc:spChg chg="del mod">
          <ac:chgData name="George, Josh" userId="S::joshgeorge08@tamu.edu::1689d662-d994-46ce-8ea7-04791d1a9290" providerId="AD" clId="Web-{067B1EA0-76A9-5CFE-F06F-B4FD59CBD8D0}" dt="2024-02-28T22:16:51.273" v="12"/>
          <ac:spMkLst>
            <pc:docMk/>
            <pc:sldMk cId="2766479804" sldId="328"/>
            <ac:spMk id="2" creationId="{FE334A61-5722-C713-87D6-93C543F920A4}"/>
          </ac:spMkLst>
        </pc:spChg>
        <pc:spChg chg="add del">
          <ac:chgData name="George, Josh" userId="S::joshgeorge08@tamu.edu::1689d662-d994-46ce-8ea7-04791d1a9290" providerId="AD" clId="Web-{067B1EA0-76A9-5CFE-F06F-B4FD59CBD8D0}" dt="2024-02-28T22:17:05.274" v="15"/>
          <ac:spMkLst>
            <pc:docMk/>
            <pc:sldMk cId="2766479804" sldId="328"/>
            <ac:spMk id="3" creationId="{BEF023C9-8142-A48D-5886-E28E67A09714}"/>
          </ac:spMkLst>
        </pc:spChg>
        <pc:spChg chg="add mod">
          <ac:chgData name="George, Josh" userId="S::joshgeorge08@tamu.edu::1689d662-d994-46ce-8ea7-04791d1a9290" providerId="AD" clId="Web-{067B1EA0-76A9-5CFE-F06F-B4FD59CBD8D0}" dt="2024-02-28T22:16:51.273" v="12"/>
          <ac:spMkLst>
            <pc:docMk/>
            <pc:sldMk cId="2766479804" sldId="328"/>
            <ac:spMk id="5" creationId="{B3EC4C1A-F334-9F7F-3C59-65AFBAE84FA7}"/>
          </ac:spMkLst>
        </pc:spChg>
        <pc:picChg chg="add del mod ord">
          <ac:chgData name="George, Josh" userId="S::joshgeorge08@tamu.edu::1689d662-d994-46ce-8ea7-04791d1a9290" providerId="AD" clId="Web-{067B1EA0-76A9-5CFE-F06F-B4FD59CBD8D0}" dt="2024-02-28T22:16:55.930" v="14"/>
          <ac:picMkLst>
            <pc:docMk/>
            <pc:sldMk cId="2766479804" sldId="328"/>
            <ac:picMk id="6" creationId="{8A76712B-2920-C5B6-F82B-DC6C1B98D125}"/>
          </ac:picMkLst>
        </pc:picChg>
        <pc:picChg chg="add mod ord">
          <ac:chgData name="George, Josh" userId="S::joshgeorge08@tamu.edu::1689d662-d994-46ce-8ea7-04791d1a9290" providerId="AD" clId="Web-{067B1EA0-76A9-5CFE-F06F-B4FD59CBD8D0}" dt="2024-02-28T22:17:05.274" v="15"/>
          <ac:picMkLst>
            <pc:docMk/>
            <pc:sldMk cId="2766479804" sldId="328"/>
            <ac:picMk id="7" creationId="{911FE2CB-006B-D686-BEB4-E5A54DA3E877}"/>
          </ac:picMkLst>
        </pc:picChg>
      </pc:sldChg>
    </pc:docChg>
  </pc:docChgLst>
  <pc:docChgLst>
    <pc:chgData name="George, Josh" userId="S::joshgeorge08@tamu.edu::1689d662-d994-46ce-8ea7-04791d1a9290" providerId="AD" clId="Web-{94C40522-5B6D-4610-A1E2-FFFD7D96CFDC}"/>
    <pc:docChg chg="addSld delSld modSld sldOrd">
      <pc:chgData name="George, Josh" userId="S::joshgeorge08@tamu.edu::1689d662-d994-46ce-8ea7-04791d1a9290" providerId="AD" clId="Web-{94C40522-5B6D-4610-A1E2-FFFD7D96CFDC}" dt="2024-02-28T23:00:58.418" v="850" actId="20577"/>
      <pc:docMkLst>
        <pc:docMk/>
      </pc:docMkLst>
      <pc:sldChg chg="modSp">
        <pc:chgData name="George, Josh" userId="S::joshgeorge08@tamu.edu::1689d662-d994-46ce-8ea7-04791d1a9290" providerId="AD" clId="Web-{94C40522-5B6D-4610-A1E2-FFFD7D96CFDC}" dt="2024-02-28T22:46:09.106" v="507"/>
        <pc:sldMkLst>
          <pc:docMk/>
          <pc:sldMk cId="1317296731" sldId="321"/>
        </pc:sldMkLst>
        <pc:graphicFrameChg chg="mod modGraphic">
          <ac:chgData name="George, Josh" userId="S::joshgeorge08@tamu.edu::1689d662-d994-46ce-8ea7-04791d1a9290" providerId="AD" clId="Web-{94C40522-5B6D-4610-A1E2-FFFD7D96CFDC}" dt="2024-02-28T22:46:09.106" v="507"/>
          <ac:graphicFrameMkLst>
            <pc:docMk/>
            <pc:sldMk cId="1317296731" sldId="321"/>
            <ac:graphicFrameMk id="83" creationId="{BB8A8241-4E34-7B29-49FD-468863600363}"/>
          </ac:graphicFrameMkLst>
        </pc:graphicFrameChg>
      </pc:sldChg>
      <pc:sldChg chg="modSp">
        <pc:chgData name="George, Josh" userId="S::joshgeorge08@tamu.edu::1689d662-d994-46ce-8ea7-04791d1a9290" providerId="AD" clId="Web-{94C40522-5B6D-4610-A1E2-FFFD7D96CFDC}" dt="2024-02-28T22:48:30.673" v="797"/>
        <pc:sldMkLst>
          <pc:docMk/>
          <pc:sldMk cId="1698676607" sldId="324"/>
        </pc:sldMkLst>
        <pc:graphicFrameChg chg="mod modGraphic">
          <ac:chgData name="George, Josh" userId="S::joshgeorge08@tamu.edu::1689d662-d994-46ce-8ea7-04791d1a9290" providerId="AD" clId="Web-{94C40522-5B6D-4610-A1E2-FFFD7D96CFDC}" dt="2024-02-28T22:48:30.673" v="797"/>
          <ac:graphicFrameMkLst>
            <pc:docMk/>
            <pc:sldMk cId="1698676607" sldId="324"/>
            <ac:graphicFrameMk id="83" creationId="{77FAD3AD-2AE6-AEA5-1809-2B21739368EE}"/>
          </ac:graphicFrameMkLst>
        </pc:graphicFrameChg>
      </pc:sldChg>
      <pc:sldChg chg="addSp delSp modSp ord">
        <pc:chgData name="George, Josh" userId="S::joshgeorge08@tamu.edu::1689d662-d994-46ce-8ea7-04791d1a9290" providerId="AD" clId="Web-{94C40522-5B6D-4610-A1E2-FFFD7D96CFDC}" dt="2024-02-28T22:58:48.429" v="815" actId="1076"/>
        <pc:sldMkLst>
          <pc:docMk/>
          <pc:sldMk cId="1556358058" sldId="325"/>
        </pc:sldMkLst>
        <pc:picChg chg="mod">
          <ac:chgData name="George, Josh" userId="S::joshgeorge08@tamu.edu::1689d662-d994-46ce-8ea7-04791d1a9290" providerId="AD" clId="Web-{94C40522-5B6D-4610-A1E2-FFFD7D96CFDC}" dt="2024-02-28T22:58:48.429" v="815" actId="1076"/>
          <ac:picMkLst>
            <pc:docMk/>
            <pc:sldMk cId="1556358058" sldId="325"/>
            <ac:picMk id="2" creationId="{AABACDA0-768A-32D6-CF36-1DA9140C88AE}"/>
          </ac:picMkLst>
        </pc:picChg>
        <pc:picChg chg="mod">
          <ac:chgData name="George, Josh" userId="S::joshgeorge08@tamu.edu::1689d662-d994-46ce-8ea7-04791d1a9290" providerId="AD" clId="Web-{94C40522-5B6D-4610-A1E2-FFFD7D96CFDC}" dt="2024-02-28T22:58:46.117" v="814" actId="1076"/>
          <ac:picMkLst>
            <pc:docMk/>
            <pc:sldMk cId="1556358058" sldId="325"/>
            <ac:picMk id="3" creationId="{A4AF6238-7AF7-95C8-5804-262EB3B244F8}"/>
          </ac:picMkLst>
        </pc:picChg>
        <pc:picChg chg="del">
          <ac:chgData name="George, Josh" userId="S::joshgeorge08@tamu.edu::1689d662-d994-46ce-8ea7-04791d1a9290" providerId="AD" clId="Web-{94C40522-5B6D-4610-A1E2-FFFD7D96CFDC}" dt="2024-02-28T22:49:25.956" v="799"/>
          <ac:picMkLst>
            <pc:docMk/>
            <pc:sldMk cId="1556358058" sldId="325"/>
            <ac:picMk id="4" creationId="{FBE57632-E56B-850A-3A7A-1774F97F70EA}"/>
          </ac:picMkLst>
        </pc:picChg>
        <pc:picChg chg="add mod">
          <ac:chgData name="George, Josh" userId="S::joshgeorge08@tamu.edu::1689d662-d994-46ce-8ea7-04791d1a9290" providerId="AD" clId="Web-{94C40522-5B6D-4610-A1E2-FFFD7D96CFDC}" dt="2024-02-28T22:58:43.367" v="813" actId="1076"/>
          <ac:picMkLst>
            <pc:docMk/>
            <pc:sldMk cId="1556358058" sldId="325"/>
            <ac:picMk id="5" creationId="{501D7987-2E27-BDF2-DEC6-7A185F985E30}"/>
          </ac:picMkLst>
        </pc:picChg>
        <pc:picChg chg="del">
          <ac:chgData name="George, Josh" userId="S::joshgeorge08@tamu.edu::1689d662-d994-46ce-8ea7-04791d1a9290" providerId="AD" clId="Web-{94C40522-5B6D-4610-A1E2-FFFD7D96CFDC}" dt="2024-02-28T22:50:22.865" v="808"/>
          <ac:picMkLst>
            <pc:docMk/>
            <pc:sldMk cId="1556358058" sldId="325"/>
            <ac:picMk id="6" creationId="{FF7F2D91-DB77-70D4-E4DB-F88EB4D9A00C}"/>
          </ac:picMkLst>
        </pc:picChg>
      </pc:sldChg>
      <pc:sldChg chg="del">
        <pc:chgData name="George, Josh" userId="S::joshgeorge08@tamu.edu::1689d662-d994-46ce-8ea7-04791d1a9290" providerId="AD" clId="Web-{94C40522-5B6D-4610-A1E2-FFFD7D96CFDC}" dt="2024-02-28T22:49:22.425" v="798"/>
        <pc:sldMkLst>
          <pc:docMk/>
          <pc:sldMk cId="2394670125" sldId="327"/>
        </pc:sldMkLst>
      </pc:sldChg>
      <pc:sldChg chg="addSp delSp modSp">
        <pc:chgData name="George, Josh" userId="S::joshgeorge08@tamu.edu::1689d662-d994-46ce-8ea7-04791d1a9290" providerId="AD" clId="Web-{94C40522-5B6D-4610-A1E2-FFFD7D96CFDC}" dt="2024-02-28T22:29:01.460" v="101" actId="20577"/>
        <pc:sldMkLst>
          <pc:docMk/>
          <pc:sldMk cId="2766479804" sldId="328"/>
        </pc:sldMkLst>
        <pc:spChg chg="add del mod">
          <ac:chgData name="George, Josh" userId="S::joshgeorge08@tamu.edu::1689d662-d994-46ce-8ea7-04791d1a9290" providerId="AD" clId="Web-{94C40522-5B6D-4610-A1E2-FFFD7D96CFDC}" dt="2024-02-28T22:20:22.770" v="6"/>
          <ac:spMkLst>
            <pc:docMk/>
            <pc:sldMk cId="2766479804" sldId="328"/>
            <ac:spMk id="4" creationId="{22E60FA1-6450-26FB-DDDE-4F7227DA07D0}"/>
          </ac:spMkLst>
        </pc:spChg>
        <pc:spChg chg="mod">
          <ac:chgData name="George, Josh" userId="S::joshgeorge08@tamu.edu::1689d662-d994-46ce-8ea7-04791d1a9290" providerId="AD" clId="Web-{94C40522-5B6D-4610-A1E2-FFFD7D96CFDC}" dt="2024-02-28T22:19:53.362" v="5" actId="20577"/>
          <ac:spMkLst>
            <pc:docMk/>
            <pc:sldMk cId="2766479804" sldId="328"/>
            <ac:spMk id="5" creationId="{B3EC4C1A-F334-9F7F-3C59-65AFBAE84FA7}"/>
          </ac:spMkLst>
        </pc:spChg>
        <pc:spChg chg="add del">
          <ac:chgData name="George, Josh" userId="S::joshgeorge08@tamu.edu::1689d662-d994-46ce-8ea7-04791d1a9290" providerId="AD" clId="Web-{94C40522-5B6D-4610-A1E2-FFFD7D96CFDC}" dt="2024-02-28T22:19:38.612" v="2"/>
          <ac:spMkLst>
            <pc:docMk/>
            <pc:sldMk cId="2766479804" sldId="328"/>
            <ac:spMk id="8" creationId="{A336DDCA-048F-409C-CB87-5CC948D72BDE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22:05.930" v="18"/>
          <ac:spMkLst>
            <pc:docMk/>
            <pc:sldMk cId="2766479804" sldId="328"/>
            <ac:spMk id="10" creationId="{886AE22F-BB4C-C65E-7367-CF89155E8200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28:45.647" v="85" actId="20577"/>
          <ac:spMkLst>
            <pc:docMk/>
            <pc:sldMk cId="2766479804" sldId="328"/>
            <ac:spMk id="11" creationId="{0D2A8F96-F04A-E535-3D1F-EBF7B0170D10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24:11.043" v="38" actId="1076"/>
          <ac:spMkLst>
            <pc:docMk/>
            <pc:sldMk cId="2766479804" sldId="328"/>
            <ac:spMk id="13" creationId="{2D8C6CC9-CBD6-9C77-7FC8-B1A96E73B605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29:01.460" v="101" actId="20577"/>
          <ac:spMkLst>
            <pc:docMk/>
            <pc:sldMk cId="2766479804" sldId="328"/>
            <ac:spMk id="14" creationId="{463CFB23-53ED-5EA6-27AB-709BB0A8D42C}"/>
          </ac:spMkLst>
        </pc:spChg>
        <pc:picChg chg="del">
          <ac:chgData name="George, Josh" userId="S::joshgeorge08@tamu.edu::1689d662-d994-46ce-8ea7-04791d1a9290" providerId="AD" clId="Web-{94C40522-5B6D-4610-A1E2-FFFD7D96CFDC}" dt="2024-02-28T22:19:27.627" v="0"/>
          <ac:picMkLst>
            <pc:docMk/>
            <pc:sldMk cId="2766479804" sldId="328"/>
            <ac:picMk id="7" creationId="{911FE2CB-006B-D686-BEB4-E5A54DA3E877}"/>
          </ac:picMkLst>
        </pc:picChg>
        <pc:picChg chg="add mod ord">
          <ac:chgData name="George, Josh" userId="S::joshgeorge08@tamu.edu::1689d662-d994-46ce-8ea7-04791d1a9290" providerId="AD" clId="Web-{94C40522-5B6D-4610-A1E2-FFFD7D96CFDC}" dt="2024-02-28T22:22:13.695" v="19" actId="1076"/>
          <ac:picMkLst>
            <pc:docMk/>
            <pc:sldMk cId="2766479804" sldId="328"/>
            <ac:picMk id="9" creationId="{6A696399-1AE9-6010-79A2-EFE4F9CDC1FD}"/>
          </ac:picMkLst>
        </pc:picChg>
        <pc:cxnChg chg="add mod">
          <ac:chgData name="George, Josh" userId="S::joshgeorge08@tamu.edu::1689d662-d994-46ce-8ea7-04791d1a9290" providerId="AD" clId="Web-{94C40522-5B6D-4610-A1E2-FFFD7D96CFDC}" dt="2024-02-28T22:23:47.464" v="36"/>
          <ac:cxnSpMkLst>
            <pc:docMk/>
            <pc:sldMk cId="2766479804" sldId="328"/>
            <ac:cxnSpMk id="12" creationId="{E9BB2C11-BC00-BC8C-2123-173CF4AB9CF2}"/>
          </ac:cxnSpMkLst>
        </pc:cxnChg>
        <pc:cxnChg chg="add mod">
          <ac:chgData name="George, Josh" userId="S::joshgeorge08@tamu.edu::1689d662-d994-46ce-8ea7-04791d1a9290" providerId="AD" clId="Web-{94C40522-5B6D-4610-A1E2-FFFD7D96CFDC}" dt="2024-02-28T22:26:11.798" v="79" actId="14100"/>
          <ac:cxnSpMkLst>
            <pc:docMk/>
            <pc:sldMk cId="2766479804" sldId="328"/>
            <ac:cxnSpMk id="15" creationId="{C2A77471-359C-6509-166C-E8654C6AA74B}"/>
          </ac:cxnSpMkLst>
        </pc:cxnChg>
      </pc:sldChg>
      <pc:sldChg chg="addSp delSp modSp new">
        <pc:chgData name="George, Josh" userId="S::joshgeorge08@tamu.edu::1689d662-d994-46ce-8ea7-04791d1a9290" providerId="AD" clId="Web-{94C40522-5B6D-4610-A1E2-FFFD7D96CFDC}" dt="2024-02-28T22:31:51.169" v="123" actId="1076"/>
        <pc:sldMkLst>
          <pc:docMk/>
          <pc:sldMk cId="3056561228" sldId="329"/>
        </pc:sldMkLst>
        <pc:spChg chg="mod">
          <ac:chgData name="George, Josh" userId="S::joshgeorge08@tamu.edu::1689d662-d994-46ce-8ea7-04791d1a9290" providerId="AD" clId="Web-{94C40522-5B6D-4610-A1E2-FFFD7D96CFDC}" dt="2024-02-28T22:29:51.149" v="107" actId="20577"/>
          <ac:spMkLst>
            <pc:docMk/>
            <pc:sldMk cId="3056561228" sldId="329"/>
            <ac:spMk id="2" creationId="{ADF063B7-AB8F-3B43-50FA-3CF4C15C028A}"/>
          </ac:spMkLst>
        </pc:spChg>
        <pc:spChg chg="del">
          <ac:chgData name="George, Josh" userId="S::joshgeorge08@tamu.edu::1689d662-d994-46ce-8ea7-04791d1a9290" providerId="AD" clId="Web-{94C40522-5B6D-4610-A1E2-FFFD7D96CFDC}" dt="2024-02-28T22:29:41.602" v="104"/>
          <ac:spMkLst>
            <pc:docMk/>
            <pc:sldMk cId="3056561228" sldId="329"/>
            <ac:spMk id="3" creationId="{85BF3AA6-FDCE-767B-348B-82A884488534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30:12.212" v="110" actId="20577"/>
          <ac:spMkLst>
            <pc:docMk/>
            <pc:sldMk cId="3056561228" sldId="329"/>
            <ac:spMk id="7" creationId="{A7A95F2F-1890-3931-A5E9-B52C7810F444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30:28.416" v="113" actId="20577"/>
          <ac:spMkLst>
            <pc:docMk/>
            <pc:sldMk cId="3056561228" sldId="329"/>
            <ac:spMk id="9" creationId="{5A46FC65-BEBF-19C6-2E83-EA22230680DC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31:09.886" v="118" actId="1076"/>
          <ac:spMkLst>
            <pc:docMk/>
            <pc:sldMk cId="3056561228" sldId="329"/>
            <ac:spMk id="13" creationId="{2C1174E4-D9D8-A087-B3FE-27A6927B5E3C}"/>
          </ac:spMkLst>
        </pc:spChg>
        <pc:spChg chg="add mod">
          <ac:chgData name="George, Josh" userId="S::joshgeorge08@tamu.edu::1689d662-d994-46ce-8ea7-04791d1a9290" providerId="AD" clId="Web-{94C40522-5B6D-4610-A1E2-FFFD7D96CFDC}" dt="2024-02-28T22:31:51.169" v="123" actId="1076"/>
          <ac:spMkLst>
            <pc:docMk/>
            <pc:sldMk cId="3056561228" sldId="329"/>
            <ac:spMk id="17" creationId="{F9BD4A93-837E-3ACF-161D-FC8E7C5971A4}"/>
          </ac:spMkLst>
        </pc:spChg>
        <pc:picChg chg="add">
          <ac:chgData name="George, Josh" userId="S::joshgeorge08@tamu.edu::1689d662-d994-46ce-8ea7-04791d1a9290" providerId="AD" clId="Web-{94C40522-5B6D-4610-A1E2-FFFD7D96CFDC}" dt="2024-02-28T22:29:36.180" v="103"/>
          <ac:picMkLst>
            <pc:docMk/>
            <pc:sldMk cId="3056561228" sldId="329"/>
            <ac:picMk id="5" creationId="{289C43C6-B7DD-ADC1-132C-2C1557306C40}"/>
          </ac:picMkLst>
        </pc:picChg>
        <pc:cxnChg chg="add mod">
          <ac:chgData name="George, Josh" userId="S::joshgeorge08@tamu.edu::1689d662-d994-46ce-8ea7-04791d1a9290" providerId="AD" clId="Web-{94C40522-5B6D-4610-A1E2-FFFD7D96CFDC}" dt="2024-02-28T22:30:52.698" v="116" actId="14100"/>
          <ac:cxnSpMkLst>
            <pc:docMk/>
            <pc:sldMk cId="3056561228" sldId="329"/>
            <ac:cxnSpMk id="11" creationId="{09337162-8FB9-AA6B-96FF-CD997CCCFE61}"/>
          </ac:cxnSpMkLst>
        </pc:cxnChg>
        <pc:cxnChg chg="add mod">
          <ac:chgData name="George, Josh" userId="S::joshgeorge08@tamu.edu::1689d662-d994-46ce-8ea7-04791d1a9290" providerId="AD" clId="Web-{94C40522-5B6D-4610-A1E2-FFFD7D96CFDC}" dt="2024-02-28T22:31:34.325" v="121" actId="14100"/>
          <ac:cxnSpMkLst>
            <pc:docMk/>
            <pc:sldMk cId="3056561228" sldId="329"/>
            <ac:cxnSpMk id="15" creationId="{86D8FD80-2AC3-62FB-7395-5408DDCEE4B9}"/>
          </ac:cxnSpMkLst>
        </pc:cxnChg>
      </pc:sldChg>
      <pc:sldChg chg="modSp new">
        <pc:chgData name="George, Josh" userId="S::joshgeorge08@tamu.edu::1689d662-d994-46ce-8ea7-04791d1a9290" providerId="AD" clId="Web-{94C40522-5B6D-4610-A1E2-FFFD7D96CFDC}" dt="2024-02-28T23:00:58.418" v="850" actId="20577"/>
        <pc:sldMkLst>
          <pc:docMk/>
          <pc:sldMk cId="3257510089" sldId="330"/>
        </pc:sldMkLst>
        <pc:spChg chg="mod">
          <ac:chgData name="George, Josh" userId="S::joshgeorge08@tamu.edu::1689d662-d994-46ce-8ea7-04791d1a9290" providerId="AD" clId="Web-{94C40522-5B6D-4610-A1E2-FFFD7D96CFDC}" dt="2024-02-28T22:32:14.717" v="126" actId="20577"/>
          <ac:spMkLst>
            <pc:docMk/>
            <pc:sldMk cId="3257510089" sldId="330"/>
            <ac:spMk id="2" creationId="{151A4FDB-142C-93C5-C99B-AEA40FB4B57C}"/>
          </ac:spMkLst>
        </pc:spChg>
        <pc:spChg chg="mod">
          <ac:chgData name="George, Josh" userId="S::joshgeorge08@tamu.edu::1689d662-d994-46ce-8ea7-04791d1a9290" providerId="AD" clId="Web-{94C40522-5B6D-4610-A1E2-FFFD7D96CFDC}" dt="2024-02-28T23:00:58.418" v="850" actId="20577"/>
          <ac:spMkLst>
            <pc:docMk/>
            <pc:sldMk cId="3257510089" sldId="330"/>
            <ac:spMk id="3" creationId="{3DE9E36D-D344-7610-1120-177585863EDA}"/>
          </ac:spMkLst>
        </pc:spChg>
      </pc:sldChg>
    </pc:docChg>
  </pc:docChgLst>
  <pc:docChgLst>
    <pc:chgData name="Malek, Jeb" userId="S::jeb.malek@tamu.edu::60687467-e533-4b88-99c9-a4c24fb41ab0" providerId="AD" clId="Web-{436DF60C-C5F2-8D1E-5610-8C2F08F9A670}"/>
    <pc:docChg chg="modSld">
      <pc:chgData name="Malek, Jeb" userId="S::jeb.malek@tamu.edu::60687467-e533-4b88-99c9-a4c24fb41ab0" providerId="AD" clId="Web-{436DF60C-C5F2-8D1E-5610-8C2F08F9A670}" dt="2024-03-07T18:58:57.697" v="115" actId="1076"/>
      <pc:docMkLst>
        <pc:docMk/>
      </pc:docMkLst>
      <pc:sldChg chg="modSp">
        <pc:chgData name="Malek, Jeb" userId="S::jeb.malek@tamu.edu::60687467-e533-4b88-99c9-a4c24fb41ab0" providerId="AD" clId="Web-{436DF60C-C5F2-8D1E-5610-8C2F08F9A670}" dt="2024-03-07T18:43:10.035" v="112" actId="20577"/>
        <pc:sldMkLst>
          <pc:docMk/>
          <pc:sldMk cId="3260355504" sldId="319"/>
        </pc:sldMkLst>
        <pc:spChg chg="mod">
          <ac:chgData name="Malek, Jeb" userId="S::jeb.malek@tamu.edu::60687467-e533-4b88-99c9-a4c24fb41ab0" providerId="AD" clId="Web-{436DF60C-C5F2-8D1E-5610-8C2F08F9A670}" dt="2024-03-07T18:43:10.035" v="112" actId="20577"/>
          <ac:spMkLst>
            <pc:docMk/>
            <pc:sldMk cId="3260355504" sldId="319"/>
            <ac:spMk id="3" creationId="{0FE9817F-587D-2C6E-F805-197C720289EC}"/>
          </ac:spMkLst>
        </pc:spChg>
      </pc:sldChg>
      <pc:sldChg chg="addSp delSp modSp">
        <pc:chgData name="Malek, Jeb" userId="S::jeb.malek@tamu.edu::60687467-e533-4b88-99c9-a4c24fb41ab0" providerId="AD" clId="Web-{436DF60C-C5F2-8D1E-5610-8C2F08F9A670}" dt="2024-03-07T18:58:57.697" v="115" actId="1076"/>
        <pc:sldMkLst>
          <pc:docMk/>
          <pc:sldMk cId="3912361266" sldId="326"/>
        </pc:sldMkLst>
        <pc:spChg chg="mod">
          <ac:chgData name="Malek, Jeb" userId="S::jeb.malek@tamu.edu::60687467-e533-4b88-99c9-a4c24fb41ab0" providerId="AD" clId="Web-{436DF60C-C5F2-8D1E-5610-8C2F08F9A670}" dt="2024-03-07T18:42:03.675" v="63" actId="1076"/>
          <ac:spMkLst>
            <pc:docMk/>
            <pc:sldMk cId="3912361266" sldId="326"/>
            <ac:spMk id="3" creationId="{48627267-58DC-963E-E023-EC3EE74B6CF3}"/>
          </ac:spMkLst>
        </pc:spChg>
        <pc:spChg chg="del mod">
          <ac:chgData name="Malek, Jeb" userId="S::jeb.malek@tamu.edu::60687467-e533-4b88-99c9-a4c24fb41ab0" providerId="AD" clId="Web-{436DF60C-C5F2-8D1E-5610-8C2F08F9A670}" dt="2024-03-07T18:41:52.300" v="58"/>
          <ac:spMkLst>
            <pc:docMk/>
            <pc:sldMk cId="3912361266" sldId="326"/>
            <ac:spMk id="11" creationId="{44818106-CA5B-8E24-C38E-8C0B0082FC96}"/>
          </ac:spMkLst>
        </pc:spChg>
        <pc:picChg chg="add mod">
          <ac:chgData name="Malek, Jeb" userId="S::jeb.malek@tamu.edu::60687467-e533-4b88-99c9-a4c24fb41ab0" providerId="AD" clId="Web-{436DF60C-C5F2-8D1E-5610-8C2F08F9A670}" dt="2024-03-07T18:58:57.697" v="115" actId="1076"/>
          <ac:picMkLst>
            <pc:docMk/>
            <pc:sldMk cId="3912361266" sldId="326"/>
            <ac:picMk id="2" creationId="{5470F2A5-F210-82D2-0F6A-0512A6119DCB}"/>
          </ac:picMkLst>
        </pc:picChg>
        <pc:picChg chg="del">
          <ac:chgData name="Malek, Jeb" userId="S::jeb.malek@tamu.edu::60687467-e533-4b88-99c9-a4c24fb41ab0" providerId="AD" clId="Web-{436DF60C-C5F2-8D1E-5610-8C2F08F9A670}" dt="2024-03-07T18:41:56.675" v="59"/>
          <ac:picMkLst>
            <pc:docMk/>
            <pc:sldMk cId="3912361266" sldId="326"/>
            <ac:picMk id="5" creationId="{95F24B4F-BBBF-6502-5669-2C755F6EEDB4}"/>
          </ac:picMkLst>
        </pc:picChg>
        <pc:picChg chg="del">
          <ac:chgData name="Malek, Jeb" userId="S::jeb.malek@tamu.edu::60687467-e533-4b88-99c9-a4c24fb41ab0" providerId="AD" clId="Web-{436DF60C-C5F2-8D1E-5610-8C2F08F9A670}" dt="2024-03-07T18:41:47.582" v="56"/>
          <ac:picMkLst>
            <pc:docMk/>
            <pc:sldMk cId="3912361266" sldId="326"/>
            <ac:picMk id="9" creationId="{8D03C079-1067-4488-BF00-5283AEBC8F3F}"/>
          </ac:picMkLst>
        </pc:picChg>
      </pc:sldChg>
    </pc:docChg>
  </pc:docChgLst>
  <pc:docChgLst>
    <pc:chgData name="Haylow, Lyric C" userId="S::lyrich237339@tamu.edu::f63779a3-44cb-46e5-a715-54f7655c3751" providerId="AD" clId="Web-{67C04278-AFE5-463A-8A36-397B16B4767D}"/>
    <pc:docChg chg="modSld">
      <pc:chgData name="Haylow, Lyric C" userId="S::lyrich237339@tamu.edu::f63779a3-44cb-46e5-a715-54f7655c3751" providerId="AD" clId="Web-{67C04278-AFE5-463A-8A36-397B16B4767D}" dt="2024-02-28T22:56:34.476" v="894" actId="1076"/>
      <pc:docMkLst>
        <pc:docMk/>
      </pc:docMkLst>
      <pc:sldChg chg="addSp modSp">
        <pc:chgData name="Haylow, Lyric C" userId="S::lyrich237339@tamu.edu::f63779a3-44cb-46e5-a715-54f7655c3751" providerId="AD" clId="Web-{67C04278-AFE5-463A-8A36-397B16B4767D}" dt="2024-02-28T22:11:18.097" v="17" actId="1076"/>
        <pc:sldMkLst>
          <pc:docMk/>
          <pc:sldMk cId="775211522" sldId="305"/>
        </pc:sldMkLst>
        <pc:spChg chg="mod">
          <ac:chgData name="Haylow, Lyric C" userId="S::lyrich237339@tamu.edu::f63779a3-44cb-46e5-a715-54f7655c3751" providerId="AD" clId="Web-{67C04278-AFE5-463A-8A36-397B16B4767D}" dt="2024-02-28T22:10:50.721" v="14" actId="1076"/>
          <ac:spMkLst>
            <pc:docMk/>
            <pc:sldMk cId="775211522" sldId="305"/>
            <ac:spMk id="61" creationId="{00000000-0000-0000-0000-000000000000}"/>
          </ac:spMkLst>
        </pc:spChg>
        <pc:spChg chg="mod">
          <ac:chgData name="Haylow, Lyric C" userId="S::lyrich237339@tamu.edu::f63779a3-44cb-46e5-a715-54f7655c3751" providerId="AD" clId="Web-{67C04278-AFE5-463A-8A36-397B16B4767D}" dt="2024-02-28T22:11:05.409" v="16" actId="14100"/>
          <ac:spMkLst>
            <pc:docMk/>
            <pc:sldMk cId="775211522" sldId="305"/>
            <ac:spMk id="62" creationId="{00000000-0000-0000-0000-000000000000}"/>
          </ac:spMkLst>
        </pc:spChg>
        <pc:picChg chg="add mod">
          <ac:chgData name="Haylow, Lyric C" userId="S::lyrich237339@tamu.edu::f63779a3-44cb-46e5-a715-54f7655c3751" providerId="AD" clId="Web-{67C04278-AFE5-463A-8A36-397B16B4767D}" dt="2024-02-28T22:11:18.097" v="17" actId="1076"/>
          <ac:picMkLst>
            <pc:docMk/>
            <pc:sldMk cId="775211522" sldId="305"/>
            <ac:picMk id="2" creationId="{10524232-68B4-F299-8BB9-7D2E4D695EBE}"/>
          </ac:picMkLst>
        </pc:picChg>
      </pc:sldChg>
      <pc:sldChg chg="addSp modSp">
        <pc:chgData name="Haylow, Lyric C" userId="S::lyrich237339@tamu.edu::f63779a3-44cb-46e5-a715-54f7655c3751" providerId="AD" clId="Web-{67C04278-AFE5-463A-8A36-397B16B4767D}" dt="2024-02-28T22:11:57.099" v="21" actId="20577"/>
        <pc:sldMkLst>
          <pc:docMk/>
          <pc:sldMk cId="1248451537" sldId="306"/>
        </pc:sldMkLst>
        <pc:spChg chg="mod">
          <ac:chgData name="Haylow, Lyric C" userId="S::lyrich237339@tamu.edu::f63779a3-44cb-46e5-a715-54f7655c3751" providerId="AD" clId="Web-{67C04278-AFE5-463A-8A36-397B16B4767D}" dt="2024-02-28T22:11:57.099" v="21" actId="20577"/>
          <ac:spMkLst>
            <pc:docMk/>
            <pc:sldMk cId="1248451537" sldId="306"/>
            <ac:spMk id="68" creationId="{00000000-0000-0000-0000-000000000000}"/>
          </ac:spMkLst>
        </pc:spChg>
        <pc:picChg chg="add mod">
          <ac:chgData name="Haylow, Lyric C" userId="S::lyrich237339@tamu.edu::f63779a3-44cb-46e5-a715-54f7655c3751" providerId="AD" clId="Web-{67C04278-AFE5-463A-8A36-397B16B4767D}" dt="2024-02-28T22:11:30.004" v="19" actId="1076"/>
          <ac:picMkLst>
            <pc:docMk/>
            <pc:sldMk cId="1248451537" sldId="306"/>
            <ac:picMk id="2" creationId="{C0FBCC41-BD29-7B98-1D59-794C9BB1725F}"/>
          </ac:picMkLst>
        </pc:picChg>
      </pc:sldChg>
      <pc:sldChg chg="modSp">
        <pc:chgData name="Haylow, Lyric C" userId="S::lyrich237339@tamu.edu::f63779a3-44cb-46e5-a715-54f7655c3751" providerId="AD" clId="Web-{67C04278-AFE5-463A-8A36-397B16B4767D}" dt="2024-02-28T22:23:23.798" v="624"/>
        <pc:sldMkLst>
          <pc:docMk/>
          <pc:sldMk cId="4231427536" sldId="308"/>
        </pc:sldMkLst>
        <pc:spChg chg="mod">
          <ac:chgData name="Haylow, Lyric C" userId="S::lyrich237339@tamu.edu::f63779a3-44cb-46e5-a715-54f7655c3751" providerId="AD" clId="Web-{67C04278-AFE5-463A-8A36-397B16B4767D}" dt="2024-02-28T22:22:50.718" v="560" actId="1076"/>
          <ac:spMkLst>
            <pc:docMk/>
            <pc:sldMk cId="4231427536" sldId="308"/>
            <ac:spMk id="2" creationId="{00000000-0000-0000-0000-000000000000}"/>
          </ac:spMkLst>
        </pc:spChg>
        <pc:spChg chg="mod">
          <ac:chgData name="Haylow, Lyric C" userId="S::lyrich237339@tamu.edu::f63779a3-44cb-46e5-a715-54f7655c3751" providerId="AD" clId="Web-{67C04278-AFE5-463A-8A36-397B16B4767D}" dt="2024-02-28T22:18:53.896" v="57" actId="20577"/>
          <ac:spMkLst>
            <pc:docMk/>
            <pc:sldMk cId="4231427536" sldId="308"/>
            <ac:spMk id="82" creationId="{00000000-0000-0000-0000-000000000000}"/>
          </ac:spMkLst>
        </pc:spChg>
        <pc:graphicFrameChg chg="mod modGraphic">
          <ac:chgData name="Haylow, Lyric C" userId="S::lyrich237339@tamu.edu::f63779a3-44cb-46e5-a715-54f7655c3751" providerId="AD" clId="Web-{67C04278-AFE5-463A-8A36-397B16B4767D}" dt="2024-02-28T22:23:23.798" v="624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">
        <pc:chgData name="Haylow, Lyric C" userId="S::lyrich237339@tamu.edu::f63779a3-44cb-46e5-a715-54f7655c3751" providerId="AD" clId="Web-{67C04278-AFE5-463A-8A36-397B16B4767D}" dt="2024-02-28T22:56:34.476" v="894" actId="1076"/>
        <pc:sldMkLst>
          <pc:docMk/>
          <pc:sldMk cId="3741792644" sldId="309"/>
        </pc:sldMkLst>
        <pc:spChg chg="del mod">
          <ac:chgData name="Haylow, Lyric C" userId="S::lyrich237339@tamu.edu::f63779a3-44cb-46e5-a715-54f7655c3751" providerId="AD" clId="Web-{67C04278-AFE5-463A-8A36-397B16B4767D}" dt="2024-02-28T22:56:27.257" v="891"/>
          <ac:spMkLst>
            <pc:docMk/>
            <pc:sldMk cId="3741792644" sldId="309"/>
            <ac:spMk id="2" creationId="{00000000-0000-0000-0000-000000000000}"/>
          </ac:spMkLst>
        </pc:spChg>
        <pc:spChg chg="add del mod">
          <ac:chgData name="Haylow, Lyric C" userId="S::lyrich237339@tamu.edu::f63779a3-44cb-46e5-a715-54f7655c3751" providerId="AD" clId="Web-{67C04278-AFE5-463A-8A36-397B16B4767D}" dt="2024-02-28T22:36:00.046" v="805"/>
          <ac:spMkLst>
            <pc:docMk/>
            <pc:sldMk cId="3741792644" sldId="309"/>
            <ac:spMk id="5" creationId="{8810D39B-A3B5-9CAC-E213-E604217DD219}"/>
          </ac:spMkLst>
        </pc:spChg>
        <pc:spChg chg="add mod">
          <ac:chgData name="Haylow, Lyric C" userId="S::lyrich237339@tamu.edu::f63779a3-44cb-46e5-a715-54f7655c3751" providerId="AD" clId="Web-{67C04278-AFE5-463A-8A36-397B16B4767D}" dt="2024-02-28T22:37:03.205" v="890" actId="1076"/>
          <ac:spMkLst>
            <pc:docMk/>
            <pc:sldMk cId="3741792644" sldId="309"/>
            <ac:spMk id="12" creationId="{527FD5C1-6F79-DE43-6239-04DC1E62830E}"/>
          </ac:spMkLst>
        </pc:spChg>
        <pc:spChg chg="del">
          <ac:chgData name="Haylow, Lyric C" userId="S::lyrich237339@tamu.edu::f63779a3-44cb-46e5-a715-54f7655c3751" providerId="AD" clId="Web-{67C04278-AFE5-463A-8A36-397B16B4767D}" dt="2024-02-28T22:32:28.850" v="625"/>
          <ac:spMkLst>
            <pc:docMk/>
            <pc:sldMk cId="3741792644" sldId="309"/>
            <ac:spMk id="88" creationId="{00000000-0000-0000-0000-000000000000}"/>
          </ac:spMkLst>
        </pc:spChg>
        <pc:spChg chg="del">
          <ac:chgData name="Haylow, Lyric C" userId="S::lyrich237339@tamu.edu::f63779a3-44cb-46e5-a715-54f7655c3751" providerId="AD" clId="Web-{67C04278-AFE5-463A-8A36-397B16B4767D}" dt="2024-02-28T22:22:36.921" v="557"/>
          <ac:spMkLst>
            <pc:docMk/>
            <pc:sldMk cId="3741792644" sldId="309"/>
            <ac:spMk id="90" creationId="{00000000-0000-0000-0000-000000000000}"/>
          </ac:spMkLst>
        </pc:spChg>
        <pc:graphicFrameChg chg="add del mod modGraphic">
          <ac:chgData name="Haylow, Lyric C" userId="S::lyrich237339@tamu.edu::f63779a3-44cb-46e5-a715-54f7655c3751" providerId="AD" clId="Web-{67C04278-AFE5-463A-8A36-397B16B4767D}" dt="2024-02-28T22:34:32.089" v="679"/>
          <ac:graphicFrameMkLst>
            <pc:docMk/>
            <pc:sldMk cId="3741792644" sldId="309"/>
            <ac:graphicFrameMk id="7" creationId="{CB794917-4542-2631-9DF3-39E0A41E6709}"/>
          </ac:graphicFrameMkLst>
        </pc:graphicFrameChg>
        <pc:graphicFrameChg chg="add del mod modGraphic">
          <ac:chgData name="Haylow, Lyric C" userId="S::lyrich237339@tamu.edu::f63779a3-44cb-46e5-a715-54f7655c3751" providerId="AD" clId="Web-{67C04278-AFE5-463A-8A36-397B16B4767D}" dt="2024-02-28T22:34:28.964" v="678"/>
          <ac:graphicFrameMkLst>
            <pc:docMk/>
            <pc:sldMk cId="3741792644" sldId="309"/>
            <ac:graphicFrameMk id="9" creationId="{6D989D30-7D28-1D1B-AE76-E7DB1324B7E9}"/>
          </ac:graphicFrameMkLst>
        </pc:graphicFrameChg>
        <pc:graphicFrameChg chg="add mod modGraphic">
          <ac:chgData name="Haylow, Lyric C" userId="S::lyrich237339@tamu.edu::f63779a3-44cb-46e5-a715-54f7655c3751" providerId="AD" clId="Web-{67C04278-AFE5-463A-8A36-397B16B4767D}" dt="2024-02-28T22:37:00.939" v="889" actId="1076"/>
          <ac:graphicFrameMkLst>
            <pc:docMk/>
            <pc:sldMk cId="3741792644" sldId="309"/>
            <ac:graphicFrameMk id="11" creationId="{EA332608-D5B5-BDBE-6E66-A8F9383F552B}"/>
          </ac:graphicFrameMkLst>
        </pc:graphicFrameChg>
        <pc:picChg chg="add mod">
          <ac:chgData name="Haylow, Lyric C" userId="S::lyrich237339@tamu.edu::f63779a3-44cb-46e5-a715-54f7655c3751" providerId="AD" clId="Web-{67C04278-AFE5-463A-8A36-397B16B4767D}" dt="2024-02-28T22:22:32.077" v="556" actId="1076"/>
          <ac:picMkLst>
            <pc:docMk/>
            <pc:sldMk cId="3741792644" sldId="309"/>
            <ac:picMk id="3" creationId="{EA91570A-187F-3492-2910-1A8ADB9BE02C}"/>
          </ac:picMkLst>
        </pc:picChg>
        <pc:picChg chg="add mod">
          <ac:chgData name="Haylow, Lyric C" userId="S::lyrich237339@tamu.edu::f63779a3-44cb-46e5-a715-54f7655c3751" providerId="AD" clId="Web-{67C04278-AFE5-463A-8A36-397B16B4767D}" dt="2024-02-28T22:56:34.476" v="894" actId="1076"/>
          <ac:picMkLst>
            <pc:docMk/>
            <pc:sldMk cId="3741792644" sldId="309"/>
            <ac:picMk id="5" creationId="{815C80E3-EEAB-40C6-174B-1381A51F5A21}"/>
          </ac:picMkLst>
        </pc:picChg>
      </pc:sldChg>
      <pc:sldChg chg="addSp delSp modSp">
        <pc:chgData name="Haylow, Lyric C" userId="S::lyrich237339@tamu.edu::f63779a3-44cb-46e5-a715-54f7655c3751" providerId="AD" clId="Web-{67C04278-AFE5-463A-8A36-397B16B4767D}" dt="2024-02-28T22:18:27.599" v="55" actId="20577"/>
        <pc:sldMkLst>
          <pc:docMk/>
          <pc:sldMk cId="3906059831" sldId="314"/>
        </pc:sldMkLst>
        <pc:spChg chg="mod">
          <ac:chgData name="Haylow, Lyric C" userId="S::lyrich237339@tamu.edu::f63779a3-44cb-46e5-a715-54f7655c3751" providerId="AD" clId="Web-{67C04278-AFE5-463A-8A36-397B16B4767D}" dt="2024-02-28T22:18:27.599" v="55" actId="20577"/>
          <ac:spMkLst>
            <pc:docMk/>
            <pc:sldMk cId="3906059831" sldId="314"/>
            <ac:spMk id="68" creationId="{00000000-0000-0000-0000-000000000000}"/>
          </ac:spMkLst>
        </pc:spChg>
        <pc:graphicFrameChg chg="del mod modGraphic">
          <ac:chgData name="Haylow, Lyric C" userId="S::lyrich237339@tamu.edu::f63779a3-44cb-46e5-a715-54f7655c3751" providerId="AD" clId="Web-{67C04278-AFE5-463A-8A36-397B16B4767D}" dt="2024-02-28T22:12:42.944" v="35"/>
          <ac:graphicFrameMkLst>
            <pc:docMk/>
            <pc:sldMk cId="3906059831" sldId="314"/>
            <ac:graphicFrameMk id="4" creationId="{D85CF591-7138-4EEE-94C0-2B83AC1A9EC0}"/>
          </ac:graphicFrameMkLst>
        </pc:graphicFrameChg>
        <pc:graphicFrameChg chg="add del mod modGraphic">
          <ac:chgData name="Haylow, Lyric C" userId="S::lyrich237339@tamu.edu::f63779a3-44cb-46e5-a715-54f7655c3751" providerId="AD" clId="Web-{67C04278-AFE5-463A-8A36-397B16B4767D}" dt="2024-02-28T22:18:18.567" v="53"/>
          <ac:graphicFrameMkLst>
            <pc:docMk/>
            <pc:sldMk cId="3906059831" sldId="314"/>
            <ac:graphicFrameMk id="5" creationId="{1A8A568A-6F8E-401E-3C97-F81014925D5B}"/>
          </ac:graphicFrameMkLst>
        </pc:graphicFrameChg>
        <pc:graphicFrameChg chg="add del mod">
          <ac:chgData name="Haylow, Lyric C" userId="S::lyrich237339@tamu.edu::f63779a3-44cb-46e5-a715-54f7655c3751" providerId="AD" clId="Web-{67C04278-AFE5-463A-8A36-397B16B4767D}" dt="2024-02-28T22:14:33.027" v="40"/>
          <ac:graphicFrameMkLst>
            <pc:docMk/>
            <pc:sldMk cId="3906059831" sldId="314"/>
            <ac:graphicFrameMk id="7" creationId="{88A9695C-D852-B9CD-8898-E4EAB7C7B15E}"/>
          </ac:graphicFrameMkLst>
        </pc:graphicFrameChg>
        <pc:graphicFrameChg chg="add del mod">
          <ac:chgData name="Haylow, Lyric C" userId="S::lyrich237339@tamu.edu::f63779a3-44cb-46e5-a715-54f7655c3751" providerId="AD" clId="Web-{67C04278-AFE5-463A-8A36-397B16B4767D}" dt="2024-02-28T22:18:04.957" v="50"/>
          <ac:graphicFrameMkLst>
            <pc:docMk/>
            <pc:sldMk cId="3906059831" sldId="314"/>
            <ac:graphicFrameMk id="9" creationId="{412FFB7C-3A9A-FBF6-9698-C289BA325343}"/>
          </ac:graphicFrameMkLst>
        </pc:graphicFrameChg>
        <pc:graphicFrameChg chg="add mod">
          <ac:chgData name="Haylow, Lyric C" userId="S::lyrich237339@tamu.edu::f63779a3-44cb-46e5-a715-54f7655c3751" providerId="AD" clId="Web-{67C04278-AFE5-463A-8A36-397B16B4767D}" dt="2024-02-28T22:18:22.708" v="54" actId="1076"/>
          <ac:graphicFrameMkLst>
            <pc:docMk/>
            <pc:sldMk cId="3906059831" sldId="314"/>
            <ac:graphicFrameMk id="11" creationId="{FCC3081C-CF4C-EE4E-9BD6-52588D706058}"/>
          </ac:graphicFrameMkLst>
        </pc:graphicFrameChg>
        <pc:picChg chg="add del mod">
          <ac:chgData name="Haylow, Lyric C" userId="S::lyrich237339@tamu.edu::f63779a3-44cb-46e5-a715-54f7655c3751" providerId="AD" clId="Web-{67C04278-AFE5-463A-8A36-397B16B4767D}" dt="2024-02-28T22:12:07.068" v="23"/>
          <ac:picMkLst>
            <pc:docMk/>
            <pc:sldMk cId="3906059831" sldId="314"/>
            <ac:picMk id="2" creationId="{FBE218FC-33A9-7F18-AC19-E4D613B5A63F}"/>
          </ac:picMkLst>
        </pc:picChg>
      </pc:sldChg>
    </pc:docChg>
  </pc:docChgLst>
  <pc:docChgLst>
    <pc:chgData name="Malek, Jeb" userId="60687467-e533-4b88-99c9-a4c24fb41ab0" providerId="ADAL" clId="{D01EC040-64C7-4253-A161-3AF0E9135143}"/>
    <pc:docChg chg="undo custSel addSld delSld modSld">
      <pc:chgData name="Malek, Jeb" userId="60687467-e533-4b88-99c9-a4c24fb41ab0" providerId="ADAL" clId="{D01EC040-64C7-4253-A161-3AF0E9135143}" dt="2024-02-28T23:04:42.581" v="1137" actId="20577"/>
      <pc:docMkLst>
        <pc:docMk/>
      </pc:docMkLst>
      <pc:sldChg chg="delSp modSp mod">
        <pc:chgData name="Malek, Jeb" userId="60687467-e533-4b88-99c9-a4c24fb41ab0" providerId="ADAL" clId="{D01EC040-64C7-4253-A161-3AF0E9135143}" dt="2024-02-28T16:53:06.015" v="26" actId="478"/>
        <pc:sldMkLst>
          <pc:docMk/>
          <pc:sldMk cId="3482335894" sldId="304"/>
        </pc:sldMkLst>
        <pc:spChg chg="del">
          <ac:chgData name="Malek, Jeb" userId="60687467-e533-4b88-99c9-a4c24fb41ab0" providerId="ADAL" clId="{D01EC040-64C7-4253-A161-3AF0E9135143}" dt="2024-02-28T16:53:06.015" v="26" actId="478"/>
          <ac:spMkLst>
            <pc:docMk/>
            <pc:sldMk cId="3482335894" sldId="304"/>
            <ac:spMk id="2" creationId="{00000000-0000-0000-0000-000000000000}"/>
          </ac:spMkLst>
        </pc:spChg>
        <pc:spChg chg="mod">
          <ac:chgData name="Malek, Jeb" userId="60687467-e533-4b88-99c9-a4c24fb41ab0" providerId="ADAL" clId="{D01EC040-64C7-4253-A161-3AF0E9135143}" dt="2024-02-28T16:53:00.830" v="25"/>
          <ac:spMkLst>
            <pc:docMk/>
            <pc:sldMk cId="3482335894" sldId="304"/>
            <ac:spMk id="54" creationId="{00000000-0000-0000-0000-000000000000}"/>
          </ac:spMkLst>
        </pc:spChg>
      </pc:sldChg>
      <pc:sldChg chg="modSp mod">
        <pc:chgData name="Malek, Jeb" userId="60687467-e533-4b88-99c9-a4c24fb41ab0" providerId="ADAL" clId="{D01EC040-64C7-4253-A161-3AF0E9135143}" dt="2024-02-28T16:54:55.816" v="188" actId="20577"/>
        <pc:sldMkLst>
          <pc:docMk/>
          <pc:sldMk cId="775211522" sldId="305"/>
        </pc:sldMkLst>
        <pc:spChg chg="mod">
          <ac:chgData name="Malek, Jeb" userId="60687467-e533-4b88-99c9-a4c24fb41ab0" providerId="ADAL" clId="{D01EC040-64C7-4253-A161-3AF0E9135143}" dt="2024-02-28T16:54:55.816" v="188" actId="20577"/>
          <ac:spMkLst>
            <pc:docMk/>
            <pc:sldMk cId="775211522" sldId="305"/>
            <ac:spMk id="62" creationId="{00000000-0000-0000-0000-000000000000}"/>
          </ac:spMkLst>
        </pc:spChg>
      </pc:sldChg>
      <pc:sldChg chg="delSp mod">
        <pc:chgData name="Malek, Jeb" userId="60687467-e533-4b88-99c9-a4c24fb41ab0" providerId="ADAL" clId="{D01EC040-64C7-4253-A161-3AF0E9135143}" dt="2024-02-28T16:55:12.622" v="189" actId="478"/>
        <pc:sldMkLst>
          <pc:docMk/>
          <pc:sldMk cId="1248451537" sldId="306"/>
        </pc:sldMkLst>
        <pc:spChg chg="del">
          <ac:chgData name="Malek, Jeb" userId="60687467-e533-4b88-99c9-a4c24fb41ab0" providerId="ADAL" clId="{D01EC040-64C7-4253-A161-3AF0E9135143}" dt="2024-02-28T16:55:12.622" v="189" actId="478"/>
          <ac:spMkLst>
            <pc:docMk/>
            <pc:sldMk cId="1248451537" sldId="306"/>
            <ac:spMk id="2" creationId="{00000000-0000-0000-0000-000000000000}"/>
          </ac:spMkLst>
        </pc:spChg>
      </pc:sldChg>
      <pc:sldChg chg="del">
        <pc:chgData name="Malek, Jeb" userId="60687467-e533-4b88-99c9-a4c24fb41ab0" providerId="ADAL" clId="{D01EC040-64C7-4253-A161-3AF0E9135143}" dt="2024-02-28T16:57:51.492" v="198" actId="47"/>
        <pc:sldMkLst>
          <pc:docMk/>
          <pc:sldMk cId="2198972723" sldId="312"/>
        </pc:sldMkLst>
      </pc:sldChg>
      <pc:sldChg chg="addSp delSp modSp mod">
        <pc:chgData name="Malek, Jeb" userId="60687467-e533-4b88-99c9-a4c24fb41ab0" providerId="ADAL" clId="{D01EC040-64C7-4253-A161-3AF0E9135143}" dt="2024-02-28T23:04:00.317" v="1132" actId="14100"/>
        <pc:sldMkLst>
          <pc:docMk/>
          <pc:sldMk cId="1093395937" sldId="313"/>
        </pc:sldMkLst>
        <pc:spChg chg="del mod">
          <ac:chgData name="Malek, Jeb" userId="60687467-e533-4b88-99c9-a4c24fb41ab0" providerId="ADAL" clId="{D01EC040-64C7-4253-A161-3AF0E9135143}" dt="2024-02-28T16:57:44.270" v="194" actId="478"/>
          <ac:spMkLst>
            <pc:docMk/>
            <pc:sldMk cId="1093395937" sldId="313"/>
            <ac:spMk id="2" creationId="{00000000-0000-0000-0000-000000000000}"/>
          </ac:spMkLst>
        </pc:spChg>
        <pc:spChg chg="mod">
          <ac:chgData name="Malek, Jeb" userId="60687467-e533-4b88-99c9-a4c24fb41ab0" providerId="ADAL" clId="{D01EC040-64C7-4253-A161-3AF0E9135143}" dt="2024-02-28T16:57:47.524" v="197" actId="27636"/>
          <ac:spMkLst>
            <pc:docMk/>
            <pc:sldMk cId="1093395937" sldId="313"/>
            <ac:spMk id="75" creationId="{00000000-0000-0000-0000-000000000000}"/>
          </ac:spMkLst>
        </pc:spChg>
        <pc:picChg chg="add del mod">
          <ac:chgData name="Malek, Jeb" userId="60687467-e533-4b88-99c9-a4c24fb41ab0" providerId="ADAL" clId="{D01EC040-64C7-4253-A161-3AF0E9135143}" dt="2024-02-28T23:02:51.545" v="1127" actId="478"/>
          <ac:picMkLst>
            <pc:docMk/>
            <pc:sldMk cId="1093395937" sldId="313"/>
            <ac:picMk id="4" creationId="{D0C5569B-E373-FEDF-F5AA-6E5BAA26A53E}"/>
          </ac:picMkLst>
        </pc:picChg>
        <pc:picChg chg="add mod">
          <ac:chgData name="Malek, Jeb" userId="60687467-e533-4b88-99c9-a4c24fb41ab0" providerId="ADAL" clId="{D01EC040-64C7-4253-A161-3AF0E9135143}" dt="2024-02-28T23:04:00.317" v="1132" actId="14100"/>
          <ac:picMkLst>
            <pc:docMk/>
            <pc:sldMk cId="1093395937" sldId="313"/>
            <ac:picMk id="6" creationId="{E73ABCA8-8BD0-A5FC-E7AE-544449D47BBA}"/>
          </ac:picMkLst>
        </pc:picChg>
      </pc:sldChg>
      <pc:sldChg chg="delSp modSp mod">
        <pc:chgData name="Malek, Jeb" userId="60687467-e533-4b88-99c9-a4c24fb41ab0" providerId="ADAL" clId="{D01EC040-64C7-4253-A161-3AF0E9135143}" dt="2024-02-28T23:04:42.581" v="1137" actId="20577"/>
        <pc:sldMkLst>
          <pc:docMk/>
          <pc:sldMk cId="3906059831" sldId="314"/>
        </pc:sldMkLst>
        <pc:spChg chg="del">
          <ac:chgData name="Malek, Jeb" userId="60687467-e533-4b88-99c9-a4c24fb41ab0" providerId="ADAL" clId="{D01EC040-64C7-4253-A161-3AF0E9135143}" dt="2024-02-28T16:56:23.112" v="190" actId="478"/>
          <ac:spMkLst>
            <pc:docMk/>
            <pc:sldMk cId="3906059831" sldId="314"/>
            <ac:spMk id="2" creationId="{00000000-0000-0000-0000-000000000000}"/>
          </ac:spMkLst>
        </pc:spChg>
        <pc:spChg chg="del">
          <ac:chgData name="Malek, Jeb" userId="60687467-e533-4b88-99c9-a4c24fb41ab0" providerId="ADAL" clId="{D01EC040-64C7-4253-A161-3AF0E9135143}" dt="2024-02-28T16:56:33.365" v="191" actId="478"/>
          <ac:spMkLst>
            <pc:docMk/>
            <pc:sldMk cId="3906059831" sldId="314"/>
            <ac:spMk id="3" creationId="{00000000-0000-0000-0000-000000000000}"/>
          </ac:spMkLst>
        </pc:spChg>
        <pc:graphicFrameChg chg="modGraphic">
          <ac:chgData name="Malek, Jeb" userId="60687467-e533-4b88-99c9-a4c24fb41ab0" providerId="ADAL" clId="{D01EC040-64C7-4253-A161-3AF0E9135143}" dt="2024-02-28T23:04:42.581" v="1137" actId="20577"/>
          <ac:graphicFrameMkLst>
            <pc:docMk/>
            <pc:sldMk cId="3906059831" sldId="314"/>
            <ac:graphicFrameMk id="11" creationId="{FCC3081C-CF4C-EE4E-9BD6-52588D706058}"/>
          </ac:graphicFrameMkLst>
        </pc:graphicFrameChg>
      </pc:sldChg>
      <pc:sldChg chg="add">
        <pc:chgData name="Malek, Jeb" userId="60687467-e533-4b88-99c9-a4c24fb41ab0" providerId="ADAL" clId="{D01EC040-64C7-4253-A161-3AF0E9135143}" dt="2024-02-28T16:57:06.410" v="192"/>
        <pc:sldMkLst>
          <pc:docMk/>
          <pc:sldMk cId="3637389976" sldId="316"/>
        </pc:sldMkLst>
      </pc:sldChg>
      <pc:sldChg chg="add">
        <pc:chgData name="Malek, Jeb" userId="60687467-e533-4b88-99c9-a4c24fb41ab0" providerId="ADAL" clId="{D01EC040-64C7-4253-A161-3AF0E9135143}" dt="2024-02-28T16:57:06.410" v="192"/>
        <pc:sldMkLst>
          <pc:docMk/>
          <pc:sldMk cId="3689514073" sldId="317"/>
        </pc:sldMkLst>
      </pc:sldChg>
      <pc:sldChg chg="modSp add mod">
        <pc:chgData name="Malek, Jeb" userId="60687467-e533-4b88-99c9-a4c24fb41ab0" providerId="ADAL" clId="{D01EC040-64C7-4253-A161-3AF0E9135143}" dt="2024-02-28T21:55:30.569" v="902" actId="20577"/>
        <pc:sldMkLst>
          <pc:docMk/>
          <pc:sldMk cId="2127138781" sldId="318"/>
        </pc:sldMkLst>
        <pc:spChg chg="mod">
          <ac:chgData name="Malek, Jeb" userId="60687467-e533-4b88-99c9-a4c24fb41ab0" providerId="ADAL" clId="{D01EC040-64C7-4253-A161-3AF0E9135143}" dt="2024-02-28T21:55:30.569" v="902" actId="20577"/>
          <ac:spMkLst>
            <pc:docMk/>
            <pc:sldMk cId="2127138781" sldId="318"/>
            <ac:spMk id="2" creationId="{FD3B42FD-2EC3-4F79-588A-22CD0FC80110}"/>
          </ac:spMkLst>
        </pc:spChg>
        <pc:spChg chg="mod">
          <ac:chgData name="Malek, Jeb" userId="60687467-e533-4b88-99c9-a4c24fb41ab0" providerId="ADAL" clId="{D01EC040-64C7-4253-A161-3AF0E9135143}" dt="2024-02-28T21:55:12.656" v="831" actId="20577"/>
          <ac:spMkLst>
            <pc:docMk/>
            <pc:sldMk cId="2127138781" sldId="318"/>
            <ac:spMk id="3" creationId="{B87027F2-E040-D05D-07E0-34032CD4AEF1}"/>
          </ac:spMkLst>
        </pc:spChg>
        <pc:graphicFrameChg chg="modGraphic">
          <ac:chgData name="Malek, Jeb" userId="60687467-e533-4b88-99c9-a4c24fb41ab0" providerId="ADAL" clId="{D01EC040-64C7-4253-A161-3AF0E9135143}" dt="2024-02-28T21:54:52.226" v="787" actId="20577"/>
          <ac:graphicFrameMkLst>
            <pc:docMk/>
            <pc:sldMk cId="2127138781" sldId="318"/>
            <ac:graphicFrameMk id="83" creationId="{BB8A8241-4E34-7B29-49FD-468863600363}"/>
          </ac:graphicFrameMkLst>
        </pc:graphicFrameChg>
      </pc:sldChg>
      <pc:sldChg chg="addSp delSp modSp add mod">
        <pc:chgData name="Malek, Jeb" userId="60687467-e533-4b88-99c9-a4c24fb41ab0" providerId="ADAL" clId="{D01EC040-64C7-4253-A161-3AF0E9135143}" dt="2024-02-28T22:31:54.654" v="1102" actId="20577"/>
        <pc:sldMkLst>
          <pc:docMk/>
          <pc:sldMk cId="3260355504" sldId="319"/>
        </pc:sldMkLst>
        <pc:spChg chg="del mod">
          <ac:chgData name="Malek, Jeb" userId="60687467-e533-4b88-99c9-a4c24fb41ab0" providerId="ADAL" clId="{D01EC040-64C7-4253-A161-3AF0E9135143}" dt="2024-02-28T22:29:32.341" v="1039" actId="478"/>
          <ac:spMkLst>
            <pc:docMk/>
            <pc:sldMk cId="3260355504" sldId="319"/>
            <ac:spMk id="2" creationId="{A5406720-A670-355C-B9B8-6237E0C22CB5}"/>
          </ac:spMkLst>
        </pc:spChg>
        <pc:spChg chg="mod">
          <ac:chgData name="Malek, Jeb" userId="60687467-e533-4b88-99c9-a4c24fb41ab0" providerId="ADAL" clId="{D01EC040-64C7-4253-A161-3AF0E9135143}" dt="2024-02-28T22:31:54.654" v="1102" actId="20577"/>
          <ac:spMkLst>
            <pc:docMk/>
            <pc:sldMk cId="3260355504" sldId="319"/>
            <ac:spMk id="3" creationId="{0FE9817F-587D-2C6E-F805-197C720289EC}"/>
          </ac:spMkLst>
        </pc:spChg>
        <pc:picChg chg="del">
          <ac:chgData name="Malek, Jeb" userId="60687467-e533-4b88-99c9-a4c24fb41ab0" providerId="ADAL" clId="{D01EC040-64C7-4253-A161-3AF0E9135143}" dt="2024-02-28T18:47:22.997" v="450" actId="478"/>
          <ac:picMkLst>
            <pc:docMk/>
            <pc:sldMk cId="3260355504" sldId="319"/>
            <ac:picMk id="5" creationId="{BF1743C8-629F-26D3-5E36-97AC818FA144}"/>
          </ac:picMkLst>
        </pc:picChg>
        <pc:picChg chg="add mod">
          <ac:chgData name="Malek, Jeb" userId="60687467-e533-4b88-99c9-a4c24fb41ab0" providerId="ADAL" clId="{D01EC040-64C7-4253-A161-3AF0E9135143}" dt="2024-02-28T21:49:27.981" v="541" actId="1076"/>
          <ac:picMkLst>
            <pc:docMk/>
            <pc:sldMk cId="3260355504" sldId="319"/>
            <ac:picMk id="6" creationId="{5E53EEA0-0C17-BAC3-C544-3FC8053D7C9A}"/>
          </ac:picMkLst>
        </pc:picChg>
        <pc:picChg chg="add mod">
          <ac:chgData name="Malek, Jeb" userId="60687467-e533-4b88-99c9-a4c24fb41ab0" providerId="ADAL" clId="{D01EC040-64C7-4253-A161-3AF0E9135143}" dt="2024-02-28T21:49:25.479" v="540" actId="1076"/>
          <ac:picMkLst>
            <pc:docMk/>
            <pc:sldMk cId="3260355504" sldId="319"/>
            <ac:picMk id="8" creationId="{29598D8A-8477-BAE4-91CA-D3EEF3E63BE7}"/>
          </ac:picMkLst>
        </pc:picChg>
        <pc:picChg chg="add mod">
          <ac:chgData name="Malek, Jeb" userId="60687467-e533-4b88-99c9-a4c24fb41ab0" providerId="ADAL" clId="{D01EC040-64C7-4253-A161-3AF0E9135143}" dt="2024-02-28T21:52:17.914" v="545" actId="1076"/>
          <ac:picMkLst>
            <pc:docMk/>
            <pc:sldMk cId="3260355504" sldId="319"/>
            <ac:picMk id="10" creationId="{6EC5634C-554B-FD84-28B2-D6ABAC0EDE63}"/>
          </ac:picMkLst>
        </pc:picChg>
        <pc:picChg chg="add mod">
          <ac:chgData name="Malek, Jeb" userId="60687467-e533-4b88-99c9-a4c24fb41ab0" providerId="ADAL" clId="{D01EC040-64C7-4253-A161-3AF0E9135143}" dt="2024-02-28T22:31:14.431" v="1074" actId="1076"/>
          <ac:picMkLst>
            <pc:docMk/>
            <pc:sldMk cId="3260355504" sldId="319"/>
            <ac:picMk id="12" creationId="{1F576F24-B3F0-D2B7-FE43-053FAEC37932}"/>
          </ac:picMkLst>
        </pc:picChg>
        <pc:picChg chg="add mod">
          <ac:chgData name="Malek, Jeb" userId="60687467-e533-4b88-99c9-a4c24fb41ab0" providerId="ADAL" clId="{D01EC040-64C7-4253-A161-3AF0E9135143}" dt="2024-02-28T22:31:17.514" v="1075" actId="1076"/>
          <ac:picMkLst>
            <pc:docMk/>
            <pc:sldMk cId="3260355504" sldId="319"/>
            <ac:picMk id="14" creationId="{97657C53-DD7B-C415-66EF-50B424C27457}"/>
          </ac:picMkLst>
        </pc:picChg>
        <pc:picChg chg="add mod">
          <ac:chgData name="Malek, Jeb" userId="60687467-e533-4b88-99c9-a4c24fb41ab0" providerId="ADAL" clId="{D01EC040-64C7-4253-A161-3AF0E9135143}" dt="2024-02-28T22:30:53.143" v="1071" actId="14100"/>
          <ac:picMkLst>
            <pc:docMk/>
            <pc:sldMk cId="3260355504" sldId="319"/>
            <ac:picMk id="16" creationId="{8DB7DD33-B903-17B2-4B26-873319055DE1}"/>
          </ac:picMkLst>
        </pc:picChg>
      </pc:sldChg>
      <pc:sldChg chg="modSp add mod">
        <pc:chgData name="Malek, Jeb" userId="60687467-e533-4b88-99c9-a4c24fb41ab0" providerId="ADAL" clId="{D01EC040-64C7-4253-A161-3AF0E9135143}" dt="2024-02-28T21:59:55.636" v="983" actId="20577"/>
        <pc:sldMkLst>
          <pc:docMk/>
          <pc:sldMk cId="1317296731" sldId="321"/>
        </pc:sldMkLst>
        <pc:spChg chg="mod">
          <ac:chgData name="Malek, Jeb" userId="60687467-e533-4b88-99c9-a4c24fb41ab0" providerId="ADAL" clId="{D01EC040-64C7-4253-A161-3AF0E9135143}" dt="2024-02-28T17:01:55.278" v="382" actId="20577"/>
          <ac:spMkLst>
            <pc:docMk/>
            <pc:sldMk cId="1317296731" sldId="321"/>
            <ac:spMk id="3" creationId="{B87027F2-E040-D05D-07E0-34032CD4AEF1}"/>
          </ac:spMkLst>
        </pc:spChg>
        <pc:graphicFrameChg chg="mod modGraphic">
          <ac:chgData name="Malek, Jeb" userId="60687467-e533-4b88-99c9-a4c24fb41ab0" providerId="ADAL" clId="{D01EC040-64C7-4253-A161-3AF0E9135143}" dt="2024-02-28T21:59:55.636" v="983" actId="20577"/>
          <ac:graphicFrameMkLst>
            <pc:docMk/>
            <pc:sldMk cId="1317296731" sldId="321"/>
            <ac:graphicFrameMk id="83" creationId="{BB8A8241-4E34-7B29-49FD-468863600363}"/>
          </ac:graphicFrameMkLst>
        </pc:graphicFrameChg>
      </pc:sldChg>
      <pc:sldChg chg="addSp delSp modSp add mod">
        <pc:chgData name="Malek, Jeb" userId="60687467-e533-4b88-99c9-a4c24fb41ab0" providerId="ADAL" clId="{D01EC040-64C7-4253-A161-3AF0E9135143}" dt="2024-02-28T21:57:20.575" v="919" actId="478"/>
        <pc:sldMkLst>
          <pc:docMk/>
          <pc:sldMk cId="3590174312" sldId="323"/>
        </pc:sldMkLst>
        <pc:spChg chg="mod">
          <ac:chgData name="Malek, Jeb" userId="60687467-e533-4b88-99c9-a4c24fb41ab0" providerId="ADAL" clId="{D01EC040-64C7-4253-A161-3AF0E9135143}" dt="2024-02-28T18:45:12.276" v="434" actId="20577"/>
          <ac:spMkLst>
            <pc:docMk/>
            <pc:sldMk cId="3590174312" sldId="323"/>
            <ac:spMk id="2" creationId="{A0F280C6-7932-019E-114E-50C471B9C2AC}"/>
          </ac:spMkLst>
        </pc:spChg>
        <pc:spChg chg="del mod">
          <ac:chgData name="Malek, Jeb" userId="60687467-e533-4b88-99c9-a4c24fb41ab0" providerId="ADAL" clId="{D01EC040-64C7-4253-A161-3AF0E9135143}" dt="2024-02-28T21:57:20.575" v="919" actId="478"/>
          <ac:spMkLst>
            <pc:docMk/>
            <pc:sldMk cId="3590174312" sldId="323"/>
            <ac:spMk id="3" creationId="{3EEB08FC-4116-A2AB-FE9D-BCF89392CF9F}"/>
          </ac:spMkLst>
        </pc:spChg>
        <pc:spChg chg="del">
          <ac:chgData name="Malek, Jeb" userId="60687467-e533-4b88-99c9-a4c24fb41ab0" providerId="ADAL" clId="{D01EC040-64C7-4253-A161-3AF0E9135143}" dt="2024-02-28T16:58:13.206" v="202" actId="478"/>
          <ac:spMkLst>
            <pc:docMk/>
            <pc:sldMk cId="3590174312" sldId="323"/>
            <ac:spMk id="6" creationId="{E8FE4664-E616-960E-FF19-7D44734CF19A}"/>
          </ac:spMkLst>
        </pc:spChg>
        <pc:picChg chg="del">
          <ac:chgData name="Malek, Jeb" userId="60687467-e533-4b88-99c9-a4c24fb41ab0" providerId="ADAL" clId="{D01EC040-64C7-4253-A161-3AF0E9135143}" dt="2024-02-28T16:58:09.532" v="201" actId="478"/>
          <ac:picMkLst>
            <pc:docMk/>
            <pc:sldMk cId="3590174312" sldId="323"/>
            <ac:picMk id="5" creationId="{0CAE975B-332E-5818-0F78-04283D726336}"/>
          </ac:picMkLst>
        </pc:picChg>
        <pc:picChg chg="add mod">
          <ac:chgData name="Malek, Jeb" userId="60687467-e533-4b88-99c9-a4c24fb41ab0" providerId="ADAL" clId="{D01EC040-64C7-4253-A161-3AF0E9135143}" dt="2024-02-28T21:56:53.150" v="911" actId="1076"/>
          <ac:picMkLst>
            <pc:docMk/>
            <pc:sldMk cId="3590174312" sldId="323"/>
            <ac:picMk id="7" creationId="{500DAB13-40CE-D91F-7DD2-7A3B025D7555}"/>
          </ac:picMkLst>
        </pc:picChg>
        <pc:picChg chg="add del mod">
          <ac:chgData name="Malek, Jeb" userId="60687467-e533-4b88-99c9-a4c24fb41ab0" providerId="ADAL" clId="{D01EC040-64C7-4253-A161-3AF0E9135143}" dt="2024-02-28T18:41:04.828" v="425" actId="478"/>
          <ac:picMkLst>
            <pc:docMk/>
            <pc:sldMk cId="3590174312" sldId="323"/>
            <ac:picMk id="9" creationId="{F0376100-6E7D-C409-7BD9-4786B6F2E4E5}"/>
          </ac:picMkLst>
        </pc:picChg>
        <pc:picChg chg="add del mod">
          <ac:chgData name="Malek, Jeb" userId="60687467-e533-4b88-99c9-a4c24fb41ab0" providerId="ADAL" clId="{D01EC040-64C7-4253-A161-3AF0E9135143}" dt="2024-02-28T18:41:04.828" v="425" actId="478"/>
          <ac:picMkLst>
            <pc:docMk/>
            <pc:sldMk cId="3590174312" sldId="323"/>
            <ac:picMk id="11" creationId="{840B0BAD-DE98-8A70-4D1D-AB4D67A0229F}"/>
          </ac:picMkLst>
        </pc:picChg>
        <pc:picChg chg="add mod">
          <ac:chgData name="Malek, Jeb" userId="60687467-e533-4b88-99c9-a4c24fb41ab0" providerId="ADAL" clId="{D01EC040-64C7-4253-A161-3AF0E9135143}" dt="2024-02-28T21:56:39.743" v="904" actId="1076"/>
          <ac:picMkLst>
            <pc:docMk/>
            <pc:sldMk cId="3590174312" sldId="323"/>
            <ac:picMk id="13" creationId="{5B1CEA8F-C18C-2D63-7B4A-C93AFA8E2F90}"/>
          </ac:picMkLst>
        </pc:picChg>
        <pc:picChg chg="add mod">
          <ac:chgData name="Malek, Jeb" userId="60687467-e533-4b88-99c9-a4c24fb41ab0" providerId="ADAL" clId="{D01EC040-64C7-4253-A161-3AF0E9135143}" dt="2024-02-28T21:57:05.219" v="916" actId="1076"/>
          <ac:picMkLst>
            <pc:docMk/>
            <pc:sldMk cId="3590174312" sldId="323"/>
            <ac:picMk id="15" creationId="{C1A484E0-E984-1B12-9A60-E82CF27E8D15}"/>
          </ac:picMkLst>
        </pc:picChg>
        <pc:picChg chg="del">
          <ac:chgData name="Malek, Jeb" userId="60687467-e533-4b88-99c9-a4c24fb41ab0" providerId="ADAL" clId="{D01EC040-64C7-4253-A161-3AF0E9135143}" dt="2024-02-28T16:57:58.859" v="200" actId="478"/>
          <ac:picMkLst>
            <pc:docMk/>
            <pc:sldMk cId="3590174312" sldId="323"/>
            <ac:picMk id="1026" creationId="{68FFE223-E2D6-47A0-1282-E7B5168092F8}"/>
          </ac:picMkLst>
        </pc:picChg>
        <pc:picChg chg="del">
          <ac:chgData name="Malek, Jeb" userId="60687467-e533-4b88-99c9-a4c24fb41ab0" providerId="ADAL" clId="{D01EC040-64C7-4253-A161-3AF0E9135143}" dt="2024-02-28T16:57:57.306" v="199" actId="478"/>
          <ac:picMkLst>
            <pc:docMk/>
            <pc:sldMk cId="3590174312" sldId="323"/>
            <ac:picMk id="1028" creationId="{AE9D44B0-3849-79E3-7C61-F9BB494C3589}"/>
          </ac:picMkLst>
        </pc:picChg>
      </pc:sldChg>
      <pc:sldChg chg="add">
        <pc:chgData name="Malek, Jeb" userId="60687467-e533-4b88-99c9-a4c24fb41ab0" providerId="ADAL" clId="{D01EC040-64C7-4253-A161-3AF0E9135143}" dt="2024-02-28T16:57:06.410" v="192"/>
        <pc:sldMkLst>
          <pc:docMk/>
          <pc:sldMk cId="1698676607" sldId="324"/>
        </pc:sldMkLst>
      </pc:sldChg>
      <pc:sldChg chg="add">
        <pc:chgData name="Malek, Jeb" userId="60687467-e533-4b88-99c9-a4c24fb41ab0" providerId="ADAL" clId="{D01EC040-64C7-4253-A161-3AF0E9135143}" dt="2024-02-28T16:57:06.410" v="192"/>
        <pc:sldMkLst>
          <pc:docMk/>
          <pc:sldMk cId="1556358058" sldId="325"/>
        </pc:sldMkLst>
      </pc:sldChg>
      <pc:sldChg chg="addSp delSp modSp add mod">
        <pc:chgData name="Malek, Jeb" userId="60687467-e533-4b88-99c9-a4c24fb41ab0" providerId="ADAL" clId="{D01EC040-64C7-4253-A161-3AF0E9135143}" dt="2024-02-28T22:54:16.956" v="1122" actId="20577"/>
        <pc:sldMkLst>
          <pc:docMk/>
          <pc:sldMk cId="3912361266" sldId="326"/>
        </pc:sldMkLst>
        <pc:spChg chg="del mod">
          <ac:chgData name="Malek, Jeb" userId="60687467-e533-4b88-99c9-a4c24fb41ab0" providerId="ADAL" clId="{D01EC040-64C7-4253-A161-3AF0E9135143}" dt="2024-02-28T21:59:16.506" v="974" actId="478"/>
          <ac:spMkLst>
            <pc:docMk/>
            <pc:sldMk cId="3912361266" sldId="326"/>
            <ac:spMk id="2" creationId="{00F60443-D8D3-91C5-BB96-2D15050B6075}"/>
          </ac:spMkLst>
        </pc:spChg>
        <pc:spChg chg="add del mod">
          <ac:chgData name="Malek, Jeb" userId="60687467-e533-4b88-99c9-a4c24fb41ab0" providerId="ADAL" clId="{D01EC040-64C7-4253-A161-3AF0E9135143}" dt="2024-02-28T22:53:09.287" v="1108" actId="1076"/>
          <ac:spMkLst>
            <pc:docMk/>
            <pc:sldMk cId="3912361266" sldId="326"/>
            <ac:spMk id="3" creationId="{48627267-58DC-963E-E023-EC3EE74B6CF3}"/>
          </ac:spMkLst>
        </pc:spChg>
        <pc:spChg chg="add mod">
          <ac:chgData name="Malek, Jeb" userId="60687467-e533-4b88-99c9-a4c24fb41ab0" providerId="ADAL" clId="{D01EC040-64C7-4253-A161-3AF0E9135143}" dt="2024-02-28T22:54:16.956" v="1122" actId="20577"/>
          <ac:spMkLst>
            <pc:docMk/>
            <pc:sldMk cId="3912361266" sldId="326"/>
            <ac:spMk id="11" creationId="{44818106-CA5B-8E24-C38E-8C0B0082FC96}"/>
          </ac:spMkLst>
        </pc:spChg>
        <pc:picChg chg="add mod">
          <ac:chgData name="Malek, Jeb" userId="60687467-e533-4b88-99c9-a4c24fb41ab0" providerId="ADAL" clId="{D01EC040-64C7-4253-A161-3AF0E9135143}" dt="2024-02-28T22:52:56.187" v="1106" actId="1076"/>
          <ac:picMkLst>
            <pc:docMk/>
            <pc:sldMk cId="3912361266" sldId="326"/>
            <ac:picMk id="5" creationId="{95F24B4F-BBBF-6502-5669-2C755F6EEDB4}"/>
          </ac:picMkLst>
        </pc:picChg>
        <pc:picChg chg="add del">
          <ac:chgData name="Malek, Jeb" userId="60687467-e533-4b88-99c9-a4c24fb41ab0" providerId="ADAL" clId="{D01EC040-64C7-4253-A161-3AF0E9135143}" dt="2024-02-28T21:58:27.379" v="957" actId="478"/>
          <ac:picMkLst>
            <pc:docMk/>
            <pc:sldMk cId="3912361266" sldId="326"/>
            <ac:picMk id="6" creationId="{AABDCC16-5AE2-BC85-61C0-6B69E7B3BDFE}"/>
          </ac:picMkLst>
        </pc:picChg>
        <pc:picChg chg="add del">
          <ac:chgData name="Malek, Jeb" userId="60687467-e533-4b88-99c9-a4c24fb41ab0" providerId="ADAL" clId="{D01EC040-64C7-4253-A161-3AF0E9135143}" dt="2024-02-28T21:58:27.379" v="957" actId="478"/>
          <ac:picMkLst>
            <pc:docMk/>
            <pc:sldMk cId="3912361266" sldId="326"/>
            <ac:picMk id="8" creationId="{00A0CBAA-D16A-CF12-B74A-D7333A519374}"/>
          </ac:picMkLst>
        </pc:picChg>
        <pc:picChg chg="add mod">
          <ac:chgData name="Malek, Jeb" userId="60687467-e533-4b88-99c9-a4c24fb41ab0" providerId="ADAL" clId="{D01EC040-64C7-4253-A161-3AF0E9135143}" dt="2024-02-28T22:53:00.064" v="1107" actId="1076"/>
          <ac:picMkLst>
            <pc:docMk/>
            <pc:sldMk cId="3912361266" sldId="326"/>
            <ac:picMk id="9" creationId="{8D03C079-1067-4488-BF00-5283AEBC8F3F}"/>
          </ac:picMkLst>
        </pc:picChg>
        <pc:picChg chg="add del">
          <ac:chgData name="Malek, Jeb" userId="60687467-e533-4b88-99c9-a4c24fb41ab0" providerId="ADAL" clId="{D01EC040-64C7-4253-A161-3AF0E9135143}" dt="2024-02-28T21:58:27.379" v="957" actId="478"/>
          <ac:picMkLst>
            <pc:docMk/>
            <pc:sldMk cId="3912361266" sldId="326"/>
            <ac:picMk id="10" creationId="{25562B07-0A7C-5ADC-F072-1E2C66D4BD1E}"/>
          </ac:picMkLst>
        </pc:picChg>
      </pc:sldChg>
      <pc:sldChg chg="delSp add del mod">
        <pc:chgData name="Malek, Jeb" userId="60687467-e533-4b88-99c9-a4c24fb41ab0" providerId="ADAL" clId="{D01EC040-64C7-4253-A161-3AF0E9135143}" dt="2024-02-28T23:04:05.492" v="1133" actId="47"/>
        <pc:sldMkLst>
          <pc:docMk/>
          <pc:sldMk cId="1210392703" sldId="333"/>
        </pc:sldMkLst>
        <pc:picChg chg="del">
          <ac:chgData name="Malek, Jeb" userId="60687467-e533-4b88-99c9-a4c24fb41ab0" providerId="ADAL" clId="{D01EC040-64C7-4253-A161-3AF0E9135143}" dt="2024-02-28T23:02:32.586" v="1124" actId="478"/>
          <ac:picMkLst>
            <pc:docMk/>
            <pc:sldMk cId="1210392703" sldId="333"/>
            <ac:picMk id="2" creationId="{DD42676C-7E6E-FAAF-2568-5EECCB2D734F}"/>
          </ac:picMkLst>
        </pc:picChg>
      </pc:sldChg>
    </pc:docChg>
  </pc:docChgLst>
  <pc:docChgLst>
    <pc:chgData name="Malek, Jeb" userId="60687467-e533-4b88-99c9-a4c24fb41ab0" providerId="ADAL" clId="{2314152A-B29C-42A1-A2B7-30E6C4B6AFEB}"/>
    <pc:docChg chg="undo custSel delSld modSld">
      <pc:chgData name="Malek, Jeb" userId="60687467-e533-4b88-99c9-a4c24fb41ab0" providerId="ADAL" clId="{2314152A-B29C-42A1-A2B7-30E6C4B6AFEB}" dt="2024-03-20T22:14:27.409" v="697" actId="1076"/>
      <pc:docMkLst>
        <pc:docMk/>
      </pc:docMkLst>
      <pc:sldChg chg="addSp delSp modSp mod">
        <pc:chgData name="Malek, Jeb" userId="60687467-e533-4b88-99c9-a4c24fb41ab0" providerId="ADAL" clId="{2314152A-B29C-42A1-A2B7-30E6C4B6AFEB}" dt="2024-03-20T22:14:27.409" v="697" actId="1076"/>
        <pc:sldMkLst>
          <pc:docMk/>
          <pc:sldMk cId="1248451537" sldId="306"/>
        </pc:sldMkLst>
        <pc:picChg chg="del mod">
          <ac:chgData name="Malek, Jeb" userId="60687467-e533-4b88-99c9-a4c24fb41ab0" providerId="ADAL" clId="{2314152A-B29C-42A1-A2B7-30E6C4B6AFEB}" dt="2024-03-20T22:14:22.379" v="693" actId="478"/>
          <ac:picMkLst>
            <pc:docMk/>
            <pc:sldMk cId="1248451537" sldId="306"/>
            <ac:picMk id="2" creationId="{C0FBCC41-BD29-7B98-1D59-794C9BB1725F}"/>
          </ac:picMkLst>
        </pc:picChg>
        <pc:picChg chg="add mod">
          <ac:chgData name="Malek, Jeb" userId="60687467-e533-4b88-99c9-a4c24fb41ab0" providerId="ADAL" clId="{2314152A-B29C-42A1-A2B7-30E6C4B6AFEB}" dt="2024-03-20T22:14:27.409" v="697" actId="1076"/>
          <ac:picMkLst>
            <pc:docMk/>
            <pc:sldMk cId="1248451537" sldId="306"/>
            <ac:picMk id="4" creationId="{D3F53631-CD80-3066-7598-0307CFEE90DC}"/>
          </ac:picMkLst>
        </pc:picChg>
      </pc:sldChg>
      <pc:sldChg chg="addSp delSp modSp mod">
        <pc:chgData name="Malek, Jeb" userId="60687467-e533-4b88-99c9-a4c24fb41ab0" providerId="ADAL" clId="{2314152A-B29C-42A1-A2B7-30E6C4B6AFEB}" dt="2024-03-20T21:59:33.398" v="680" actId="1076"/>
        <pc:sldMkLst>
          <pc:docMk/>
          <pc:sldMk cId="1093395937" sldId="313"/>
        </pc:sldMkLst>
        <pc:picChg chg="del">
          <ac:chgData name="Malek, Jeb" userId="60687467-e533-4b88-99c9-a4c24fb41ab0" providerId="ADAL" clId="{2314152A-B29C-42A1-A2B7-30E6C4B6AFEB}" dt="2024-03-05T16:28:51.381" v="150" actId="478"/>
          <ac:picMkLst>
            <pc:docMk/>
            <pc:sldMk cId="1093395937" sldId="313"/>
            <ac:picMk id="2" creationId="{95D31E93-2D06-90EC-98D8-C816273C9910}"/>
          </ac:picMkLst>
        </pc:picChg>
        <pc:picChg chg="add del">
          <ac:chgData name="Malek, Jeb" userId="60687467-e533-4b88-99c9-a4c24fb41ab0" providerId="ADAL" clId="{2314152A-B29C-42A1-A2B7-30E6C4B6AFEB}" dt="2024-03-20T21:59:27.371" v="678" actId="478"/>
          <ac:picMkLst>
            <pc:docMk/>
            <pc:sldMk cId="1093395937" sldId="313"/>
            <ac:picMk id="3" creationId="{51F017BE-71C8-15F5-D82D-8671B7BCDC0D}"/>
          </ac:picMkLst>
        </pc:picChg>
        <pc:picChg chg="add mod">
          <ac:chgData name="Malek, Jeb" userId="60687467-e533-4b88-99c9-a4c24fb41ab0" providerId="ADAL" clId="{2314152A-B29C-42A1-A2B7-30E6C4B6AFEB}" dt="2024-03-20T21:59:33.398" v="680" actId="1076"/>
          <ac:picMkLst>
            <pc:docMk/>
            <pc:sldMk cId="1093395937" sldId="313"/>
            <ac:picMk id="5" creationId="{E629C206-7481-A597-0C1C-FC1B9CCF34A6}"/>
          </ac:picMkLst>
        </pc:picChg>
        <pc:picChg chg="del">
          <ac:chgData name="Malek, Jeb" userId="60687467-e533-4b88-99c9-a4c24fb41ab0" providerId="ADAL" clId="{2314152A-B29C-42A1-A2B7-30E6C4B6AFEB}" dt="2024-03-05T16:28:51.381" v="150" actId="478"/>
          <ac:picMkLst>
            <pc:docMk/>
            <pc:sldMk cId="1093395937" sldId="313"/>
            <ac:picMk id="6" creationId="{E73ABCA8-8BD0-A5FC-E7AE-544449D47BBA}"/>
          </ac:picMkLst>
        </pc:picChg>
      </pc:sldChg>
      <pc:sldChg chg="addSp delSp modSp mod">
        <pc:chgData name="Malek, Jeb" userId="60687467-e533-4b88-99c9-a4c24fb41ab0" providerId="ADAL" clId="{2314152A-B29C-42A1-A2B7-30E6C4B6AFEB}" dt="2024-03-05T16:24:55.430" v="19" actId="20577"/>
        <pc:sldMkLst>
          <pc:docMk/>
          <pc:sldMk cId="3906059831" sldId="314"/>
        </pc:sldMkLst>
        <pc:graphicFrameChg chg="add del modGraphic">
          <ac:chgData name="Malek, Jeb" userId="60687467-e533-4b88-99c9-a4c24fb41ab0" providerId="ADAL" clId="{2314152A-B29C-42A1-A2B7-30E6C4B6AFEB}" dt="2024-03-05T16:24:55.430" v="19" actId="20577"/>
          <ac:graphicFrameMkLst>
            <pc:docMk/>
            <pc:sldMk cId="3906059831" sldId="314"/>
            <ac:graphicFrameMk id="11" creationId="{FCC3081C-CF4C-EE4E-9BD6-52588D706058}"/>
          </ac:graphicFrameMkLst>
        </pc:graphicFrameChg>
      </pc:sldChg>
      <pc:sldChg chg="delSp modSp mod">
        <pc:chgData name="Malek, Jeb" userId="60687467-e533-4b88-99c9-a4c24fb41ab0" providerId="ADAL" clId="{2314152A-B29C-42A1-A2B7-30E6C4B6AFEB}" dt="2024-03-20T09:33:30.269" v="418" actId="20577"/>
        <pc:sldMkLst>
          <pc:docMk/>
          <pc:sldMk cId="2127138781" sldId="318"/>
        </pc:sldMkLst>
        <pc:spChg chg="del">
          <ac:chgData name="Malek, Jeb" userId="60687467-e533-4b88-99c9-a4c24fb41ab0" providerId="ADAL" clId="{2314152A-B29C-42A1-A2B7-30E6C4B6AFEB}" dt="2024-03-20T09:28:59.462" v="282" actId="478"/>
          <ac:spMkLst>
            <pc:docMk/>
            <pc:sldMk cId="2127138781" sldId="318"/>
            <ac:spMk id="2" creationId="{FD3B42FD-2EC3-4F79-588A-22CD0FC80110}"/>
          </ac:spMkLst>
        </pc:spChg>
        <pc:spChg chg="mod">
          <ac:chgData name="Malek, Jeb" userId="60687467-e533-4b88-99c9-a4c24fb41ab0" providerId="ADAL" clId="{2314152A-B29C-42A1-A2B7-30E6C4B6AFEB}" dt="2024-03-20T09:30:46.833" v="410" actId="20577"/>
          <ac:spMkLst>
            <pc:docMk/>
            <pc:sldMk cId="2127138781" sldId="318"/>
            <ac:spMk id="3" creationId="{B87027F2-E040-D05D-07E0-34032CD4AEF1}"/>
          </ac:spMkLst>
        </pc:spChg>
        <pc:spChg chg="mod">
          <ac:chgData name="Malek, Jeb" userId="60687467-e533-4b88-99c9-a4c24fb41ab0" providerId="ADAL" clId="{2314152A-B29C-42A1-A2B7-30E6C4B6AFEB}" dt="2024-03-20T09:33:30.269" v="418" actId="20577"/>
          <ac:spMkLst>
            <pc:docMk/>
            <pc:sldMk cId="2127138781" sldId="318"/>
            <ac:spMk id="82" creationId="{EA03253C-14E2-3E03-2AB3-26A801FE171F}"/>
          </ac:spMkLst>
        </pc:spChg>
        <pc:graphicFrameChg chg="modGraphic">
          <ac:chgData name="Malek, Jeb" userId="60687467-e533-4b88-99c9-a4c24fb41ab0" providerId="ADAL" clId="{2314152A-B29C-42A1-A2B7-30E6C4B6AFEB}" dt="2024-03-20T09:30:30.965" v="400" actId="20577"/>
          <ac:graphicFrameMkLst>
            <pc:docMk/>
            <pc:sldMk cId="2127138781" sldId="318"/>
            <ac:graphicFrameMk id="83" creationId="{BB8A8241-4E34-7B29-49FD-468863600363}"/>
          </ac:graphicFrameMkLst>
        </pc:graphicFrameChg>
      </pc:sldChg>
      <pc:sldChg chg="delSp modSp mod">
        <pc:chgData name="Malek, Jeb" userId="60687467-e533-4b88-99c9-a4c24fb41ab0" providerId="ADAL" clId="{2314152A-B29C-42A1-A2B7-30E6C4B6AFEB}" dt="2024-03-20T09:27:15.897" v="160" actId="20577"/>
        <pc:sldMkLst>
          <pc:docMk/>
          <pc:sldMk cId="3260355504" sldId="319"/>
        </pc:sldMkLst>
        <pc:spChg chg="mod">
          <ac:chgData name="Malek, Jeb" userId="60687467-e533-4b88-99c9-a4c24fb41ab0" providerId="ADAL" clId="{2314152A-B29C-42A1-A2B7-30E6C4B6AFEB}" dt="2024-03-05T16:25:51.105" v="51" actId="20577"/>
          <ac:spMkLst>
            <pc:docMk/>
            <pc:sldMk cId="3260355504" sldId="319"/>
            <ac:spMk id="3" creationId="{0FE9817F-587D-2C6E-F805-197C720289EC}"/>
          </ac:spMkLst>
        </pc:spChg>
        <pc:spChg chg="mod">
          <ac:chgData name="Malek, Jeb" userId="60687467-e533-4b88-99c9-a4c24fb41ab0" providerId="ADAL" clId="{2314152A-B29C-42A1-A2B7-30E6C4B6AFEB}" dt="2024-03-20T09:27:15.897" v="160" actId="20577"/>
          <ac:spMkLst>
            <pc:docMk/>
            <pc:sldMk cId="3260355504" sldId="319"/>
            <ac:spMk id="90" creationId="{02D397E3-42CD-9FB7-2083-F1C0AA478BA8}"/>
          </ac:spMkLst>
        </pc:spChg>
        <pc:picChg chg="del">
          <ac:chgData name="Malek, Jeb" userId="60687467-e533-4b88-99c9-a4c24fb41ab0" providerId="ADAL" clId="{2314152A-B29C-42A1-A2B7-30E6C4B6AFEB}" dt="2024-03-05T16:25:23.076" v="23" actId="478"/>
          <ac:picMkLst>
            <pc:docMk/>
            <pc:sldMk cId="3260355504" sldId="319"/>
            <ac:picMk id="6" creationId="{5E53EEA0-0C17-BAC3-C544-3FC8053D7C9A}"/>
          </ac:picMkLst>
        </pc:picChg>
        <pc:picChg chg="del">
          <ac:chgData name="Malek, Jeb" userId="60687467-e533-4b88-99c9-a4c24fb41ab0" providerId="ADAL" clId="{2314152A-B29C-42A1-A2B7-30E6C4B6AFEB}" dt="2024-03-05T16:25:17.667" v="20" actId="478"/>
          <ac:picMkLst>
            <pc:docMk/>
            <pc:sldMk cId="3260355504" sldId="319"/>
            <ac:picMk id="8" creationId="{29598D8A-8477-BAE4-91CA-D3EEF3E63BE7}"/>
          </ac:picMkLst>
        </pc:picChg>
        <pc:picChg chg="del">
          <ac:chgData name="Malek, Jeb" userId="60687467-e533-4b88-99c9-a4c24fb41ab0" providerId="ADAL" clId="{2314152A-B29C-42A1-A2B7-30E6C4B6AFEB}" dt="2024-03-05T16:25:19.399" v="21" actId="478"/>
          <ac:picMkLst>
            <pc:docMk/>
            <pc:sldMk cId="3260355504" sldId="319"/>
            <ac:picMk id="10" creationId="{6EC5634C-554B-FD84-28B2-D6ABAC0EDE63}"/>
          </ac:picMkLst>
        </pc:picChg>
        <pc:picChg chg="del">
          <ac:chgData name="Malek, Jeb" userId="60687467-e533-4b88-99c9-a4c24fb41ab0" providerId="ADAL" clId="{2314152A-B29C-42A1-A2B7-30E6C4B6AFEB}" dt="2024-03-05T16:25:25.414" v="24" actId="478"/>
          <ac:picMkLst>
            <pc:docMk/>
            <pc:sldMk cId="3260355504" sldId="319"/>
            <ac:picMk id="12" creationId="{1F576F24-B3F0-D2B7-FE43-053FAEC37932}"/>
          </ac:picMkLst>
        </pc:picChg>
        <pc:picChg chg="del">
          <ac:chgData name="Malek, Jeb" userId="60687467-e533-4b88-99c9-a4c24fb41ab0" providerId="ADAL" clId="{2314152A-B29C-42A1-A2B7-30E6C4B6AFEB}" dt="2024-03-05T16:25:27.165" v="25" actId="478"/>
          <ac:picMkLst>
            <pc:docMk/>
            <pc:sldMk cId="3260355504" sldId="319"/>
            <ac:picMk id="14" creationId="{97657C53-DD7B-C415-66EF-50B424C27457}"/>
          </ac:picMkLst>
        </pc:picChg>
        <pc:picChg chg="del">
          <ac:chgData name="Malek, Jeb" userId="60687467-e533-4b88-99c9-a4c24fb41ab0" providerId="ADAL" clId="{2314152A-B29C-42A1-A2B7-30E6C4B6AFEB}" dt="2024-03-05T16:25:21.310" v="22" actId="478"/>
          <ac:picMkLst>
            <pc:docMk/>
            <pc:sldMk cId="3260355504" sldId="319"/>
            <ac:picMk id="16" creationId="{8DB7DD33-B903-17B2-4B26-873319055DE1}"/>
          </ac:picMkLst>
        </pc:picChg>
      </pc:sldChg>
      <pc:sldChg chg="modSp mod">
        <pc:chgData name="Malek, Jeb" userId="60687467-e533-4b88-99c9-a4c24fb41ab0" providerId="ADAL" clId="{2314152A-B29C-42A1-A2B7-30E6C4B6AFEB}" dt="2024-03-20T21:17:01.134" v="640" actId="313"/>
        <pc:sldMkLst>
          <pc:docMk/>
          <pc:sldMk cId="1317296731" sldId="321"/>
        </pc:sldMkLst>
        <pc:spChg chg="mod">
          <ac:chgData name="Malek, Jeb" userId="60687467-e533-4b88-99c9-a4c24fb41ab0" providerId="ADAL" clId="{2314152A-B29C-42A1-A2B7-30E6C4B6AFEB}" dt="2024-03-20T21:17:01.134" v="640" actId="313"/>
          <ac:spMkLst>
            <pc:docMk/>
            <pc:sldMk cId="1317296731" sldId="321"/>
            <ac:spMk id="3" creationId="{B87027F2-E040-D05D-07E0-34032CD4AEF1}"/>
          </ac:spMkLst>
        </pc:spChg>
        <pc:graphicFrameChg chg="mod modGraphic">
          <ac:chgData name="Malek, Jeb" userId="60687467-e533-4b88-99c9-a4c24fb41ab0" providerId="ADAL" clId="{2314152A-B29C-42A1-A2B7-30E6C4B6AFEB}" dt="2024-03-20T21:16:13.457" v="612" actId="20577"/>
          <ac:graphicFrameMkLst>
            <pc:docMk/>
            <pc:sldMk cId="1317296731" sldId="321"/>
            <ac:graphicFrameMk id="83" creationId="{BB8A8241-4E34-7B29-49FD-468863600363}"/>
          </ac:graphicFrameMkLst>
        </pc:graphicFrameChg>
      </pc:sldChg>
      <pc:sldChg chg="addSp delSp modSp mod modAnim">
        <pc:chgData name="Malek, Jeb" userId="60687467-e533-4b88-99c9-a4c24fb41ab0" providerId="ADAL" clId="{2314152A-B29C-42A1-A2B7-30E6C4B6AFEB}" dt="2024-03-20T21:37:21.178" v="675" actId="1076"/>
        <pc:sldMkLst>
          <pc:docMk/>
          <pc:sldMk cId="3590174312" sldId="323"/>
        </pc:sldMkLst>
        <pc:spChg chg="mod">
          <ac:chgData name="Malek, Jeb" userId="60687467-e533-4b88-99c9-a4c24fb41ab0" providerId="ADAL" clId="{2314152A-B29C-42A1-A2B7-30E6C4B6AFEB}" dt="2024-03-20T21:28:12.247" v="669" actId="1076"/>
          <ac:spMkLst>
            <pc:docMk/>
            <pc:sldMk cId="3590174312" sldId="323"/>
            <ac:spMk id="2" creationId="{A0F280C6-7932-019E-114E-50C471B9C2AC}"/>
          </ac:spMkLst>
        </pc:spChg>
        <pc:spChg chg="add del mod">
          <ac:chgData name="Malek, Jeb" userId="60687467-e533-4b88-99c9-a4c24fb41ab0" providerId="ADAL" clId="{2314152A-B29C-42A1-A2B7-30E6C4B6AFEB}" dt="2024-03-20T21:27:40.301" v="658" actId="478"/>
          <ac:spMkLst>
            <pc:docMk/>
            <pc:sldMk cId="3590174312" sldId="323"/>
            <ac:spMk id="3" creationId="{8894950C-31D5-AC96-AA29-3B9B5C5CB866}"/>
          </ac:spMkLst>
        </pc:spChg>
        <pc:picChg chg="add mod">
          <ac:chgData name="Malek, Jeb" userId="60687467-e533-4b88-99c9-a4c24fb41ab0" providerId="ADAL" clId="{2314152A-B29C-42A1-A2B7-30E6C4B6AFEB}" dt="2024-03-20T21:37:21.178" v="675" actId="1076"/>
          <ac:picMkLst>
            <pc:docMk/>
            <pc:sldMk cId="3590174312" sldId="323"/>
            <ac:picMk id="4" creationId="{AF1DA5B6-8DAA-1A3B-EF60-0ECBA372A0BA}"/>
          </ac:picMkLst>
        </pc:picChg>
        <pc:picChg chg="del">
          <ac:chgData name="Malek, Jeb" userId="60687467-e533-4b88-99c9-a4c24fb41ab0" providerId="ADAL" clId="{2314152A-B29C-42A1-A2B7-30E6C4B6AFEB}" dt="2024-03-05T16:28:06.543" v="123" actId="478"/>
          <ac:picMkLst>
            <pc:docMk/>
            <pc:sldMk cId="3590174312" sldId="323"/>
            <ac:picMk id="7" creationId="{500DAB13-40CE-D91F-7DD2-7A3B025D7555}"/>
          </ac:picMkLst>
        </pc:picChg>
        <pc:picChg chg="del">
          <ac:chgData name="Malek, Jeb" userId="60687467-e533-4b88-99c9-a4c24fb41ab0" providerId="ADAL" clId="{2314152A-B29C-42A1-A2B7-30E6C4B6AFEB}" dt="2024-03-05T16:28:05.067" v="122" actId="478"/>
          <ac:picMkLst>
            <pc:docMk/>
            <pc:sldMk cId="3590174312" sldId="323"/>
            <ac:picMk id="13" creationId="{5B1CEA8F-C18C-2D63-7B4A-C93AFA8E2F90}"/>
          </ac:picMkLst>
        </pc:picChg>
        <pc:picChg chg="del">
          <ac:chgData name="Malek, Jeb" userId="60687467-e533-4b88-99c9-a4c24fb41ab0" providerId="ADAL" clId="{2314152A-B29C-42A1-A2B7-30E6C4B6AFEB}" dt="2024-03-05T16:28:03.553" v="121" actId="478"/>
          <ac:picMkLst>
            <pc:docMk/>
            <pc:sldMk cId="3590174312" sldId="323"/>
            <ac:picMk id="15" creationId="{C1A484E0-E984-1B12-9A60-E82CF27E8D15}"/>
          </ac:picMkLst>
        </pc:picChg>
      </pc:sldChg>
      <pc:sldChg chg="addSp delSp modSp mod">
        <pc:chgData name="Malek, Jeb" userId="60687467-e533-4b88-99c9-a4c24fb41ab0" providerId="ADAL" clId="{2314152A-B29C-42A1-A2B7-30E6C4B6AFEB}" dt="2024-03-20T21:27:19.329" v="656" actId="1076"/>
        <pc:sldMkLst>
          <pc:docMk/>
          <pc:sldMk cId="3912361266" sldId="326"/>
        </pc:sldMkLst>
        <pc:spChg chg="add">
          <ac:chgData name="Malek, Jeb" userId="60687467-e533-4b88-99c9-a4c24fb41ab0" providerId="ADAL" clId="{2314152A-B29C-42A1-A2B7-30E6C4B6AFEB}" dt="2024-03-20T21:25:51.951" v="641"/>
          <ac:spMkLst>
            <pc:docMk/>
            <pc:sldMk cId="3912361266" sldId="326"/>
            <ac:spMk id="4" creationId="{DBFAAE1B-4223-4154-30A9-2B2323766E7C}"/>
          </ac:spMkLst>
        </pc:spChg>
        <pc:spChg chg="add mod">
          <ac:chgData name="Malek, Jeb" userId="60687467-e533-4b88-99c9-a4c24fb41ab0" providerId="ADAL" clId="{2314152A-B29C-42A1-A2B7-30E6C4B6AFEB}" dt="2024-03-20T21:26:01.254" v="644" actId="14100"/>
          <ac:spMkLst>
            <pc:docMk/>
            <pc:sldMk cId="3912361266" sldId="326"/>
            <ac:spMk id="6" creationId="{B4ED95C7-D5CD-E0C5-170E-7B23397742DB}"/>
          </ac:spMkLst>
        </pc:spChg>
        <pc:spChg chg="mod">
          <ac:chgData name="Malek, Jeb" userId="60687467-e533-4b88-99c9-a4c24fb41ab0" providerId="ADAL" clId="{2314152A-B29C-42A1-A2B7-30E6C4B6AFEB}" dt="2024-03-20T09:27:01.164" v="155" actId="20577"/>
          <ac:spMkLst>
            <pc:docMk/>
            <pc:sldMk cId="3912361266" sldId="326"/>
            <ac:spMk id="90" creationId="{E0F19ECF-C5FB-AF8F-2723-B1413DA19E19}"/>
          </ac:spMkLst>
        </pc:spChg>
        <pc:picChg chg="del">
          <ac:chgData name="Malek, Jeb" userId="60687467-e533-4b88-99c9-a4c24fb41ab0" providerId="ADAL" clId="{2314152A-B29C-42A1-A2B7-30E6C4B6AFEB}" dt="2024-03-20T09:30:53.792" v="411" actId="478"/>
          <ac:picMkLst>
            <pc:docMk/>
            <pc:sldMk cId="3912361266" sldId="326"/>
            <ac:picMk id="2" creationId="{5470F2A5-F210-82D2-0F6A-0512A6119DCB}"/>
          </ac:picMkLst>
        </pc:picChg>
        <pc:picChg chg="add mod">
          <ac:chgData name="Malek, Jeb" userId="60687467-e533-4b88-99c9-a4c24fb41ab0" providerId="ADAL" clId="{2314152A-B29C-42A1-A2B7-30E6C4B6AFEB}" dt="2024-03-20T21:27:19.329" v="656" actId="1076"/>
          <ac:picMkLst>
            <pc:docMk/>
            <pc:sldMk cId="3912361266" sldId="326"/>
            <ac:picMk id="8" creationId="{CCAE9C98-750E-577F-F118-6A5ECA336C2F}"/>
          </ac:picMkLst>
        </pc:picChg>
      </pc:sldChg>
      <pc:sldChg chg="del">
        <pc:chgData name="Malek, Jeb" userId="60687467-e533-4b88-99c9-a4c24fb41ab0" providerId="ADAL" clId="{2314152A-B29C-42A1-A2B7-30E6C4B6AFEB}" dt="2024-03-20T21:50:34.962" v="676" actId="47"/>
        <pc:sldMkLst>
          <pc:docMk/>
          <pc:sldMk cId="2766479804" sldId="328"/>
        </pc:sldMkLst>
      </pc:sldChg>
      <pc:sldChg chg="addSp delSp modSp del mod">
        <pc:chgData name="Malek, Jeb" userId="60687467-e533-4b88-99c9-a4c24fb41ab0" providerId="ADAL" clId="{2314152A-B29C-42A1-A2B7-30E6C4B6AFEB}" dt="2024-03-20T22:00:25.399" v="691" actId="47"/>
        <pc:sldMkLst>
          <pc:docMk/>
          <pc:sldMk cId="3056561228" sldId="329"/>
        </pc:sldMkLst>
        <pc:spChg chg="add del">
          <ac:chgData name="Malek, Jeb" userId="60687467-e533-4b88-99c9-a4c24fb41ab0" providerId="ADAL" clId="{2314152A-B29C-42A1-A2B7-30E6C4B6AFEB}" dt="2024-03-20T16:28:37.792" v="425" actId="22"/>
          <ac:spMkLst>
            <pc:docMk/>
            <pc:sldMk cId="3056561228" sldId="329"/>
            <ac:spMk id="4" creationId="{02884A93-DDD8-7E56-4618-5A11373807B2}"/>
          </ac:spMkLst>
        </pc:spChg>
        <pc:spChg chg="del">
          <ac:chgData name="Malek, Jeb" userId="60687467-e533-4b88-99c9-a4c24fb41ab0" providerId="ADAL" clId="{2314152A-B29C-42A1-A2B7-30E6C4B6AFEB}" dt="2024-03-20T16:29:08.999" v="432" actId="478"/>
          <ac:spMkLst>
            <pc:docMk/>
            <pc:sldMk cId="3056561228" sldId="329"/>
            <ac:spMk id="7" creationId="{A7A95F2F-1890-3931-A5E9-B52C7810F444}"/>
          </ac:spMkLst>
        </pc:spChg>
        <pc:spChg chg="del mod">
          <ac:chgData name="Malek, Jeb" userId="60687467-e533-4b88-99c9-a4c24fb41ab0" providerId="ADAL" clId="{2314152A-B29C-42A1-A2B7-30E6C4B6AFEB}" dt="2024-03-20T16:29:12.898" v="434" actId="478"/>
          <ac:spMkLst>
            <pc:docMk/>
            <pc:sldMk cId="3056561228" sldId="329"/>
            <ac:spMk id="9" creationId="{5A46FC65-BEBF-19C6-2E83-EA22230680DC}"/>
          </ac:spMkLst>
        </pc:spChg>
        <pc:spChg chg="del">
          <ac:chgData name="Malek, Jeb" userId="60687467-e533-4b88-99c9-a4c24fb41ab0" providerId="ADAL" clId="{2314152A-B29C-42A1-A2B7-30E6C4B6AFEB}" dt="2024-03-20T22:00:23.402" v="690" actId="478"/>
          <ac:spMkLst>
            <pc:docMk/>
            <pc:sldMk cId="3056561228" sldId="329"/>
            <ac:spMk id="13" creationId="{2C1174E4-D9D8-A087-B3FE-27A6927B5E3C}"/>
          </ac:spMkLst>
        </pc:spChg>
        <pc:spChg chg="del">
          <ac:chgData name="Malek, Jeb" userId="60687467-e533-4b88-99c9-a4c24fb41ab0" providerId="ADAL" clId="{2314152A-B29C-42A1-A2B7-30E6C4B6AFEB}" dt="2024-03-20T22:00:23.402" v="690" actId="478"/>
          <ac:spMkLst>
            <pc:docMk/>
            <pc:sldMk cId="3056561228" sldId="329"/>
            <ac:spMk id="17" creationId="{F9BD4A93-837E-3ACF-161D-FC8E7C5971A4}"/>
          </ac:spMkLst>
        </pc:spChg>
        <pc:picChg chg="del">
          <ac:chgData name="Malek, Jeb" userId="60687467-e533-4b88-99c9-a4c24fb41ab0" providerId="ADAL" clId="{2314152A-B29C-42A1-A2B7-30E6C4B6AFEB}" dt="2024-03-20T16:28:56.406" v="429" actId="478"/>
          <ac:picMkLst>
            <pc:docMk/>
            <pc:sldMk cId="3056561228" sldId="329"/>
            <ac:picMk id="5" creationId="{289C43C6-B7DD-ADC1-132C-2C1557306C40}"/>
          </ac:picMkLst>
        </pc:picChg>
        <pc:picChg chg="add del mod">
          <ac:chgData name="Malek, Jeb" userId="60687467-e533-4b88-99c9-a4c24fb41ab0" providerId="ADAL" clId="{2314152A-B29C-42A1-A2B7-30E6C4B6AFEB}" dt="2024-03-20T22:00:01.449" v="681" actId="21"/>
          <ac:picMkLst>
            <pc:docMk/>
            <pc:sldMk cId="3056561228" sldId="329"/>
            <ac:picMk id="1026" creationId="{19C87902-5323-4BAD-DD96-A4AAF705276F}"/>
          </ac:picMkLst>
        </pc:picChg>
        <pc:cxnChg chg="del">
          <ac:chgData name="Malek, Jeb" userId="60687467-e533-4b88-99c9-a4c24fb41ab0" providerId="ADAL" clId="{2314152A-B29C-42A1-A2B7-30E6C4B6AFEB}" dt="2024-03-20T16:29:00.362" v="430" actId="478"/>
          <ac:cxnSpMkLst>
            <pc:docMk/>
            <pc:sldMk cId="3056561228" sldId="329"/>
            <ac:cxnSpMk id="11" creationId="{09337162-8FB9-AA6B-96FF-CD997CCCFE61}"/>
          </ac:cxnSpMkLst>
        </pc:cxnChg>
        <pc:cxnChg chg="del">
          <ac:chgData name="Malek, Jeb" userId="60687467-e533-4b88-99c9-a4c24fb41ab0" providerId="ADAL" clId="{2314152A-B29C-42A1-A2B7-30E6C4B6AFEB}" dt="2024-03-20T16:29:02.761" v="431" actId="478"/>
          <ac:cxnSpMkLst>
            <pc:docMk/>
            <pc:sldMk cId="3056561228" sldId="329"/>
            <ac:cxnSpMk id="15" creationId="{86D8FD80-2AC3-62FB-7395-5408DDCEE4B9}"/>
          </ac:cxnSpMkLst>
        </pc:cxnChg>
      </pc:sldChg>
      <pc:sldChg chg="addSp delSp modSp del mod">
        <pc:chgData name="Malek, Jeb" userId="60687467-e533-4b88-99c9-a4c24fb41ab0" providerId="ADAL" clId="{2314152A-B29C-42A1-A2B7-30E6C4B6AFEB}" dt="2024-03-20T22:00:17.693" v="689" actId="47"/>
        <pc:sldMkLst>
          <pc:docMk/>
          <pc:sldMk cId="3257510089" sldId="330"/>
        </pc:sldMkLst>
        <pc:spChg chg="del">
          <ac:chgData name="Malek, Jeb" userId="60687467-e533-4b88-99c9-a4c24fb41ab0" providerId="ADAL" clId="{2314152A-B29C-42A1-A2B7-30E6C4B6AFEB}" dt="2024-03-20T16:28:14.595" v="419" actId="478"/>
          <ac:spMkLst>
            <pc:docMk/>
            <pc:sldMk cId="3257510089" sldId="330"/>
            <ac:spMk id="3" creationId="{3DE9E36D-D344-7610-1120-177585863EDA}"/>
          </ac:spMkLst>
        </pc:spChg>
        <pc:spChg chg="add mod">
          <ac:chgData name="Malek, Jeb" userId="60687467-e533-4b88-99c9-a4c24fb41ab0" providerId="ADAL" clId="{2314152A-B29C-42A1-A2B7-30E6C4B6AFEB}" dt="2024-03-20T16:28:18.222" v="421"/>
          <ac:spMkLst>
            <pc:docMk/>
            <pc:sldMk cId="3257510089" sldId="330"/>
            <ac:spMk id="5" creationId="{D43A490D-0771-8A0B-99A0-E36BE9052B8F}"/>
          </ac:spMkLst>
        </pc:spChg>
        <pc:spChg chg="add del">
          <ac:chgData name="Malek, Jeb" userId="60687467-e533-4b88-99c9-a4c24fb41ab0" providerId="ADAL" clId="{2314152A-B29C-42A1-A2B7-30E6C4B6AFEB}" dt="2024-03-20T16:28:31.858" v="423" actId="22"/>
          <ac:spMkLst>
            <pc:docMk/>
            <pc:sldMk cId="3257510089" sldId="330"/>
            <ac:spMk id="7" creationId="{D01AB404-A500-4F9B-B9E2-A1FA5FE5B0A6}"/>
          </ac:spMkLst>
        </pc:spChg>
      </pc:sldChg>
      <pc:sldChg chg="addSp modSp mod">
        <pc:chgData name="Malek, Jeb" userId="60687467-e533-4b88-99c9-a4c24fb41ab0" providerId="ADAL" clId="{2314152A-B29C-42A1-A2B7-30E6C4B6AFEB}" dt="2024-03-20T22:00:13.668" v="688" actId="1076"/>
        <pc:sldMkLst>
          <pc:docMk/>
          <pc:sldMk cId="952225371" sldId="334"/>
        </pc:sldMkLst>
        <pc:picChg chg="mod">
          <ac:chgData name="Malek, Jeb" userId="60687467-e533-4b88-99c9-a4c24fb41ab0" providerId="ADAL" clId="{2314152A-B29C-42A1-A2B7-30E6C4B6AFEB}" dt="2024-03-20T22:00:12.222" v="687" actId="1076"/>
          <ac:picMkLst>
            <pc:docMk/>
            <pc:sldMk cId="952225371" sldId="334"/>
            <ac:picMk id="4" creationId="{D196C75B-891F-ADAC-3624-CFED73346FC4}"/>
          </ac:picMkLst>
        </pc:picChg>
        <pc:picChg chg="add mod">
          <ac:chgData name="Malek, Jeb" userId="60687467-e533-4b88-99c9-a4c24fb41ab0" providerId="ADAL" clId="{2314152A-B29C-42A1-A2B7-30E6C4B6AFEB}" dt="2024-03-20T22:00:13.668" v="688" actId="1076"/>
          <ac:picMkLst>
            <pc:docMk/>
            <pc:sldMk cId="952225371" sldId="334"/>
            <ac:picMk id="1026" creationId="{19C87902-5323-4BAD-DD96-A4AAF705276F}"/>
          </ac:picMkLst>
        </pc:picChg>
      </pc:sldChg>
    </pc:docChg>
  </pc:docChgLst>
  <pc:docChgLst>
    <pc:chgData name="Malek, Jeb" userId="60687467-e533-4b88-99c9-a4c24fb41ab0" providerId="ADAL" clId="{C1AF887E-4E77-7A47-AF72-90AE664B0C20}"/>
    <pc:docChg chg="modSld">
      <pc:chgData name="Malek, Jeb" userId="60687467-e533-4b88-99c9-a4c24fb41ab0" providerId="ADAL" clId="{C1AF887E-4E77-7A47-AF72-90AE664B0C20}" dt="2024-03-20T09:32:57.886" v="5" actId="1076"/>
      <pc:docMkLst>
        <pc:docMk/>
      </pc:docMkLst>
      <pc:sldChg chg="addSp modSp">
        <pc:chgData name="Malek, Jeb" userId="60687467-e533-4b88-99c9-a4c24fb41ab0" providerId="ADAL" clId="{C1AF887E-4E77-7A47-AF72-90AE664B0C20}" dt="2024-03-20T09:32:57.886" v="5" actId="1076"/>
        <pc:sldMkLst>
          <pc:docMk/>
          <pc:sldMk cId="3912361266" sldId="326"/>
        </pc:sldMkLst>
        <pc:picChg chg="add mod">
          <ac:chgData name="Malek, Jeb" userId="60687467-e533-4b88-99c9-a4c24fb41ab0" providerId="ADAL" clId="{C1AF887E-4E77-7A47-AF72-90AE664B0C20}" dt="2024-03-20T09:32:57.886" v="5" actId="1076"/>
          <ac:picMkLst>
            <pc:docMk/>
            <pc:sldMk cId="3912361266" sldId="326"/>
            <ac:picMk id="5" creationId="{5003C45C-F99F-6094-8044-4BF5CB2BAE8D}"/>
          </ac:picMkLst>
        </pc:picChg>
      </pc:sldChg>
    </pc:docChg>
  </pc:docChgLst>
  <pc:docChgLst>
    <pc:chgData name="Haylow, Lyric C" userId="S::lyrich237339@tamu.edu::f63779a3-44cb-46e5-a715-54f7655c3751" providerId="AD" clId="Web-{230A9AE4-1207-41A6-A78E-FF3875DC19EE}"/>
    <pc:docChg chg="delSld modSld">
      <pc:chgData name="Haylow, Lyric C" userId="S::lyrich237339@tamu.edu::f63779a3-44cb-46e5-a715-54f7655c3751" providerId="AD" clId="Web-{230A9AE4-1207-41A6-A78E-FF3875DC19EE}" dt="2024-03-20T22:12:54.917" v="66" actId="20577"/>
      <pc:docMkLst>
        <pc:docMk/>
      </pc:docMkLst>
      <pc:sldChg chg="addSp delSp modSp">
        <pc:chgData name="Haylow, Lyric C" userId="S::lyrich237339@tamu.edu::f63779a3-44cb-46e5-a715-54f7655c3751" providerId="AD" clId="Web-{230A9AE4-1207-41A6-A78E-FF3875DC19EE}" dt="2024-03-20T22:12:54.917" v="66" actId="20577"/>
        <pc:sldMkLst>
          <pc:docMk/>
          <pc:sldMk cId="1248451537" sldId="306"/>
        </pc:sldMkLst>
        <pc:spChg chg="mod">
          <ac:chgData name="Haylow, Lyric C" userId="S::lyrich237339@tamu.edu::f63779a3-44cb-46e5-a715-54f7655c3751" providerId="AD" clId="Web-{230A9AE4-1207-41A6-A78E-FF3875DC19EE}" dt="2024-03-20T22:12:54.917" v="66" actId="20577"/>
          <ac:spMkLst>
            <pc:docMk/>
            <pc:sldMk cId="1248451537" sldId="306"/>
            <ac:spMk id="68" creationId="{00000000-0000-0000-0000-000000000000}"/>
          </ac:spMkLst>
        </pc:spChg>
        <pc:picChg chg="add del">
          <ac:chgData name="Haylow, Lyric C" userId="S::lyrich237339@tamu.edu::f63779a3-44cb-46e5-a715-54f7655c3751" providerId="AD" clId="Web-{230A9AE4-1207-41A6-A78E-FF3875DC19EE}" dt="2024-03-20T22:12:44.026" v="38"/>
          <ac:picMkLst>
            <pc:docMk/>
            <pc:sldMk cId="1248451537" sldId="306"/>
            <ac:picMk id="2" creationId="{C0FBCC41-BD29-7B98-1D59-794C9BB1725F}"/>
          </ac:picMkLst>
        </pc:picChg>
      </pc:sldChg>
      <pc:sldChg chg="addSp modSp">
        <pc:chgData name="Haylow, Lyric C" userId="S::lyrich237339@tamu.edu::f63779a3-44cb-46e5-a715-54f7655c3751" providerId="AD" clId="Web-{230A9AE4-1207-41A6-A78E-FF3875DC19EE}" dt="2024-03-20T22:05:02.794" v="7" actId="14100"/>
        <pc:sldMkLst>
          <pc:docMk/>
          <pc:sldMk cId="1093395937" sldId="313"/>
        </pc:sldMkLst>
        <pc:picChg chg="add mod">
          <ac:chgData name="Haylow, Lyric C" userId="S::lyrich237339@tamu.edu::f63779a3-44cb-46e5-a715-54f7655c3751" providerId="AD" clId="Web-{230A9AE4-1207-41A6-A78E-FF3875DC19EE}" dt="2024-03-20T22:05:02.794" v="7" actId="14100"/>
          <ac:picMkLst>
            <pc:docMk/>
            <pc:sldMk cId="1093395937" sldId="313"/>
            <ac:picMk id="2" creationId="{9474FC6D-04A5-A452-DCBD-3936C57683FA}"/>
          </ac:picMkLst>
        </pc:picChg>
      </pc:sldChg>
      <pc:sldChg chg="del">
        <pc:chgData name="Haylow, Lyric C" userId="S::lyrich237339@tamu.edu::f63779a3-44cb-46e5-a715-54f7655c3751" providerId="AD" clId="Web-{230A9AE4-1207-41A6-A78E-FF3875DC19EE}" dt="2024-03-20T22:08:19.159" v="8"/>
        <pc:sldMkLst>
          <pc:docMk/>
          <pc:sldMk cId="4289868570" sldId="335"/>
        </pc:sldMkLst>
      </pc:sldChg>
    </pc:docChg>
  </pc:docChgLst>
  <pc:docChgLst>
    <pc:chgData name="Haylow, Lyric C" userId="S::lyrich237339@tamu.edu::f63779a3-44cb-46e5-a715-54f7655c3751" providerId="AD" clId="Web-{3B33EFAC-B632-4301-ABD5-B840B45CDF3A}"/>
    <pc:docChg chg="modSld">
      <pc:chgData name="Haylow, Lyric C" userId="S::lyrich237339@tamu.edu::f63779a3-44cb-46e5-a715-54f7655c3751" providerId="AD" clId="Web-{3B33EFAC-B632-4301-ABD5-B840B45CDF3A}" dt="2024-03-20T22:02:23.475" v="1" actId="20577"/>
      <pc:docMkLst>
        <pc:docMk/>
      </pc:docMkLst>
      <pc:sldChg chg="modSp">
        <pc:chgData name="Haylow, Lyric C" userId="S::lyrich237339@tamu.edu::f63779a3-44cb-46e5-a715-54f7655c3751" providerId="AD" clId="Web-{3B33EFAC-B632-4301-ABD5-B840B45CDF3A}" dt="2024-03-20T22:02:23.475" v="1" actId="20577"/>
        <pc:sldMkLst>
          <pc:docMk/>
          <pc:sldMk cId="3482335894" sldId="304"/>
        </pc:sldMkLst>
        <pc:spChg chg="mod">
          <ac:chgData name="Haylow, Lyric C" userId="S::lyrich237339@tamu.edu::f63779a3-44cb-46e5-a715-54f7655c3751" providerId="AD" clId="Web-{3B33EFAC-B632-4301-ABD5-B840B45CDF3A}" dt="2024-03-20T22:02:23.475" v="1" actId="20577"/>
          <ac:spMkLst>
            <pc:docMk/>
            <pc:sldMk cId="3482335894" sldId="304"/>
            <ac:spMk id="54" creationId="{00000000-0000-0000-0000-000000000000}"/>
          </ac:spMkLst>
        </pc:spChg>
      </pc:sldChg>
    </pc:docChg>
  </pc:docChgLst>
  <pc:docChgLst>
    <pc:chgData name="Haylow, Lyric C" userId="S::lyrich237339@tamu.edu::f63779a3-44cb-46e5-a715-54f7655c3751" providerId="AD" clId="Web-{3E7859E8-B393-4F7A-AA10-5C15004C1AE2}"/>
    <pc:docChg chg="addSld delSld modSld">
      <pc:chgData name="Haylow, Lyric C" userId="S::lyrich237339@tamu.edu::f63779a3-44cb-46e5-a715-54f7655c3751" providerId="AD" clId="Web-{3E7859E8-B393-4F7A-AA10-5C15004C1AE2}" dt="2024-02-28T23:03:24.369" v="60"/>
      <pc:docMkLst>
        <pc:docMk/>
      </pc:docMkLst>
      <pc:sldChg chg="delSp modSp">
        <pc:chgData name="Haylow, Lyric C" userId="S::lyrich237339@tamu.edu::f63779a3-44cb-46e5-a715-54f7655c3751" providerId="AD" clId="Web-{3E7859E8-B393-4F7A-AA10-5C15004C1AE2}" dt="2024-02-28T23:03:19.072" v="59"/>
        <pc:sldMkLst>
          <pc:docMk/>
          <pc:sldMk cId="4231427536" sldId="308"/>
        </pc:sldMkLst>
        <pc:spChg chg="del mod">
          <ac:chgData name="Haylow, Lyric C" userId="S::lyrich237339@tamu.edu::f63779a3-44cb-46e5-a715-54f7655c3751" providerId="AD" clId="Web-{3E7859E8-B393-4F7A-AA10-5C15004C1AE2}" dt="2024-02-28T23:03:06.665" v="27"/>
          <ac:spMkLst>
            <pc:docMk/>
            <pc:sldMk cId="4231427536" sldId="308"/>
            <ac:spMk id="2" creationId="{00000000-0000-0000-0000-000000000000}"/>
          </ac:spMkLst>
        </pc:spChg>
        <pc:graphicFrameChg chg="mod modGraphic">
          <ac:chgData name="Haylow, Lyric C" userId="S::lyrich237339@tamu.edu::f63779a3-44cb-46e5-a715-54f7655c3751" providerId="AD" clId="Web-{3E7859E8-B393-4F7A-AA10-5C15004C1AE2}" dt="2024-02-28T23:03:19.072" v="59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">
        <pc:chgData name="Haylow, Lyric C" userId="S::lyrich237339@tamu.edu::f63779a3-44cb-46e5-a715-54f7655c3751" providerId="AD" clId="Web-{3E7859E8-B393-4F7A-AA10-5C15004C1AE2}" dt="2024-02-28T23:02:56.337" v="25" actId="1076"/>
        <pc:sldMkLst>
          <pc:docMk/>
          <pc:sldMk cId="3741792644" sldId="309"/>
        </pc:sldMkLst>
        <pc:picChg chg="add mod">
          <ac:chgData name="Haylow, Lyric C" userId="S::lyrich237339@tamu.edu::f63779a3-44cb-46e5-a715-54f7655c3751" providerId="AD" clId="Web-{3E7859E8-B393-4F7A-AA10-5C15004C1AE2}" dt="2024-02-28T23:02:56.337" v="25" actId="1076"/>
          <ac:picMkLst>
            <pc:docMk/>
            <pc:sldMk cId="3741792644" sldId="309"/>
            <ac:picMk id="2" creationId="{1F4E17B6-3F82-4BCE-6D33-FC292B912354}"/>
          </ac:picMkLst>
        </pc:picChg>
        <pc:picChg chg="del">
          <ac:chgData name="Haylow, Lyric C" userId="S::lyrich237339@tamu.edu::f63779a3-44cb-46e5-a715-54f7655c3751" providerId="AD" clId="Web-{3E7859E8-B393-4F7A-AA10-5C15004C1AE2}" dt="2024-02-28T23:02:43.024" v="23"/>
          <ac:picMkLst>
            <pc:docMk/>
            <pc:sldMk cId="3741792644" sldId="309"/>
            <ac:picMk id="5" creationId="{815C80E3-EEAB-40C6-174B-1381A51F5A21}"/>
          </ac:picMkLst>
        </pc:picChg>
      </pc:sldChg>
      <pc:sldChg chg="addSp modSp">
        <pc:chgData name="Haylow, Lyric C" userId="S::lyrich237339@tamu.edu::f63779a3-44cb-46e5-a715-54f7655c3751" providerId="AD" clId="Web-{3E7859E8-B393-4F7A-AA10-5C15004C1AE2}" dt="2024-02-28T23:01:37.694" v="7" actId="1076"/>
        <pc:sldMkLst>
          <pc:docMk/>
          <pc:sldMk cId="1093395937" sldId="313"/>
        </pc:sldMkLst>
        <pc:spChg chg="mod">
          <ac:chgData name="Haylow, Lyric C" userId="S::lyrich237339@tamu.edu::f63779a3-44cb-46e5-a715-54f7655c3751" providerId="AD" clId="Web-{3E7859E8-B393-4F7A-AA10-5C15004C1AE2}" dt="2024-02-28T23:01:32.803" v="5" actId="1076"/>
          <ac:spMkLst>
            <pc:docMk/>
            <pc:sldMk cId="1093395937" sldId="313"/>
            <ac:spMk id="75" creationId="{00000000-0000-0000-0000-000000000000}"/>
          </ac:spMkLst>
        </pc:spChg>
        <pc:picChg chg="add mod">
          <ac:chgData name="Haylow, Lyric C" userId="S::lyrich237339@tamu.edu::f63779a3-44cb-46e5-a715-54f7655c3751" providerId="AD" clId="Web-{3E7859E8-B393-4F7A-AA10-5C15004C1AE2}" dt="2024-02-28T23:01:37.694" v="7" actId="1076"/>
          <ac:picMkLst>
            <pc:docMk/>
            <pc:sldMk cId="1093395937" sldId="313"/>
            <ac:picMk id="2" creationId="{95D31E93-2D06-90EC-98D8-C816273C9910}"/>
          </ac:picMkLst>
        </pc:picChg>
      </pc:sldChg>
      <pc:sldChg chg="del">
        <pc:chgData name="Haylow, Lyric C" userId="S::lyrich237339@tamu.edu::f63779a3-44cb-46e5-a715-54f7655c3751" providerId="AD" clId="Web-{3E7859E8-B393-4F7A-AA10-5C15004C1AE2}" dt="2024-02-28T23:03:24.369" v="60"/>
        <pc:sldMkLst>
          <pc:docMk/>
          <pc:sldMk cId="2821744807" sldId="315"/>
        </pc:sldMkLst>
      </pc:sldChg>
      <pc:sldChg chg="del">
        <pc:chgData name="Haylow, Lyric C" userId="S::lyrich237339@tamu.edu::f63779a3-44cb-46e5-a715-54f7655c3751" providerId="AD" clId="Web-{3E7859E8-B393-4F7A-AA10-5C15004C1AE2}" dt="2024-02-28T23:02:38.899" v="21"/>
        <pc:sldMkLst>
          <pc:docMk/>
          <pc:sldMk cId="3637389976" sldId="316"/>
        </pc:sldMkLst>
      </pc:sldChg>
      <pc:sldChg chg="del">
        <pc:chgData name="Haylow, Lyric C" userId="S::lyrich237339@tamu.edu::f63779a3-44cb-46e5-a715-54f7655c3751" providerId="AD" clId="Web-{3E7859E8-B393-4F7A-AA10-5C15004C1AE2}" dt="2024-02-28T23:02:39.883" v="22"/>
        <pc:sldMkLst>
          <pc:docMk/>
          <pc:sldMk cId="3689514073" sldId="317"/>
        </pc:sldMkLst>
      </pc:sldChg>
      <pc:sldChg chg="new del">
        <pc:chgData name="Haylow, Lyric C" userId="S::lyrich237339@tamu.edu::f63779a3-44cb-46e5-a715-54f7655c3751" providerId="AD" clId="Web-{3E7859E8-B393-4F7A-AA10-5C15004C1AE2}" dt="2024-02-28T23:01:40.678" v="8"/>
        <pc:sldMkLst>
          <pc:docMk/>
          <pc:sldMk cId="1325287547" sldId="331"/>
        </pc:sldMkLst>
      </pc:sldChg>
      <pc:sldChg chg="addSp delSp modSp new">
        <pc:chgData name="Haylow, Lyric C" userId="S::lyrich237339@tamu.edu::f63779a3-44cb-46e5-a715-54f7655c3751" providerId="AD" clId="Web-{3E7859E8-B393-4F7A-AA10-5C15004C1AE2}" dt="2024-02-28T23:02:10.710" v="20" actId="1076"/>
        <pc:sldMkLst>
          <pc:docMk/>
          <pc:sldMk cId="420531233" sldId="332"/>
        </pc:sldMkLst>
        <pc:spChg chg="mod">
          <ac:chgData name="Haylow, Lyric C" userId="S::lyrich237339@tamu.edu::f63779a3-44cb-46e5-a715-54f7655c3751" providerId="AD" clId="Web-{3E7859E8-B393-4F7A-AA10-5C15004C1AE2}" dt="2024-02-28T23:02:10.710" v="20" actId="1076"/>
          <ac:spMkLst>
            <pc:docMk/>
            <pc:sldMk cId="420531233" sldId="332"/>
            <ac:spMk id="2" creationId="{1FA74CCA-4C74-1CE9-7E00-0347607BDF6D}"/>
          </ac:spMkLst>
        </pc:spChg>
        <pc:spChg chg="del">
          <ac:chgData name="Haylow, Lyric C" userId="S::lyrich237339@tamu.edu::f63779a3-44cb-46e5-a715-54f7655c3751" providerId="AD" clId="Web-{3E7859E8-B393-4F7A-AA10-5C15004C1AE2}" dt="2024-02-28T23:01:54.819" v="15"/>
          <ac:spMkLst>
            <pc:docMk/>
            <pc:sldMk cId="420531233" sldId="332"/>
            <ac:spMk id="3" creationId="{96ACB7A1-EE27-7F94-7209-49ADF1B1F966}"/>
          </ac:spMkLst>
        </pc:spChg>
        <pc:picChg chg="add mod">
          <ac:chgData name="Haylow, Lyric C" userId="S::lyrich237339@tamu.edu::f63779a3-44cb-46e5-a715-54f7655c3751" providerId="AD" clId="Web-{3E7859E8-B393-4F7A-AA10-5C15004C1AE2}" dt="2024-02-28T23:01:58.132" v="17" actId="1076"/>
          <ac:picMkLst>
            <pc:docMk/>
            <pc:sldMk cId="420531233" sldId="332"/>
            <ac:picMk id="4" creationId="{0D379C2D-852A-839E-9420-3E5A95B4D85C}"/>
          </ac:picMkLst>
        </pc:picChg>
        <pc:picChg chg="add mod">
          <ac:chgData name="Haylow, Lyric C" userId="S::lyrich237339@tamu.edu::f63779a3-44cb-46e5-a715-54f7655c3751" providerId="AD" clId="Web-{3E7859E8-B393-4F7A-AA10-5C15004C1AE2}" dt="2024-02-28T23:02:07.163" v="19" actId="1076"/>
          <ac:picMkLst>
            <pc:docMk/>
            <pc:sldMk cId="420531233" sldId="332"/>
            <ac:picMk id="5" creationId="{739142D6-7FF0-7D2A-707B-46BC94941C44}"/>
          </ac:picMkLst>
        </pc:picChg>
      </pc:sldChg>
    </pc:docChg>
  </pc:docChgLst>
  <pc:docChgLst>
    <pc:chgData name="Haylow, Lyric C" userId="S::lyrich237339@tamu.edu::f63779a3-44cb-46e5-a715-54f7655c3751" providerId="AD" clId="Web-{8CF7F302-661C-4366-AA9F-93C0C7AFB272}"/>
    <pc:docChg chg="modSld">
      <pc:chgData name="Haylow, Lyric C" userId="S::lyrich237339@tamu.edu::f63779a3-44cb-46e5-a715-54f7655c3751" providerId="AD" clId="Web-{8CF7F302-661C-4366-AA9F-93C0C7AFB272}" dt="2024-03-20T21:54:02.495" v="808"/>
      <pc:docMkLst>
        <pc:docMk/>
      </pc:docMkLst>
      <pc:sldChg chg="modSp">
        <pc:chgData name="Haylow, Lyric C" userId="S::lyrich237339@tamu.edu::f63779a3-44cb-46e5-a715-54f7655c3751" providerId="AD" clId="Web-{8CF7F302-661C-4366-AA9F-93C0C7AFB272}" dt="2024-03-20T21:54:02.495" v="808"/>
        <pc:sldMkLst>
          <pc:docMk/>
          <pc:sldMk cId="4231427536" sldId="308"/>
        </pc:sldMkLst>
        <pc:graphicFrameChg chg="mod modGraphic">
          <ac:chgData name="Haylow, Lyric C" userId="S::lyrich237339@tamu.edu::f63779a3-44cb-46e5-a715-54f7655c3751" providerId="AD" clId="Web-{8CF7F302-661C-4366-AA9F-93C0C7AFB272}" dt="2024-03-20T21:54:02.495" v="808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">
        <pc:chgData name="Haylow, Lyric C" userId="S::lyrich237339@tamu.edu::f63779a3-44cb-46e5-a715-54f7655c3751" providerId="AD" clId="Web-{8CF7F302-661C-4366-AA9F-93C0C7AFB272}" dt="2024-03-20T21:51:25.598" v="684" actId="1076"/>
        <pc:sldMkLst>
          <pc:docMk/>
          <pc:sldMk cId="3741792644" sldId="309"/>
        </pc:sldMkLst>
        <pc:spChg chg="mod">
          <ac:chgData name="Haylow, Lyric C" userId="S::lyrich237339@tamu.edu::f63779a3-44cb-46e5-a715-54f7655c3751" providerId="AD" clId="Web-{8CF7F302-661C-4366-AA9F-93C0C7AFB272}" dt="2024-03-20T21:51:13.472" v="681" actId="1076"/>
          <ac:spMkLst>
            <pc:docMk/>
            <pc:sldMk cId="3741792644" sldId="309"/>
            <ac:spMk id="12" creationId="{527FD5C1-6F79-DE43-6239-04DC1E62830E}"/>
          </ac:spMkLst>
        </pc:spChg>
        <pc:graphicFrameChg chg="add del mod">
          <ac:chgData name="Haylow, Lyric C" userId="S::lyrich237339@tamu.edu::f63779a3-44cb-46e5-a715-54f7655c3751" providerId="AD" clId="Web-{8CF7F302-661C-4366-AA9F-93C0C7AFB272}" dt="2024-03-20T21:47:50.870" v="542"/>
          <ac:graphicFrameMkLst>
            <pc:docMk/>
            <pc:sldMk cId="3741792644" sldId="309"/>
            <ac:graphicFrameMk id="5" creationId="{C6AB818B-C604-C0FD-F403-DAFA326455A9}"/>
          </ac:graphicFrameMkLst>
        </pc:graphicFrameChg>
        <pc:graphicFrameChg chg="add mod modGraphic">
          <ac:chgData name="Haylow, Lyric C" userId="S::lyrich237339@tamu.edu::f63779a3-44cb-46e5-a715-54f7655c3751" providerId="AD" clId="Web-{8CF7F302-661C-4366-AA9F-93C0C7AFB272}" dt="2024-03-20T21:51:17.363" v="682" actId="1076"/>
          <ac:graphicFrameMkLst>
            <pc:docMk/>
            <pc:sldMk cId="3741792644" sldId="309"/>
            <ac:graphicFrameMk id="7" creationId="{4EF3E6B0-6296-ADBB-5D2A-6CFED1573C71}"/>
          </ac:graphicFrameMkLst>
        </pc:graphicFrameChg>
        <pc:graphicFrameChg chg="del mod modGraphic">
          <ac:chgData name="Haylow, Lyric C" userId="S::lyrich237339@tamu.edu::f63779a3-44cb-46e5-a715-54f7655c3751" providerId="AD" clId="Web-{8CF7F302-661C-4366-AA9F-93C0C7AFB272}" dt="2024-03-20T21:49:43.500" v="614"/>
          <ac:graphicFrameMkLst>
            <pc:docMk/>
            <pc:sldMk cId="3741792644" sldId="309"/>
            <ac:graphicFrameMk id="11" creationId="{EA332608-D5B5-BDBE-6E66-A8F9383F552B}"/>
          </ac:graphicFrameMkLst>
        </pc:graphicFrameChg>
        <pc:picChg chg="del">
          <ac:chgData name="Haylow, Lyric C" userId="S::lyrich237339@tamu.edu::f63779a3-44cb-46e5-a715-54f7655c3751" providerId="AD" clId="Web-{8CF7F302-661C-4366-AA9F-93C0C7AFB272}" dt="2024-03-20T21:47:05.571" v="540"/>
          <ac:picMkLst>
            <pc:docMk/>
            <pc:sldMk cId="3741792644" sldId="309"/>
            <ac:picMk id="2" creationId="{1F4E17B6-3F82-4BCE-6D33-FC292B912354}"/>
          </ac:picMkLst>
        </pc:picChg>
        <pc:picChg chg="add mod">
          <ac:chgData name="Haylow, Lyric C" userId="S::lyrich237339@tamu.edu::f63779a3-44cb-46e5-a715-54f7655c3751" providerId="AD" clId="Web-{8CF7F302-661C-4366-AA9F-93C0C7AFB272}" dt="2024-03-20T21:51:25.598" v="684" actId="1076"/>
          <ac:picMkLst>
            <pc:docMk/>
            <pc:sldMk cId="3741792644" sldId="309"/>
            <ac:picMk id="8" creationId="{4A83F675-C2BD-7348-CBFC-6DAE7FCD3911}"/>
          </ac:picMkLst>
        </pc:picChg>
      </pc:sldChg>
      <pc:sldChg chg="modSp">
        <pc:chgData name="Haylow, Lyric C" userId="S::lyrich237339@tamu.edu::f63779a3-44cb-46e5-a715-54f7655c3751" providerId="AD" clId="Web-{8CF7F302-661C-4366-AA9F-93C0C7AFB272}" dt="2024-03-20T21:38:30.222" v="13"/>
        <pc:sldMkLst>
          <pc:docMk/>
          <pc:sldMk cId="3906059831" sldId="314"/>
        </pc:sldMkLst>
        <pc:graphicFrameChg chg="mod modGraphic">
          <ac:chgData name="Haylow, Lyric C" userId="S::lyrich237339@tamu.edu::f63779a3-44cb-46e5-a715-54f7655c3751" providerId="AD" clId="Web-{8CF7F302-661C-4366-AA9F-93C0C7AFB272}" dt="2024-03-20T21:38:30.222" v="13"/>
          <ac:graphicFrameMkLst>
            <pc:docMk/>
            <pc:sldMk cId="3906059831" sldId="314"/>
            <ac:graphicFrameMk id="11" creationId="{FCC3081C-CF4C-EE4E-9BD6-52588D706058}"/>
          </ac:graphicFrameMkLst>
        </pc:graphicFrameChg>
      </pc:sldChg>
    </pc:docChg>
  </pc:docChgLst>
  <pc:docChgLst>
    <pc:chgData name="George, Josh" userId="S::joshgeorge08@tamu.edu::1689d662-d994-46ce-8ea7-04791d1a9290" providerId="AD" clId="Web-{165BE289-B3CB-8E7D-4C4A-81F17DF1C489}"/>
    <pc:docChg chg="addSld modSld">
      <pc:chgData name="George, Josh" userId="S::joshgeorge08@tamu.edu::1689d662-d994-46ce-8ea7-04791d1a9290" providerId="AD" clId="Web-{165BE289-B3CB-8E7D-4C4A-81F17DF1C489}" dt="2024-03-20T22:09:57.416" v="760" actId="1076"/>
      <pc:docMkLst>
        <pc:docMk/>
      </pc:docMkLst>
      <pc:sldChg chg="addSp delSp modSp">
        <pc:chgData name="George, Josh" userId="S::joshgeorge08@tamu.edu::1689d662-d994-46ce-8ea7-04791d1a9290" providerId="AD" clId="Web-{165BE289-B3CB-8E7D-4C4A-81F17DF1C489}" dt="2024-03-20T22:09:34.181" v="747" actId="1076"/>
        <pc:sldMkLst>
          <pc:docMk/>
          <pc:sldMk cId="1093395937" sldId="313"/>
        </pc:sldMkLst>
        <pc:picChg chg="del">
          <ac:chgData name="George, Josh" userId="S::joshgeorge08@tamu.edu::1689d662-d994-46ce-8ea7-04791d1a9290" providerId="AD" clId="Web-{165BE289-B3CB-8E7D-4C4A-81F17DF1C489}" dt="2024-03-20T22:08:39.350" v="742"/>
          <ac:picMkLst>
            <pc:docMk/>
            <pc:sldMk cId="1093395937" sldId="313"/>
            <ac:picMk id="2" creationId="{9474FC6D-04A5-A452-DCBD-3936C57683FA}"/>
          </ac:picMkLst>
        </pc:picChg>
        <pc:picChg chg="add mod">
          <ac:chgData name="George, Josh" userId="S::joshgeorge08@tamu.edu::1689d662-d994-46ce-8ea7-04791d1a9290" providerId="AD" clId="Web-{165BE289-B3CB-8E7D-4C4A-81F17DF1C489}" dt="2024-03-20T22:09:34.181" v="747" actId="1076"/>
          <ac:picMkLst>
            <pc:docMk/>
            <pc:sldMk cId="1093395937" sldId="313"/>
            <ac:picMk id="4" creationId="{9BDD7821-DD21-FE3F-0C11-4AA082403F2F}"/>
          </ac:picMkLst>
        </pc:picChg>
        <pc:picChg chg="del">
          <ac:chgData name="George, Josh" userId="S::joshgeorge08@tamu.edu::1689d662-d994-46ce-8ea7-04791d1a9290" providerId="AD" clId="Web-{165BE289-B3CB-8E7D-4C4A-81F17DF1C489}" dt="2024-03-20T22:09:25.290" v="745"/>
          <ac:picMkLst>
            <pc:docMk/>
            <pc:sldMk cId="1093395937" sldId="313"/>
            <ac:picMk id="5" creationId="{E629C206-7481-A597-0C1C-FC1B9CCF34A6}"/>
          </ac:picMkLst>
        </pc:picChg>
      </pc:sldChg>
      <pc:sldChg chg="addSp delSp modSp">
        <pc:chgData name="George, Josh" userId="S::joshgeorge08@tamu.edu::1689d662-d994-46ce-8ea7-04791d1a9290" providerId="AD" clId="Web-{165BE289-B3CB-8E7D-4C4A-81F17DF1C489}" dt="2024-03-20T21:55:32.271" v="740"/>
        <pc:sldMkLst>
          <pc:docMk/>
          <pc:sldMk cId="1698676607" sldId="324"/>
        </pc:sldMkLst>
        <pc:graphicFrameChg chg="mod modGraphic">
          <ac:chgData name="George, Josh" userId="S::joshgeorge08@tamu.edu::1689d662-d994-46ce-8ea7-04791d1a9290" providerId="AD" clId="Web-{165BE289-B3CB-8E7D-4C4A-81F17DF1C489}" dt="2024-03-20T21:55:32.271" v="740"/>
          <ac:graphicFrameMkLst>
            <pc:docMk/>
            <pc:sldMk cId="1698676607" sldId="324"/>
            <ac:graphicFrameMk id="83" creationId="{77FAD3AD-2AE6-AEA5-1809-2B21739368EE}"/>
          </ac:graphicFrameMkLst>
        </pc:graphicFrameChg>
        <pc:inkChg chg="add del">
          <ac:chgData name="George, Josh" userId="S::joshgeorge08@tamu.edu::1689d662-d994-46ce-8ea7-04791d1a9290" providerId="AD" clId="Web-{165BE289-B3CB-8E7D-4C4A-81F17DF1C489}" dt="2024-03-20T21:51:01.573" v="346"/>
          <ac:inkMkLst>
            <pc:docMk/>
            <pc:sldMk cId="1698676607" sldId="324"/>
            <ac:inkMk id="2" creationId="{C192D67A-50C7-10A3-D659-6A9F33F55A48}"/>
          </ac:inkMkLst>
        </pc:inkChg>
        <pc:inkChg chg="add del">
          <ac:chgData name="George, Josh" userId="S::joshgeorge08@tamu.edu::1689d662-d994-46ce-8ea7-04791d1a9290" providerId="AD" clId="Web-{165BE289-B3CB-8E7D-4C4A-81F17DF1C489}" dt="2024-03-20T21:51:00.573" v="345"/>
          <ac:inkMkLst>
            <pc:docMk/>
            <pc:sldMk cId="1698676607" sldId="324"/>
            <ac:inkMk id="3" creationId="{70C9D593-FAE3-8A04-41FB-6B559B36502A}"/>
          </ac:inkMkLst>
        </pc:inkChg>
        <pc:inkChg chg="add del">
          <ac:chgData name="George, Josh" userId="S::joshgeorge08@tamu.edu::1689d662-d994-46ce-8ea7-04791d1a9290" providerId="AD" clId="Web-{165BE289-B3CB-8E7D-4C4A-81F17DF1C489}" dt="2024-03-20T21:51:18.214" v="350"/>
          <ac:inkMkLst>
            <pc:docMk/>
            <pc:sldMk cId="1698676607" sldId="324"/>
            <ac:inkMk id="4" creationId="{F8E7612E-4CD1-9A18-B6F9-818F58494417}"/>
          </ac:inkMkLst>
        </pc:inkChg>
      </pc:sldChg>
      <pc:sldChg chg="addSp delSp modSp">
        <pc:chgData name="George, Josh" userId="S::joshgeorge08@tamu.edu::1689d662-d994-46ce-8ea7-04791d1a9290" providerId="AD" clId="Web-{165BE289-B3CB-8E7D-4C4A-81F17DF1C489}" dt="2024-03-20T21:38:58.449" v="11" actId="1076"/>
        <pc:sldMkLst>
          <pc:docMk/>
          <pc:sldMk cId="1556358058" sldId="325"/>
        </pc:sldMkLst>
        <pc:picChg chg="del">
          <ac:chgData name="George, Josh" userId="S::joshgeorge08@tamu.edu::1689d662-d994-46ce-8ea7-04791d1a9290" providerId="AD" clId="Web-{165BE289-B3CB-8E7D-4C4A-81F17DF1C489}" dt="2024-03-20T21:34:53.392" v="0"/>
          <ac:picMkLst>
            <pc:docMk/>
            <pc:sldMk cId="1556358058" sldId="325"/>
            <ac:picMk id="2" creationId="{AABACDA0-768A-32D6-CF36-1DA9140C88AE}"/>
          </ac:picMkLst>
        </pc:picChg>
        <pc:picChg chg="del">
          <ac:chgData name="George, Josh" userId="S::joshgeorge08@tamu.edu::1689d662-d994-46ce-8ea7-04791d1a9290" providerId="AD" clId="Web-{165BE289-B3CB-8E7D-4C4A-81F17DF1C489}" dt="2024-03-20T21:34:58.267" v="2"/>
          <ac:picMkLst>
            <pc:docMk/>
            <pc:sldMk cId="1556358058" sldId="325"/>
            <ac:picMk id="3" creationId="{A4AF6238-7AF7-95C8-5804-262EB3B244F8}"/>
          </ac:picMkLst>
        </pc:picChg>
        <pc:picChg chg="add mod">
          <ac:chgData name="George, Josh" userId="S::joshgeorge08@tamu.edu::1689d662-d994-46ce-8ea7-04791d1a9290" providerId="AD" clId="Web-{165BE289-B3CB-8E7D-4C4A-81F17DF1C489}" dt="2024-03-20T21:38:58.449" v="11" actId="1076"/>
          <ac:picMkLst>
            <pc:docMk/>
            <pc:sldMk cId="1556358058" sldId="325"/>
            <ac:picMk id="4" creationId="{AB1A23A5-5ECA-A87C-8848-C0F84D5582C5}"/>
          </ac:picMkLst>
        </pc:picChg>
        <pc:picChg chg="del">
          <ac:chgData name="George, Josh" userId="S::joshgeorge08@tamu.edu::1689d662-d994-46ce-8ea7-04791d1a9290" providerId="AD" clId="Web-{165BE289-B3CB-8E7D-4C4A-81F17DF1C489}" dt="2024-03-20T21:34:55.189" v="1"/>
          <ac:picMkLst>
            <pc:docMk/>
            <pc:sldMk cId="1556358058" sldId="325"/>
            <ac:picMk id="5" creationId="{501D7987-2E27-BDF2-DEC6-7A185F985E30}"/>
          </ac:picMkLst>
        </pc:picChg>
        <pc:picChg chg="add mod">
          <ac:chgData name="George, Josh" userId="S::joshgeorge08@tamu.edu::1689d662-d994-46ce-8ea7-04791d1a9290" providerId="AD" clId="Web-{165BE289-B3CB-8E7D-4C4A-81F17DF1C489}" dt="2024-03-20T21:38:46.292" v="10" actId="1076"/>
          <ac:picMkLst>
            <pc:docMk/>
            <pc:sldMk cId="1556358058" sldId="325"/>
            <ac:picMk id="6" creationId="{7573A0D1-C988-2AAD-ACAD-E6E6C5E3F65A}"/>
          </ac:picMkLst>
        </pc:picChg>
      </pc:sldChg>
      <pc:sldChg chg="addSp delSp modSp new">
        <pc:chgData name="George, Josh" userId="S::joshgeorge08@tamu.edu::1689d662-d994-46ce-8ea7-04791d1a9290" providerId="AD" clId="Web-{165BE289-B3CB-8E7D-4C4A-81F17DF1C489}" dt="2024-03-20T21:51:06.354" v="348"/>
        <pc:sldMkLst>
          <pc:docMk/>
          <pc:sldMk cId="1871575516" sldId="333"/>
        </pc:sldMkLst>
        <pc:spChg chg="del">
          <ac:chgData name="George, Josh" userId="S::joshgeorge08@tamu.edu::1689d662-d994-46ce-8ea7-04791d1a9290" providerId="AD" clId="Web-{165BE289-B3CB-8E7D-4C4A-81F17DF1C489}" dt="2024-03-20T21:39:41.638" v="14"/>
          <ac:spMkLst>
            <pc:docMk/>
            <pc:sldMk cId="1871575516" sldId="333"/>
            <ac:spMk id="2" creationId="{5B0402FD-C58A-F2DB-6986-25EDB33E9A43}"/>
          </ac:spMkLst>
        </pc:spChg>
        <pc:spChg chg="del">
          <ac:chgData name="George, Josh" userId="S::joshgeorge08@tamu.edu::1689d662-d994-46ce-8ea7-04791d1a9290" providerId="AD" clId="Web-{165BE289-B3CB-8E7D-4C4A-81F17DF1C489}" dt="2024-03-20T21:39:53.076" v="16"/>
          <ac:spMkLst>
            <pc:docMk/>
            <pc:sldMk cId="1871575516" sldId="333"/>
            <ac:spMk id="3" creationId="{92C8D327-6A1C-14D9-D459-89E4CC04C510}"/>
          </ac:spMkLst>
        </pc:spChg>
        <pc:spChg chg="add mod">
          <ac:chgData name="George, Josh" userId="S::joshgeorge08@tamu.edu::1689d662-d994-46ce-8ea7-04791d1a9290" providerId="AD" clId="Web-{165BE289-B3CB-8E7D-4C4A-81F17DF1C489}" dt="2024-03-20T21:47:24.704" v="332" actId="1076"/>
          <ac:spMkLst>
            <pc:docMk/>
            <pc:sldMk cId="1871575516" sldId="333"/>
            <ac:spMk id="5" creationId="{D212EFC5-AB17-92DF-DC98-29B63A6792A6}"/>
          </ac:spMkLst>
        </pc:spChg>
        <pc:picChg chg="add mod">
          <ac:chgData name="George, Josh" userId="S::joshgeorge08@tamu.edu::1689d662-d994-46ce-8ea7-04791d1a9290" providerId="AD" clId="Web-{165BE289-B3CB-8E7D-4C4A-81F17DF1C489}" dt="2024-03-20T21:47:29.439" v="333" actId="1076"/>
          <ac:picMkLst>
            <pc:docMk/>
            <pc:sldMk cId="1871575516" sldId="333"/>
            <ac:picMk id="6" creationId="{CE35C456-EEE9-18FC-76F8-CC108286BFB7}"/>
          </ac:picMkLst>
        </pc:picChg>
        <pc:picChg chg="add mod">
          <ac:chgData name="George, Josh" userId="S::joshgeorge08@tamu.edu::1689d662-d994-46ce-8ea7-04791d1a9290" providerId="AD" clId="Web-{165BE289-B3CB-8E7D-4C4A-81F17DF1C489}" dt="2024-03-20T21:47:47.799" v="338" actId="1076"/>
          <ac:picMkLst>
            <pc:docMk/>
            <pc:sldMk cId="1871575516" sldId="333"/>
            <ac:picMk id="7" creationId="{1847DB55-FBFE-4D52-E8AD-46FD88AFA1AD}"/>
          </ac:picMkLst>
        </pc:picChg>
        <pc:picChg chg="add mod">
          <ac:chgData name="George, Josh" userId="S::joshgeorge08@tamu.edu::1689d662-d994-46ce-8ea7-04791d1a9290" providerId="AD" clId="Web-{165BE289-B3CB-8E7D-4C4A-81F17DF1C489}" dt="2024-03-20T21:47:44.440" v="337" actId="1076"/>
          <ac:picMkLst>
            <pc:docMk/>
            <pc:sldMk cId="1871575516" sldId="333"/>
            <ac:picMk id="8" creationId="{74DF8CDD-B18D-21B3-15A7-03C416E984B8}"/>
          </ac:picMkLst>
        </pc:picChg>
        <pc:picChg chg="add mod">
          <ac:chgData name="George, Josh" userId="S::joshgeorge08@tamu.edu::1689d662-d994-46ce-8ea7-04791d1a9290" providerId="AD" clId="Web-{165BE289-B3CB-8E7D-4C4A-81F17DF1C489}" dt="2024-03-20T21:47:41.611" v="336" actId="1076"/>
          <ac:picMkLst>
            <pc:docMk/>
            <pc:sldMk cId="1871575516" sldId="333"/>
            <ac:picMk id="9" creationId="{FC2DCE99-99C1-4915-386C-78DCC4AC067E}"/>
          </ac:picMkLst>
        </pc:picChg>
        <pc:inkChg chg="add">
          <ac:chgData name="George, Josh" userId="S::joshgeorge08@tamu.edu::1689d662-d994-46ce-8ea7-04791d1a9290" providerId="AD" clId="Web-{165BE289-B3CB-8E7D-4C4A-81F17DF1C489}" dt="2024-03-20T21:48:01.815" v="339"/>
          <ac:inkMkLst>
            <pc:docMk/>
            <pc:sldMk cId="1871575516" sldId="333"/>
            <ac:inkMk id="10" creationId="{853F6B63-0203-3D6F-8603-462AEC6EDB08}"/>
          </ac:inkMkLst>
        </pc:inkChg>
        <pc:inkChg chg="add">
          <ac:chgData name="George, Josh" userId="S::joshgeorge08@tamu.edu::1689d662-d994-46ce-8ea7-04791d1a9290" providerId="AD" clId="Web-{165BE289-B3CB-8E7D-4C4A-81F17DF1C489}" dt="2024-03-20T21:48:07.206" v="340"/>
          <ac:inkMkLst>
            <pc:docMk/>
            <pc:sldMk cId="1871575516" sldId="333"/>
            <ac:inkMk id="11" creationId="{49C80C9E-C19D-9B93-8E37-32136C11C0CA}"/>
          </ac:inkMkLst>
        </pc:inkChg>
        <pc:inkChg chg="add">
          <ac:chgData name="George, Josh" userId="S::joshgeorge08@tamu.edu::1689d662-d994-46ce-8ea7-04791d1a9290" providerId="AD" clId="Web-{165BE289-B3CB-8E7D-4C4A-81F17DF1C489}" dt="2024-03-20T21:48:13.128" v="341"/>
          <ac:inkMkLst>
            <pc:docMk/>
            <pc:sldMk cId="1871575516" sldId="333"/>
            <ac:inkMk id="12" creationId="{43C6BB7E-F014-2F42-8F14-1F6B61EB2F59}"/>
          </ac:inkMkLst>
        </pc:inkChg>
        <pc:inkChg chg="add del">
          <ac:chgData name="George, Josh" userId="S::joshgeorge08@tamu.edu::1689d662-d994-46ce-8ea7-04791d1a9290" providerId="AD" clId="Web-{165BE289-B3CB-8E7D-4C4A-81F17DF1C489}" dt="2024-03-20T21:51:06.354" v="348"/>
          <ac:inkMkLst>
            <pc:docMk/>
            <pc:sldMk cId="1871575516" sldId="333"/>
            <ac:inkMk id="13" creationId="{C9C6ADB6-415F-CAC2-2807-935F7B08C4D1}"/>
          </ac:inkMkLst>
        </pc:inkChg>
      </pc:sldChg>
      <pc:sldChg chg="addSp delSp modSp new">
        <pc:chgData name="George, Josh" userId="S::joshgeorge08@tamu.edu::1689d662-d994-46ce-8ea7-04791d1a9290" providerId="AD" clId="Web-{165BE289-B3CB-8E7D-4C4A-81F17DF1C489}" dt="2024-03-20T21:46:14.170" v="207" actId="1076"/>
        <pc:sldMkLst>
          <pc:docMk/>
          <pc:sldMk cId="952225371" sldId="334"/>
        </pc:sldMkLst>
        <pc:spChg chg="mod">
          <ac:chgData name="George, Josh" userId="S::joshgeorge08@tamu.edu::1689d662-d994-46ce-8ea7-04791d1a9290" providerId="AD" clId="Web-{165BE289-B3CB-8E7D-4C4A-81F17DF1C489}" dt="2024-03-20T21:45:19.027" v="203" actId="20577"/>
          <ac:spMkLst>
            <pc:docMk/>
            <pc:sldMk cId="952225371" sldId="334"/>
            <ac:spMk id="2" creationId="{BFEC13F4-5339-97DF-A4A9-76F898EB4FED}"/>
          </ac:spMkLst>
        </pc:spChg>
        <pc:spChg chg="del">
          <ac:chgData name="George, Josh" userId="S::joshgeorge08@tamu.edu::1689d662-d994-46ce-8ea7-04791d1a9290" providerId="AD" clId="Web-{165BE289-B3CB-8E7D-4C4A-81F17DF1C489}" dt="2024-03-20T21:45:25.856" v="204"/>
          <ac:spMkLst>
            <pc:docMk/>
            <pc:sldMk cId="952225371" sldId="334"/>
            <ac:spMk id="3" creationId="{86FB3710-7531-2F34-C557-7D1F0243CCB4}"/>
          </ac:spMkLst>
        </pc:spChg>
        <pc:picChg chg="add mod">
          <ac:chgData name="George, Josh" userId="S::joshgeorge08@tamu.edu::1689d662-d994-46ce-8ea7-04791d1a9290" providerId="AD" clId="Web-{165BE289-B3CB-8E7D-4C4A-81F17DF1C489}" dt="2024-03-20T21:46:14.170" v="207" actId="1076"/>
          <ac:picMkLst>
            <pc:docMk/>
            <pc:sldMk cId="952225371" sldId="334"/>
            <ac:picMk id="4" creationId="{D196C75B-891F-ADAC-3624-CFED73346FC4}"/>
          </ac:picMkLst>
        </pc:picChg>
      </pc:sldChg>
      <pc:sldChg chg="addSp delSp modSp new">
        <pc:chgData name="George, Josh" userId="S::joshgeorge08@tamu.edu::1689d662-d994-46ce-8ea7-04791d1a9290" providerId="AD" clId="Web-{165BE289-B3CB-8E7D-4C4A-81F17DF1C489}" dt="2024-03-20T22:09:57.416" v="760" actId="1076"/>
        <pc:sldMkLst>
          <pc:docMk/>
          <pc:sldMk cId="2061207104" sldId="335"/>
        </pc:sldMkLst>
        <pc:spChg chg="mod">
          <ac:chgData name="George, Josh" userId="S::joshgeorge08@tamu.edu::1689d662-d994-46ce-8ea7-04791d1a9290" providerId="AD" clId="Web-{165BE289-B3CB-8E7D-4C4A-81F17DF1C489}" dt="2024-03-20T22:09:43.837" v="756" actId="20577"/>
          <ac:spMkLst>
            <pc:docMk/>
            <pc:sldMk cId="2061207104" sldId="335"/>
            <ac:spMk id="2" creationId="{21A3E94B-D071-AD52-4CFD-A001F7624F75}"/>
          </ac:spMkLst>
        </pc:spChg>
        <pc:spChg chg="del">
          <ac:chgData name="George, Josh" userId="S::joshgeorge08@tamu.edu::1689d662-d994-46ce-8ea7-04791d1a9290" providerId="AD" clId="Web-{165BE289-B3CB-8E7D-4C4A-81F17DF1C489}" dt="2024-03-20T22:09:48.416" v="757"/>
          <ac:spMkLst>
            <pc:docMk/>
            <pc:sldMk cId="2061207104" sldId="335"/>
            <ac:spMk id="3" creationId="{11066AE7-A42B-C27C-8360-8ECAEBE69466}"/>
          </ac:spMkLst>
        </pc:spChg>
        <pc:picChg chg="add mod">
          <ac:chgData name="George, Josh" userId="S::joshgeorge08@tamu.edu::1689d662-d994-46ce-8ea7-04791d1a9290" providerId="AD" clId="Web-{165BE289-B3CB-8E7D-4C4A-81F17DF1C489}" dt="2024-03-20T22:09:57.416" v="760" actId="1076"/>
          <ac:picMkLst>
            <pc:docMk/>
            <pc:sldMk cId="2061207104" sldId="335"/>
            <ac:picMk id="4" creationId="{BEA48B3B-DF3B-EDA8-83B9-1F8BB0229A0C}"/>
          </ac:picMkLst>
        </pc:picChg>
      </pc:sldChg>
      <pc:sldChg chg="new">
        <pc:chgData name="George, Josh" userId="S::joshgeorge08@tamu.edu::1689d662-d994-46ce-8ea7-04791d1a9290" providerId="AD" clId="Web-{165BE289-B3CB-8E7D-4C4A-81F17DF1C489}" dt="2024-03-20T22:05:40.546" v="741"/>
        <pc:sldMkLst>
          <pc:docMk/>
          <pc:sldMk cId="4289868570" sldId="33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0T21:48:04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4946 11504 16383 0 0,'-5'0'0'0'0,"-7"0"0"0"0,-7 0 0 0 0,-5 0 0 0 0,-3 0 0 0 0,-3 5 0 0 0,-1 2 0 0 0,-1 0 0 0 0,0-2 0 0 0,1-1 0 0 0,-6-2 0 0 0,0 4 0 0 0,-6 2 0 0 0,1-2 0 0 0,-4 5 0 0 0,1 4 0 0 0,-2 1 0 0 0,-9-4 0 0 0,1-2 0 0 0,3-4 0 0 0,7 2 0 0 0,4 1 0 0 0,11 2 0 0 0,4 1 0 0 0,7 3 0 0 0,1-1 0 0 0,-6 2 0 0 0,-4-1 0 0 0,-8 1 0 0 0,-3-1 0 0 0,0 1 0 0 0,1-2 0 0 0,2-3 0 0 0,3-3 0 0 0,6 2 0 0 0,8 4 0 0 0,7 5 0 0 0,0-1 0 0 0,3 3 0 0 0,2 1 0 0 0,-2 3 0 0 0,0 3 0 0 0,2 1 0 0 0,-4-4 0 0 0,1-1 0 0 0,1 0 0 0 0,3 2 0 0 0,3 1 0 0 0,1 1 0 0 0,1 1 0 0 0,1 1 0 0 0,0 1 0 0 0,0-1 0 0 0,1 1 0 0 0,-1 0 0 0 0,0-1 0 0 0,-5 1 0 0 0,-1 5 0 0 0,-1 1 0 0 0,2 0 0 0 0,1-2 0 0 0,2 0 0 0 0,1-3 0 0 0,0 0 0 0 0,1-1 0 0 0,5-6 0 0 0,13 3 0 0 0,8-2 0 0 0,9-2 0 0 0,5-4 0 0 0,1 0 0 0 0,-2-4 0 0 0,2-5 0 0 0,6 1 0 0 0,-1-1 0 0 0,-2 2 0 0 0,-5 0 0 0 0,-3-4 0 0 0,-7 3 0 0 0,-4-1 0 0 0,-1-2 0 0 0,0-3 0 0 0,7-2 0 0 0,4 3 0 0 0,0 0 0 0 0,-1 0 0 0 0,0-2 0 0 0,-1-2 0 0 0,4-1 0 0 0,1-1 0 0 0,-1-1 0 0 0,-1 0 0 0 0,-2-1 0 0 0,-2 1 0 0 0,0 0 0 0 0,-1 0 0 0 0,-1 0 0 0 0,0-1 0 0 0,5 1 0 0 0,2-5 0 0 0,0-2 0 0 0,-2 1 0 0 0,-1 1 0 0 0,-1 1 0 0 0,-1 1 0 0 0,-1 2 0 0 0,-1 1 0 0 0,0 0 0 0 0,0-5 0 0 0,6-2 0 0 0,1 1 0 0 0,-1 1 0 0 0,0 1 0 0 0,-2 2 0 0 0,4 1 0 0 0,0 0 0 0 0,5 1 0 0 0,5 1 0 0 0,-1-1 0 0 0,-3 0 0 0 0,-3 0 0 0 0,6 1 0 0 0,0-1 0 0 0,-2 0 0 0 0,-4 0 0 0 0,-3 0 0 0 0,-4 0 0 0 0,-7-5 0 0 0,-8-7 0 0 0,-3-2 0 0 0,2-3 0 0 0,-3-9 0 0 0,2-6 0 0 0,-2-2 0 0 0,-4 0 0 0 0,-4-1 0 0 0,3-3 0 0 0,-1-7 0 0 0,-2-5 0 0 0,-2-5 0 0 0,-2 2 0 0 0,-2 0 0 0 0,-5-2 0 0 0,-3-2 0 0 0,-5 10 0 0 0,-1 6 0 0 0,3 6 0 0 0,-3 3 0 0 0,-5 3 0 0 0,2 0 0 0 0,-2 0 0 0 0,1-10 0 0 0,0 1 0 0 0,-4-3 0 0 0,3 1 0 0 0,-1 6 0 0 0,2 4 0 0 0,-6 2 0 0 0,2 1 0 0 0,3 0 0 0 0,0 4 0 0 0,3 1 0 0 0,-1 4 0 0 0,-3 5 0 0 0,2 0 0 0 0,-2 2 0 0 0,-2 3 0 0 0,-4 3 0 0 0,-1 2 0 0 0,-3 1 0 0 0,-1 2 0 0 0,0 0 0 0 0,-1 1 0 0 0,0-1 0 0 0,0 1 0 0 0,0-1 0 0 0,-4 1 0 0 0,-3-1 0 0 0,1 0 0 0 0,1 0 0 0 0,2 0 0 0 0,2 0 0 0 0,0 0 0 0 0,1 0 0 0 0,1 0 0 0 0,0 0 0 0 0,0 0 0 0 0,5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0T21:48:08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12143 11755 16383 0 0,'-5'0'0'0'0,"-7"0"0"0"0,-6 0 0 0 0,-6 0 0 0 0,-4 0 0 0 0,-2 0 0 0 0,-6 0 0 0 0,-3 0 0 0 0,1 0 0 0 0,1 0 0 0 0,2 0 0 0 0,2-5 0 0 0,-4-2 0 0 0,-11 1 0 0 0,-3 0 0 0 0,-3 3 0 0 0,3 0 0 0 0,-1 2 0 0 0,-1 0 0 0 0,-2 1 0 0 0,-3 1 0 0 0,-1-1 0 0 0,-1 0 0 0 0,-11 0 0 0 0,1 1 0 0 0,3-1 0 0 0,7 0 0 0 0,-2 0 0 0 0,5 0 0 0 0,7 0 0 0 0,7 0 0 0 0,5 0 0 0 0,4 0 0 0 0,3 0 0 0 0,1 0 0 0 0,1 0 0 0 0,0 0 0 0 0,0 0 0 0 0,-1 0 0 0 0,-5 5 0 0 0,-12 2 0 0 0,-4 5 0 0 0,3 5 0 0 0,-2 5 0 0 0,8 4 0 0 0,6-2 0 0 0,4-5 0 0 0,2-2 0 0 0,1 8 0 0 0,0-1 0 0 0,1 11 0 0 0,-2 5 0 0 0,6 1 0 0 0,1 3 0 0 0,5 0 0 0 0,0-3 0 0 0,3-2 0 0 0,4-4 0 0 0,-1 3 0 0 0,1 1 0 0 0,-2-8 0 0 0,1-2 0 0 0,-3-7 0 0 0,1-2 0 0 0,13 6 0 0 0,13 8 0 0 0,19 10 0 0 0,15 2 0 0 0,14-7 0 0 0,-1-4 0 0 0,-2-4 0 0 0,-5-2 0 0 0,-6-5 0 0 0,-6-7 0 0 0,-10-2 0 0 0,1 8 0 0 0,0-1 0 0 0,0-3 0 0 0,0-6 0 0 0,-1 1 0 0 0,1-3 0 0 0,-1-2 0 0 0,6-4 0 0 0,1-2 0 0 0,0-1 0 0 0,4 3 0 0 0,5 2 0 0 0,0-1 0 0 0,8-2 0 0 0,-1 0 0 0 0,2-2 0 0 0,-4-1 0 0 0,-5-1 0 0 0,5 0 0 0 0,-1 0 0 0 0,1-1 0 0 0,3 1 0 0 0,-3 0 0 0 0,5 0 0 0 0,4 0 0 0 0,-4 0 0 0 0,0 0 0 0 0,-10 5 0 0 0,-8 2 0 0 0,5-1 0 0 0,1 0 0 0 0,-2-3 0 0 0,-4 0 0 0 0,-2-2 0 0 0,-2-1 0 0 0,-3 0 0 0 0,0 0 0 0 0,-1 0 0 0 0,0 0 0 0 0,0-1 0 0 0,0 1 0 0 0,-6-5 0 0 0,0-2 0 0 0,-6-5 0 0 0,0 0 0 0 0,-3-8 0 0 0,1-2 0 0 0,-2-1 0 0 0,-4-3 0 0 0,2 4 0 0 0,-1 0 0 0 0,-3-1 0 0 0,-2-2 0 0 0,3 3 0 0 0,-1 1 0 0 0,-1-8 0 0 0,-2-2 0 0 0,-1-3 0 0 0,-2-10 0 0 0,-2-23 0 0 0,0-22 0 0 0,0-11 0 0 0,0-8 0 0 0,0-3 0 0 0,-1 14 0 0 0,1 12 0 0 0,0 15 0 0 0,0 16 0 0 0,0 10 0 0 0,0 8 0 0 0,-5 11 0 0 0,-7 9 0 0 0,-7 7 0 0 0,0 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0T21:48:1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13797 12711 16383 0 0,'0'15'0'0'0,"-5"11"0"0"0,-7 6 0 0 0,-17 7 0 0 0,-19 3 0 0 0,-17-1 0 0 0,-8-7 0 0 0,-1-9 0 0 0,1-10 0 0 0,-8-7 0 0 0,6-4 0 0 0,4-4 0 0 0,4-1 0 0 0,3-1 0 0 0,3 0 0 0 0,0 1 0 0 0,7 0 0 0 0,6 0 0 0 0,7 6 0 0 0,-6 2 0 0 0,6 4 0 0 0,-1 2 0 0 0,2-3 0 0 0,7 3 0 0 0,5-1 0 0 0,1-3 0 0 0,0-2 0 0 0,6 2 0 0 0,0 0 0 0 0,4 3 0 0 0,0 6 0 0 0,-3 4 0 0 0,2 3 0 0 0,5 9 0 0 0,9-3 0 0 0,5 0 0 0 0,9-6 0 0 0,6-7 0 0 0,7-2 0 0 0,4-3 0 0 0,2 1 0 0 0,3 3 0 0 0,-1 0 0 0 0,1-4 0 0 0,5-5 0 0 0,1-2 0 0 0,0-3 0 0 0,-2 3 0 0 0,-2 1 0 0 0,-1-1 0 0 0,-2-2 0 0 0,-5 4 0 0 0,-2 1 0 0 0,-1-2 0 0 0,2-1 0 0 0,1-2 0 0 0,2-2 0 0 0,6-1 0 0 0,3-1 0 0 0,5 0 0 0 0,6-1 0 0 0,5 1 0 0 0,-2-6 0 0 0,2-1 0 0 0,7 1 0 0 0,-2 0 0 0 0,0 2 0 0 0,-5 2 0 0 0,-7 1 0 0 0,-5 0 0 0 0,-5 1 0 0 0,-3 1 0 0 0,-2-1 0 0 0,-1 0 0 0 0,4 0 0 0 0,2 1 0 0 0,5-1 0 0 0,1 0 0 0 0,-2 0 0 0 0,-2 0 0 0 0,-3 0 0 0 0,-2 0 0 0 0,4 0 0 0 0,1 0 0 0 0,-2 0 0 0 0,0 5 0 0 0,-3 2 0 0 0,0-1 0 0 0,-2 0 0 0 0,0-3 0 0 0,4-5 0 0 0,-3-9 0 0 0,3-2 0 0 0,0 1 0 0 0,-5-2 0 0 0,-2 0 0 0 0,-2 4 0 0 0,6-2 0 0 0,2 0 0 0 0,1 3 0 0 0,-1 3 0 0 0,0-2 0 0 0,-2-1 0 0 0,-5-9 0 0 0,-3-1 0 0 0,-5-2 0 0 0,-1 2 0 0 0,7 4 0 0 0,4 5 0 0 0,-2-1 0 0 0,-6-4 0 0 0,-7-5 0 0 0,-16 2 0 0 0,-7-2 0 0 0,-8 2 0 0 0,-6 5 0 0 0,-4 5 0 0 0,2-3 0 0 0,1 2 0 0 0,-7-3 0 0 0,-2-10 0 0 0,-7-1 0 0 0,-1 3 0 0 0,1 5 0 0 0,7 0 0 0 0,5-3 0 0 0,1 2 0 0 0,0 4 0 0 0,5-2 0 0 0,-4 2 0 0 0,-3-2 0 0 0,-2 1 0 0 0,0-2 0 0 0,-1 1 0 0 0,-5 3 0 0 0,4-2 0 0 0,3 2 0 0 0,-5 2 0 0 0,-1-2 0 0 0,0 1 0 0 0,2 1 0 0 0,1 3 0 0 0,0 3 0 0 0,-3 1 0 0 0,-2 1 0 0 0,1 1 0 0 0,2 1 0 0 0,1-1 0 0 0,1 1 0 0 0,2-1 0 0 0,0 0 0 0 0,1 0 0 0 0,5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0T21:48:20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20222 12699 16383 0 0,'-21'0'0'0'0,"-22"0"0"0"0,-24 0 0 0 0,-17-5 0 0 0,-9-2 0 0 0,-15 0 0 0 0,6 2 0 0 0,5 1 0 0 0,13 2 0 0 0,6 1 0 0 0,6 0 0 0 0,10 1 0 0 0,10 1 0 0 0,9-1 0 0 0,7 0 0 0 0,3 0 0 0 0,4 1 0 0 0,-5-1 0 0 0,-1 0 0 0 0,0 0 0 0 0,1 0 0 0 0,0 0 0 0 0,-3 0 0 0 0,-1 0 0 0 0,0 0 0 0 0,3 5 0 0 0,1 2 0 0 0,6 4 0 0 0,9 7 0 0 0,7 4 0 0 0,5 4 0 0 0,5 3 0 0 0,7 7 0 0 0,3 2 0 0 0,0 0 0 0 0,-1-1 0 0 0,-2-2 0 0 0,-2-2 0 0 0,-1-1 0 0 0,4-6 0 0 0,1-3 0 0 0,4 6 0 0 0,6 3 0 0 0,0 1 0 0 0,-3 0 0 0 0,-4-1 0 0 0,2 0 0 0 0,-2 5 0 0 0,-2 1 0 0 0,3-1 0 0 0,-1-1 0 0 0,3-2 0 0 0,0-1 0 0 0,2-2 0 0 0,4-5 0 0 0,-1-3 0 0 0,2 6 0 0 0,2-3 0 0 0,-3 1 0 0 0,1-6 0 0 0,3-1 0 0 0,1-3 0 0 0,3-5 0 0 0,2 1 0 0 0,0-2 0 0 0,-4 2 0 0 0,-1-1 0 0 0,1-2 0 0 0,0-4 0 0 0,2 4 0 0 0,1-1 0 0 0,2-2 0 0 0,0-2 0 0 0,0-2 0 0 0,1-1 0 0 0,-1-1 0 0 0,1-1 0 0 0,0 0 0 0 0,-1-1 0 0 0,1 1 0 0 0,-1 0 0 0 0,1-1 0 0 0,-1 1 0 0 0,0 0 0 0 0,6 0 0 0 0,1 0 0 0 0,5 0 0 0 0,1 0 0 0 0,-3 0 0 0 0,-2 0 0 0 0,-2 0 0 0 0,-3 0 0 0 0,-1 0 0 0 0,-2 0 0 0 0,0 0 0 0 0,0 0 0 0 0,0 0 0 0 0,5 0 0 0 0,2 0 0 0 0,0 0 0 0 0,4 0 0 0 0,-1-5 0 0 0,5-2 0 0 0,-1 1 0 0 0,-3 0 0 0 0,-3 3 0 0 0,-3 0 0 0 0,-2 2 0 0 0,-7-5 0 0 0,-2-1 0 0 0,-1 1 0 0 0,7 1 0 0 0,3 2 0 0 0,1 1 0 0 0,0 0 0 0 0,-1 2 0 0 0,0 0 0 0 0,-1 0 0 0 0,-1-4 0 0 0,5-3 0 0 0,1 1 0 0 0,0 0 0 0 0,-2 3 0 0 0,-1 1 0 0 0,-1 0 0 0 0,-1 2 0 0 0,-2-5 0 0 0,1-2 0 0 0,-1 1 0 0 0,0 1 0 0 0,0 1 0 0 0,5-8 0 0 0,13-8 0 0 0,-3-6 0 0 0,-3 2 0 0 0,-4 5 0 0 0,-8 0 0 0 0,-10-1 0 0 0,-2 2 0 0 0,0 0 0 0 0,-2-3 0 0 0,-5-3 0 0 0,-3-8 0 0 0,-4-3 0 0 0,-2-1 0 0 0,-1 0 0 0 0,-2 2 0 0 0,0 0 0 0 0,1 2 0 0 0,-1 1 0 0 0,0 0 0 0 0,-4 1 0 0 0,-2 0 0 0 0,0 0 0 0 0,-3 5 0 0 0,-1 1 0 0 0,-3 6 0 0 0,1 0 0 0 0,-3 3 0 0 0,1-1 0 0 0,-6 2 0 0 0,-1-6 0 0 0,4-6 0 0 0,0 2 0 0 0,-2 5 0 0 0,-3 6 0 0 0,-3 5 0 0 0,-2 4 0 0 0,4-3 0 0 0,0 0 0 0 0,-5 1 0 0 0,-3 2 0 0 0,-7-4 0 0 0,-2 0 0 0 0,1 1 0 0 0,3 1 0 0 0,-4-2 0 0 0,1-1 0 0 0,1 1 0 0 0,3 3 0 0 0,2 1 0 0 0,1 2 0 0 0,-3 1 0 0 0,-1 1 0 0 0,0 0 0 0 0,2 1 0 0 0,1-1 0 0 0,2 0 0 0 0,0 1 0 0 0,2-1 0 0 0,-6 0 0 0 0,-1 0 0 0 0,1 0 0 0 0,0 0 0 0 0,2 0 0 0 0,2 0 0 0 0,-5 0 0 0 0,5-5 0 0 0,1-2 0 0 0,3 0 0 0 0,4-3 0 0 0,2-1 0 0 0,0 2 0 0 0,3 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5A49649-7CA5-FB7C-9F09-BCC08C17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0E20C082-8CD5-1C6C-1403-31CCAE576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4C354DC0-81BF-606D-69A4-A8234D4F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0050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2AB7295-B3CB-08B1-8BC2-DFBD46E7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18D1662C-BAB7-6649-C880-0C98D35AFE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69C0EDCE-CC17-A598-8534-AF3EB1009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86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18D705F-A845-25AE-7A2D-A0512A565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9875497A-170B-2110-3831-079AD842A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D7E09981-10DA-EF8B-E3BB-AD547D8BE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3716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110A3BF-5C5D-BF3B-8DAD-83351CE2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93EC720B-2D8A-FC1F-8074-735B55020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1AEA4E38-645A-1FCB-2123-321278E71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02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032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5A49649-7CA5-FB7C-9F09-BCC08C17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0E20C082-8CD5-1C6C-1403-31CCAE576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4C354DC0-81BF-606D-69A4-A8234D4F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140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05E4070-F971-67F6-63D3-61B9628FA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9EDEEC75-39E3-9BFA-A93A-472E124FD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EBBE476A-8ADB-EC16-2DCD-64917287B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78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23A2AA1-2A43-6BDF-9F7C-567C9708C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A7538042-8EED-A3DE-D990-EF687AA92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78E9C432-D89F-719A-BE01-1F20ED81A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5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m1RPxOupgM?feature=oembed" TargetMode="Externa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3.xml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Team 60: Solar Lighting System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lang="en-US" sz="18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Josh George, Jeb Malek, Lyric </a:t>
            </a:r>
            <a:r>
              <a:rPr lang="en-US" sz="1800" b="1" i="0" u="none" strike="noStrike" err="1">
                <a:solidFill>
                  <a:srgbClr val="FFFFFF"/>
                </a:solidFill>
                <a:effectLst/>
                <a:latin typeface="Arial"/>
                <a:cs typeface="Arial"/>
              </a:rPr>
              <a:t>Haylow</a:t>
            </a:r>
            <a:r>
              <a:rPr lang="en-US" sz="18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br>
              <a:rPr lang="en-US" sz="1800" b="0" i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Sponsor: Dr. </a:t>
            </a:r>
            <a:r>
              <a:rPr lang="en-US" sz="1800" b="1" i="0" u="none" strike="noStrike" err="1">
                <a:solidFill>
                  <a:srgbClr val="FFFFFF"/>
                </a:solidFill>
                <a:effectLst/>
                <a:latin typeface="Arial"/>
                <a:cs typeface="Arial"/>
              </a:rPr>
              <a:t>Wonhyeok</a:t>
            </a:r>
            <a:r>
              <a:rPr lang="en-US" sz="18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 Jang</a:t>
            </a:r>
            <a:r>
              <a:rPr lang="en-US" sz="1800" b="0" i="0">
                <a:solidFill>
                  <a:srgbClr val="000000"/>
                </a:solidFill>
                <a:effectLst/>
                <a:latin typeface="Arial"/>
                <a:cs typeface="Arial"/>
              </a:rPr>
              <a:t>​</a:t>
            </a:r>
            <a:br>
              <a:rPr lang="en-US" sz="1800" b="0" i="0">
                <a:effectLst/>
                <a:latin typeface="Arial" panose="020B0604020202020204" pitchFamily="34" charset="0"/>
              </a:rPr>
            </a:br>
            <a:r>
              <a:rPr lang="en-US" sz="1800" b="1" i="0" u="none" strike="noStrike">
                <a:solidFill>
                  <a:srgbClr val="FFFFFF"/>
                </a:solidFill>
                <a:effectLst/>
                <a:latin typeface="Arial"/>
                <a:cs typeface="Arial"/>
              </a:rPr>
              <a:t>TA: Rhett Guthrie </a:t>
            </a:r>
            <a:br>
              <a:rPr lang="en-US" sz="2450"/>
            </a:br>
            <a:endParaRPr sz="2455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D8CBE9B-09EB-52D3-81C7-33DBF1A7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EA03253C-14E2-3E03-2AB3-26A801FE1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 &amp; Josh George</a:t>
            </a:r>
            <a:endParaRPr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BB8A8241-4E34-7B29-49FD-468863600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993101"/>
              </p:ext>
            </p:extLst>
          </p:nvPr>
        </p:nvGraphicFramePr>
        <p:xfrm>
          <a:off x="685800" y="1952075"/>
          <a:ext cx="7772400" cy="3474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87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403</a:t>
                      </a:r>
                      <a:r>
                        <a:rPr lang="en-US" sz="1800" u="none" strike="noStrike" cap="none"/>
                        <a:t>                          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20 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359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 of </a:t>
                      </a:r>
                      <a:r>
                        <a:rPr lang="en-US"/>
                        <a:t>Controlled</a:t>
                      </a:r>
                      <a:r>
                        <a:rPr lang="en-US" sz="1800"/>
                        <a:t> Relay Communication with Arduino, and Light Load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 of Sensor proximity operation switching light load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Enclosure design &amp; 3D Print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Synchronization of switch operation and motion sensing and distance sensitivity.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7027F2-E040-D05D-07E0-34032CD4AEF1}"/>
              </a:ext>
            </a:extLst>
          </p:cNvPr>
          <p:cNvSpPr txBox="1"/>
          <p:nvPr/>
        </p:nvSpPr>
        <p:spPr>
          <a:xfrm>
            <a:off x="685800" y="5701235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Bluetooth App works to actuate relay control, regardless of motion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B41F87F9-462D-9A22-D316-AD5537BEC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90162AEC-4015-8389-6806-1D03D4DC4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</a:t>
            </a:r>
            <a:r>
              <a:rPr lang="en-US" err="1"/>
              <a:t>Subsytem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 &amp; Josh George</a:t>
            </a:r>
            <a:endParaRPr sz="298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280C6-7932-019E-114E-50C471B9C2AC}"/>
              </a:ext>
            </a:extLst>
          </p:cNvPr>
          <p:cNvSpPr txBox="1"/>
          <p:nvPr/>
        </p:nvSpPr>
        <p:spPr>
          <a:xfrm>
            <a:off x="1697566" y="5935823"/>
            <a:ext cx="605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Motion Sensor Motion and Light Switch Test</a:t>
            </a:r>
          </a:p>
          <a:p>
            <a:pPr algn="ctr"/>
            <a:endParaRPr lang="en-US"/>
          </a:p>
        </p:txBody>
      </p:sp>
      <p:pic>
        <p:nvPicPr>
          <p:cNvPr id="4" name="Online Media 3" title="Motion Sensor Light Switch Test">
            <a:hlinkClick r:id="" action="ppaction://media"/>
            <a:extLst>
              <a:ext uri="{FF2B5EF4-FFF2-40B4-BE49-F238E27FC236}">
                <a16:creationId xmlns:a16="http://schemas.microsoft.com/office/drawing/2014/main" id="{AF1DA5B6-8DAA-1A3B-EF60-0ECBA372A0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652257" y="2127680"/>
            <a:ext cx="2151777" cy="38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7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1D3A118-0254-8962-1CED-E26D26EE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CA8C23E2-6527-30BA-1C81-0DCDDD031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/>
              <a:t>Mobile Application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/>
              <a:t>Josh George</a:t>
            </a:r>
            <a:endParaRPr lang="en-US" sz="1700">
              <a:cs typeface="Arial"/>
            </a:endParaRPr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77FAD3AD-2AE6-AEA5-1809-2B2173936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69210"/>
              </p:ext>
            </p:extLst>
          </p:nvPr>
        </p:nvGraphicFramePr>
        <p:xfrm>
          <a:off x="685800" y="1952075"/>
          <a:ext cx="7772400" cy="3749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 last update                         </a:t>
                      </a:r>
                      <a:r>
                        <a:rPr lang="en-US" sz="1800" u="none" strike="noStrike" kern="1200" cap="none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 h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-Solved an issue where arduino pins would cross-talk</a:t>
                      </a:r>
                      <a:endParaRPr lang="en-US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-Modified Bluetooth connectivity to read and drive voltage to pins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-New page for graphing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-Implemented array scatterplots showing battery percentages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aseline="0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aseline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-Implement HC-05 Bluetooth module coming tomorrow</a:t>
                      </a:r>
                      <a:endParaRPr lang="en-US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-Use values taken from solar charge controller in the graphing fragment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aseline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7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13F4-5339-97DF-A4A9-76F898EB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HC-05 Bluetooth Module</a:t>
            </a:r>
            <a:endParaRPr lang="en-US"/>
          </a:p>
        </p:txBody>
      </p:sp>
      <p:pic>
        <p:nvPicPr>
          <p:cNvPr id="4" name="Picture 3" descr="Modulo Hc 05 Arduino - Modulo">
            <a:extLst>
              <a:ext uri="{FF2B5EF4-FFF2-40B4-BE49-F238E27FC236}">
                <a16:creationId xmlns:a16="http://schemas.microsoft.com/office/drawing/2014/main" id="{D196C75B-891F-ADAC-3624-CFED7334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6" y="2136588"/>
            <a:ext cx="3968233" cy="3979171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19C87902-5323-4BAD-DD96-A4AAF7052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95" y="2751412"/>
            <a:ext cx="4093579" cy="274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2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F11DAC1-FE61-F98F-7960-8EB1CDC1E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8B98BF68-6522-A689-189B-F092A796A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8586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/>
              <a:t>Mobile Application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700"/>
              <a:t>Josh George</a:t>
            </a:r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1A23A5-5ECA-A87C-8848-C0F84D558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74" y="1655983"/>
            <a:ext cx="2224221" cy="4935134"/>
          </a:xfrm>
          <a:prstGeom prst="rect">
            <a:avLst/>
          </a:prstGeom>
        </p:spPr>
      </p:pic>
      <p:pic>
        <p:nvPicPr>
          <p:cNvPr id="6" name="Picture 5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7573A0D1-C988-2AAD-ACAD-E6E6C5E3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95" y="1655983"/>
            <a:ext cx="2224221" cy="49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0;gcce58aab64_3_0">
            <a:extLst>
              <a:ext uri="{FF2B5EF4-FFF2-40B4-BE49-F238E27FC236}">
                <a16:creationId xmlns:a16="http://schemas.microsoft.com/office/drawing/2014/main" id="{D212EFC5-AB17-92DF-DC98-29B63A6792A6}"/>
              </a:ext>
            </a:extLst>
          </p:cNvPr>
          <p:cNvSpPr txBox="1">
            <a:spLocks/>
          </p:cNvSpPr>
          <p:nvPr/>
        </p:nvSpPr>
        <p:spPr>
          <a:xfrm>
            <a:off x="456471" y="628983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/>
              <a:t>Mobile Application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700"/>
              <a:t>Josh George</a:t>
            </a:r>
            <a:endParaRPr lang="en-US"/>
          </a:p>
        </p:txBody>
      </p:sp>
      <p:pic>
        <p:nvPicPr>
          <p:cNvPr id="6" name="Picture 5" descr="A graph with blue dots&#10;&#10;Description automatically generated">
            <a:extLst>
              <a:ext uri="{FF2B5EF4-FFF2-40B4-BE49-F238E27FC236}">
                <a16:creationId xmlns:a16="http://schemas.microsoft.com/office/drawing/2014/main" id="{CE35C456-EEE9-18FC-76F8-CC108286B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" y="1590356"/>
            <a:ext cx="2257034" cy="5022637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1847DB55-FBFE-4D52-E8AD-46FD88AF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83" y="1590357"/>
            <a:ext cx="2257034" cy="5022637"/>
          </a:xfrm>
          <a:prstGeom prst="rect">
            <a:avLst/>
          </a:prstGeom>
        </p:spPr>
      </p:pic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74DF8CDD-B18D-21B3-15A7-03C416E98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295" y="1590356"/>
            <a:ext cx="2257034" cy="5022637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FC2DCE99-99C1-4915-386C-78DCC4AC0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21" y="1590356"/>
            <a:ext cx="2257034" cy="5022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3F6B63-0203-3D6F-8603-462AEC6EDB08}"/>
                  </a:ext>
                </a:extLst>
              </p14:cNvPr>
              <p14:cNvContentPartPr/>
              <p14:nvPr/>
            </p14:nvContentPartPr>
            <p14:xfrm>
              <a:off x="223752" y="5370459"/>
              <a:ext cx="854054" cy="52555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3F6B63-0203-3D6F-8603-462AEC6EDB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757" y="5352473"/>
                <a:ext cx="889685" cy="561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C80C9E-C19D-9B93-8E37-32136C11C0CA}"/>
                  </a:ext>
                </a:extLst>
              </p14:cNvPr>
              <p14:cNvContentPartPr/>
              <p14:nvPr/>
            </p14:nvContentPartPr>
            <p14:xfrm>
              <a:off x="3437110" y="5433068"/>
              <a:ext cx="845655" cy="4738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C80C9E-C19D-9B93-8E37-32136C11C0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9117" y="5415079"/>
                <a:ext cx="881280" cy="509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C6BB7E-F014-2F42-8F14-1F6B61EB2F59}"/>
                  </a:ext>
                </a:extLst>
              </p14:cNvPr>
              <p14:cNvContentPartPr/>
              <p14:nvPr/>
            </p14:nvContentPartPr>
            <p14:xfrm>
              <a:off x="4756152" y="5993913"/>
              <a:ext cx="922983" cy="27406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C6BB7E-F014-2F42-8F14-1F6B61EB2F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8160" y="5975930"/>
                <a:ext cx="958607" cy="309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C6ADB6-415F-CAC2-2807-935F7B08C4D1}"/>
                  </a:ext>
                </a:extLst>
              </p14:cNvPr>
              <p14:cNvContentPartPr/>
              <p14:nvPr/>
            </p14:nvContentPartPr>
            <p14:xfrm>
              <a:off x="8020431" y="5971562"/>
              <a:ext cx="1064718" cy="416762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C6ADB6-415F-CAC2-2807-935F7B08C4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02440" y="5953583"/>
                <a:ext cx="1100341" cy="452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5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2225319" y="2255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D7821-DD21-FE3F-0C11-4AA08240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4290"/>
            <a:ext cx="9144000" cy="21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9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E94B-D071-AD52-4CFD-A001F762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Execution Plan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48B3B-DF3B-EDA8-83B9-1F8BB0229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653"/>
            <a:ext cx="9144000" cy="25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07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4CCA-4C74-1CE9-7E00-0347607B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770" y="95866"/>
            <a:ext cx="8229600" cy="803756"/>
          </a:xfrm>
        </p:spPr>
        <p:txBody>
          <a:bodyPr/>
          <a:lstStyle/>
          <a:p>
            <a:r>
              <a:rPr lang="en-US">
                <a:cs typeface="Arial"/>
              </a:rPr>
              <a:t>Validation Plan</a:t>
            </a:r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D379C2D-852A-839E-9420-3E5A95B4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051"/>
            <a:ext cx="9144000" cy="278587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9142D6-7FF0-7D2A-707B-46BC9494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7084"/>
            <a:ext cx="9144000" cy="10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457200" y="914139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264289" y="1779199"/>
            <a:ext cx="4725011" cy="46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buSzPts val="2600"/>
            </a:pPr>
            <a:r>
              <a:rPr lang="en-US" sz="2200">
                <a:cs typeface="Arial"/>
              </a:rPr>
              <a:t>A need for clean, renewable sources becomes more apparent than ever.</a:t>
            </a:r>
          </a:p>
          <a:p>
            <a:pPr>
              <a:buSzPts val="2600"/>
            </a:pPr>
            <a:r>
              <a:rPr lang="en-US" sz="2200">
                <a:cs typeface="Arial"/>
              </a:rPr>
              <a:t>Our home indoor and outdoor lighting system is the first step towards this, using </a:t>
            </a:r>
            <a:r>
              <a:rPr lang="en-US" sz="2200" b="1">
                <a:cs typeface="Arial"/>
              </a:rPr>
              <a:t>solar power.</a:t>
            </a:r>
            <a:endParaRPr lang="en-US"/>
          </a:p>
          <a:p>
            <a:pPr>
              <a:buSzPts val="2600"/>
            </a:pPr>
            <a:r>
              <a:rPr lang="en-US" sz="2200">
                <a:cs typeface="Arial"/>
              </a:rPr>
              <a:t>Design an indoor/outdoor home lighting system that operates with a battery, power conversion, mobile application functionality, BT microcontroller for switch automation from motion sensors.</a:t>
            </a:r>
            <a:endParaRPr lang="en-US"/>
          </a:p>
          <a:p>
            <a:pPr>
              <a:buSzPts val="2600"/>
            </a:pPr>
            <a:endParaRPr lang="en-US" sz="2200">
              <a:cs typeface="Arial"/>
            </a:endParaRPr>
          </a:p>
          <a:p>
            <a:pPr>
              <a:buSzPts val="2600"/>
            </a:pPr>
            <a:endParaRPr lang="en-US" sz="2600"/>
          </a:p>
          <a:p>
            <a:pPr marL="457200" lvl="0" indent="-3937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endParaRPr lang="en-US" sz="2600">
              <a:cs typeface="Arial"/>
            </a:endParaRPr>
          </a:p>
        </p:txBody>
      </p:sp>
      <p:pic>
        <p:nvPicPr>
          <p:cNvPr id="2" name="Picture 1" descr="A collage of solar panels and wind turbines&#10;&#10;Description automatically generated">
            <a:extLst>
              <a:ext uri="{FF2B5EF4-FFF2-40B4-BE49-F238E27FC236}">
                <a16:creationId xmlns:a16="http://schemas.microsoft.com/office/drawing/2014/main" id="{10524232-68B4-F299-8BB9-7D2E4D69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142" y="2452084"/>
            <a:ext cx="3645182" cy="26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/>
              <a:t>Solar Lighting System Diagram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53631-CD80-3066-7598-0307CFEE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63853"/>
            <a:ext cx="8065970" cy="407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C3081C-CF4C-EE4E-9BD6-52588D706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69622"/>
              </p:ext>
            </p:extLst>
          </p:nvPr>
        </p:nvGraphicFramePr>
        <p:xfrm>
          <a:off x="0" y="2837089"/>
          <a:ext cx="9156700" cy="18229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232611286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31629730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154847658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49302483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162390585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4378369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0874712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965887739"/>
                    </a:ext>
                  </a:extLst>
                </a:gridCol>
              </a:tblGrid>
              <a:tr h="182295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BCDCC2"/>
                          </a:highlight>
                          <a:latin typeface="Arial"/>
                        </a:rPr>
                        <a:t>Subsystem Designs</a:t>
                      </a:r>
                      <a:endParaRPr lang="en-US" sz="1800" b="0" i="0" u="none" strike="noStrike">
                        <a:effectLst/>
                        <a:highlight>
                          <a:srgbClr val="BCDCC2"/>
                        </a:highlight>
                        <a:latin typeface="Arial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BCDCC2"/>
                          </a:highlight>
                          <a:latin typeface="Arial"/>
                        </a:rPr>
                        <a:t>(completed 01/16)</a:t>
                      </a:r>
                      <a:endParaRPr lang="en-US" sz="1800" b="0" i="0" u="none" strike="noStrike">
                        <a:effectLst/>
                        <a:highlight>
                          <a:srgbClr val="BCDCC2"/>
                        </a:highlight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BADBC1"/>
                          </a:highlight>
                          <a:latin typeface="Arial"/>
                        </a:rPr>
                        <a:t>Subsystems ordered and soldered</a:t>
                      </a:r>
                      <a:endParaRPr lang="en-US" sz="1800" b="0" i="0" u="none" strike="noStrike">
                        <a:effectLst/>
                        <a:highlight>
                          <a:srgbClr val="BADBC1"/>
                        </a:highlight>
                        <a:latin typeface="Arial"/>
                      </a:endParaRPr>
                    </a:p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BADBC1"/>
                          </a:highlight>
                          <a:latin typeface="Arial"/>
                        </a:rPr>
                        <a:t>(2/14)</a:t>
                      </a:r>
                      <a:endParaRPr lang="en-US" sz="1800" b="0" i="0" u="none" strike="noStrike">
                        <a:effectLst/>
                        <a:highlight>
                          <a:srgbClr val="BADBC1"/>
                        </a:highlight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BADBC1"/>
                          </a:highlight>
                          <a:latin typeface="Arial"/>
                        </a:rPr>
                        <a:t>Integration of Bluetooth</a:t>
                      </a:r>
                      <a:r>
                        <a:rPr lang="en-US" sz="1300" b="0" i="0" u="none" strike="noStrike" kern="1200" baseline="0">
                          <a:solidFill>
                            <a:srgbClr val="000000"/>
                          </a:solidFill>
                          <a:effectLst/>
                          <a:highlight>
                            <a:srgbClr val="BADBC1"/>
                          </a:highlight>
                          <a:latin typeface="Arial"/>
                        </a:rPr>
                        <a:t>      and Arduino (3/18)</a:t>
                      </a:r>
                      <a:endParaRPr lang="en-US" sz="1800" b="0" i="0" u="none" strike="noStrike">
                        <a:effectLst/>
                        <a:highlight>
                          <a:srgbClr val="BADBC1"/>
                        </a:highlight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 baseline="0">
                          <a:solidFill>
                            <a:srgbClr val="000000"/>
                          </a:solidFill>
                          <a:effectLst/>
                          <a:highlight>
                            <a:srgbClr val="FFFFBC"/>
                          </a:highlight>
                          <a:latin typeface="Arial"/>
                        </a:rPr>
                        <a:t>Integration of Solar Charge Controller and MCU (3/9)</a:t>
                      </a:r>
                      <a:endParaRPr lang="en-US" sz="1800" b="0" i="0" u="none" strike="noStrike">
                        <a:effectLst/>
                        <a:highlight>
                          <a:srgbClr val="FFFFBC"/>
                        </a:highlight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Final Integration </a:t>
                      </a:r>
                      <a:b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(to complete by 3/15)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System Test</a:t>
                      </a:r>
                      <a:b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(to complete by 3/21)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Validation</a:t>
                      </a:r>
                      <a:b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(to complete by 3/25)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Demo</a:t>
                      </a:r>
                      <a:r>
                        <a:rPr lang="en-US" sz="13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and Report </a:t>
                      </a:r>
                      <a:br>
                        <a:rPr lang="en-US" sz="13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3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(to complete by 4/1)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14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05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/>
              <a:t>Solar Charge Controller</a:t>
            </a:r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3776919772"/>
              </p:ext>
            </p:extLst>
          </p:nvPr>
        </p:nvGraphicFramePr>
        <p:xfrm>
          <a:off x="685800" y="2240711"/>
          <a:ext cx="7772397" cy="2652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3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last update</a:t>
                      </a:r>
                      <a:r>
                        <a:rPr lang="en-US" sz="1800" u="none" strike="noStrike" cap="none"/>
                        <a:t>                     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13 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 baseline="0"/>
                        <a:t>Datapoints for battery percentage reading measured.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 baseline="0"/>
                        <a:t>Designed battery terminal block networking. 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 baseline="0"/>
                        <a:t>PCB successfully attached to battery, verified full charge functionality.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1800" baseline="0"/>
                        <a:t>Print 3D model for enclosure.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/>
                        <a:t>ON-GOING testing of battery percentage limits.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/>
                        <a:t>Testing limit needed for Solar Charge Controller to function. 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endParaRPr lang="en-US" sz="1800" baseline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1570A-187F-3492-2910-1A8ADB9B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14" y="-105566"/>
            <a:ext cx="9144000" cy="1185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7FD5C1-6F79-DE43-6239-04DC1E62830E}"/>
              </a:ext>
            </a:extLst>
          </p:cNvPr>
          <p:cNvSpPr txBox="1"/>
          <p:nvPr/>
        </p:nvSpPr>
        <p:spPr>
          <a:xfrm>
            <a:off x="249595" y="180510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Testing Battery percentage using electronic load set at 1Amp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3E6B0-6296-ADBB-5D2A-6CFED1573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462374"/>
              </p:ext>
            </p:extLst>
          </p:nvPr>
        </p:nvGraphicFramePr>
        <p:xfrm>
          <a:off x="250796" y="3429168"/>
          <a:ext cx="2467840" cy="20682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2272">
                  <a:extLst>
                    <a:ext uri="{9D8B030D-6E8A-4147-A177-3AD203B41FA5}">
                      <a16:colId xmlns:a16="http://schemas.microsoft.com/office/drawing/2014/main" val="289851665"/>
                    </a:ext>
                  </a:extLst>
                </a:gridCol>
                <a:gridCol w="1255568">
                  <a:extLst>
                    <a:ext uri="{9D8B030D-6E8A-4147-A177-3AD203B41FA5}">
                      <a16:colId xmlns:a16="http://schemas.microsoft.com/office/drawing/2014/main" val="4063224973"/>
                    </a:ext>
                  </a:extLst>
                </a:gridCol>
              </a:tblGrid>
              <a:tr h="295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time diff (m)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Batt1 (V)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286356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12.925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257433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12.876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399457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12.7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51700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12.7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909322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33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12.595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052093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62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12.47</a:t>
                      </a:r>
                    </a:p>
                  </a:txBody>
                  <a:tcPr marL="9525" marR="9525" marT="9525" marB="0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76666"/>
                  </a:ext>
                </a:extLst>
              </a:tr>
            </a:tbl>
          </a:graphicData>
        </a:graphic>
      </p:graphicFrame>
      <p:pic>
        <p:nvPicPr>
          <p:cNvPr id="8" name="Picture 7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4A83F675-C2BD-7348-CBFC-6DAE7FCD3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30" y="1754009"/>
            <a:ext cx="5686806" cy="33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D8CBE9B-09EB-52D3-81C7-33DBF1A7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EA03253C-14E2-3E03-2AB3-26A801FE1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</a:t>
            </a:r>
            <a:endParaRPr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BB8A8241-4E34-7B29-49FD-468863600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395192"/>
              </p:ext>
            </p:extLst>
          </p:nvPr>
        </p:nvGraphicFramePr>
        <p:xfrm>
          <a:off x="685800" y="1952075"/>
          <a:ext cx="7772400" cy="2374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403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33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Power transformer voltage invalidated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Converter Ordered/Assembled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Converter Validation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Attach Arduino, Sensor, Light Loads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7027F2-E040-D05D-07E0-34032CD4AEF1}"/>
              </a:ext>
            </a:extLst>
          </p:cNvPr>
          <p:cNvSpPr txBox="1"/>
          <p:nvPr/>
        </p:nvSpPr>
        <p:spPr>
          <a:xfrm>
            <a:off x="685800" y="4572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Tested Flyback Transformer , Received &amp; Tested Converter</a:t>
            </a:r>
          </a:p>
        </p:txBody>
      </p:sp>
    </p:spTree>
    <p:extLst>
      <p:ext uri="{BB962C8B-B14F-4D97-AF65-F5344CB8AC3E}">
        <p14:creationId xmlns:p14="http://schemas.microsoft.com/office/powerpoint/2010/main" val="212713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0DC04A49-8F31-C09C-6373-7900AF3D4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02D397E3-42CD-9FB7-2083-F1C0AA478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</a:t>
            </a:r>
            <a:r>
              <a:rPr lang="en-US" err="1"/>
              <a:t>Subsytem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</a:t>
            </a:r>
            <a:endParaRPr sz="298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9817F-587D-2C6E-F805-197C720289EC}"/>
              </a:ext>
            </a:extLst>
          </p:cNvPr>
          <p:cNvSpPr txBox="1"/>
          <p:nvPr/>
        </p:nvSpPr>
        <p:spPr>
          <a:xfrm>
            <a:off x="399288" y="2005277"/>
            <a:ext cx="8345424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u="sng"/>
              <a:t>Verification of Flyback Transformer</a:t>
            </a:r>
          </a:p>
          <a:p>
            <a:r>
              <a:rPr lang="en-US"/>
              <a:t>Shorting Issue , Testing with Dr. Jang on Variable AC Load, proved does not operate with AC input/output with short circuit test. 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Advisor directed to postpone inverter validation and power LED load with purely DC source. </a:t>
            </a:r>
            <a:endParaRPr lang="en-US"/>
          </a:p>
          <a:p>
            <a:endParaRPr lang="en-US">
              <a:cs typeface="Arial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 u="sng">
              <a:cs typeface="Arial"/>
            </a:endParaRPr>
          </a:p>
          <a:p>
            <a:endParaRPr lang="en-US" u="sng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35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989C8E9A-CD45-764F-74F2-9F4498842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E0F19ECF-C5FB-AF8F-2723-B1413DA19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Power </a:t>
            </a:r>
            <a:r>
              <a:rPr lang="en-US" err="1"/>
              <a:t>Subsytem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</a:t>
            </a:r>
            <a:endParaRPr sz="298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7267-58DC-963E-E023-EC3EE74B6CF3}"/>
              </a:ext>
            </a:extLst>
          </p:cNvPr>
          <p:cNvSpPr txBox="1"/>
          <p:nvPr/>
        </p:nvSpPr>
        <p:spPr>
          <a:xfrm>
            <a:off x="557168" y="2150044"/>
            <a:ext cx="834542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u="sng"/>
              <a:t>Converter PCB</a:t>
            </a:r>
          </a:p>
          <a:p>
            <a:endParaRPr lang="en-US" u="sng"/>
          </a:p>
          <a:p>
            <a:endParaRPr lang="en-US" u="sng"/>
          </a:p>
          <a:p>
            <a:endParaRPr lang="en-US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3C45C-F99F-6094-8044-4BF5CB2BA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05444" y="2630276"/>
            <a:ext cx="3350349" cy="3542036"/>
          </a:xfrm>
          <a:prstGeom prst="rect">
            <a:avLst/>
          </a:prstGeom>
        </p:spPr>
      </p:pic>
      <p:pic>
        <p:nvPicPr>
          <p:cNvPr id="8" name="Picture 7" descr="A green circuit board with small black round object&#10;&#10;Description automatically generated">
            <a:extLst>
              <a:ext uri="{FF2B5EF4-FFF2-40B4-BE49-F238E27FC236}">
                <a16:creationId xmlns:a16="http://schemas.microsoft.com/office/drawing/2014/main" id="{CCAE9C98-750E-577F-F118-6A5ECA33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93" y="2750208"/>
            <a:ext cx="3346443" cy="33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6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9f609d-0f72-41fa-aaee-0973b3077d0a">
      <Terms xmlns="http://schemas.microsoft.com/office/infopath/2007/PartnerControls"/>
    </lcf76f155ced4ddcb4097134ff3c332f>
    <TaxCatchAll xmlns="2e030e0f-5245-4dbf-9373-620ab9e7a3b5" xsi:nil="true"/>
    <SharedWithUsers xmlns="2e030e0f-5245-4dbf-9373-620ab9e7a3b5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B60D2A8DAD245BFF90DF54144CC7F" ma:contentTypeVersion="12" ma:contentTypeDescription="Create a new document." ma:contentTypeScope="" ma:versionID="7a52eac4cc73b65e9b6f8765658aac4f">
  <xsd:schema xmlns:xsd="http://www.w3.org/2001/XMLSchema" xmlns:xs="http://www.w3.org/2001/XMLSchema" xmlns:p="http://schemas.microsoft.com/office/2006/metadata/properties" xmlns:ns2="919f609d-0f72-41fa-aaee-0973b3077d0a" xmlns:ns3="2e030e0f-5245-4dbf-9373-620ab9e7a3b5" targetNamespace="http://schemas.microsoft.com/office/2006/metadata/properties" ma:root="true" ma:fieldsID="4bd5ada9723ecef035e7c2bbc20a3e79" ns2:_="" ns3:_="">
    <xsd:import namespace="919f609d-0f72-41fa-aaee-0973b3077d0a"/>
    <xsd:import namespace="2e030e0f-5245-4dbf-9373-620ab9e7a3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f609d-0f72-41fa-aaee-0973b3077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30e0f-5245-4dbf-9373-620ab9e7a3b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eeece73-c18a-4746-855e-cb39e9f45740}" ma:internalName="TaxCatchAll" ma:showField="CatchAllData" ma:web="2e030e0f-5245-4dbf-9373-620ab9e7a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DB8097-366F-4C6C-BC58-102899572519}">
  <ds:schemaRefs>
    <ds:schemaRef ds:uri="2e030e0f-5245-4dbf-9373-620ab9e7a3b5"/>
    <ds:schemaRef ds:uri="919f609d-0f72-41fa-aaee-0973b3077d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932F5C3-99BA-4FF8-96EE-98378A4E8205}">
  <ds:schemaRefs>
    <ds:schemaRef ds:uri="2e030e0f-5245-4dbf-9373-620ab9e7a3b5"/>
    <ds:schemaRef ds:uri="919f609d-0f72-41fa-aaee-0973b3077d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5D1AA5-56CF-48F7-9984-0260582116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18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Team 60: Solar Lighting System Bi-Weekly Update 3 Josh George, Jeb Malek, Lyric Haylow​ Sponsor: Dr. Wonhyeok Jang​ TA: Rhett Guthrie  </vt:lpstr>
      <vt:lpstr>Project Summary</vt:lpstr>
      <vt:lpstr>Solar Lighting System Diagram</vt:lpstr>
      <vt:lpstr>Project Timeline</vt:lpstr>
      <vt:lpstr>Solar Charge Controller</vt:lpstr>
      <vt:lpstr>PowerPoint Presentation</vt:lpstr>
      <vt:lpstr>Power Subsystem Jeb Malek</vt:lpstr>
      <vt:lpstr>Power Subsytem Jeb Malek</vt:lpstr>
      <vt:lpstr>Power Subsytem Jeb Malek</vt:lpstr>
      <vt:lpstr>Microcontroller Subsystem Jeb Malek &amp; Josh George</vt:lpstr>
      <vt:lpstr>Microcontroller Subsytem Jeb Malek &amp; Josh George</vt:lpstr>
      <vt:lpstr>Mobile Application Josh George</vt:lpstr>
      <vt:lpstr>HC-05 Bluetooth Module</vt:lpstr>
      <vt:lpstr>Mobile Application Josh George</vt:lpstr>
      <vt:lpstr>PowerPoint Presentation</vt:lpstr>
      <vt:lpstr>Execution Plan</vt:lpstr>
      <vt:lpstr>Execution Plan</vt:lpstr>
      <vt:lpstr>Validation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revision>1</cp:revision>
  <dcterms:created xsi:type="dcterms:W3CDTF">2013-06-18T16:37:55Z</dcterms:created>
  <dcterms:modified xsi:type="dcterms:W3CDTF">2024-03-20T22:14:30Z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  <property fmtid="{D5CDD505-2E9C-101B-9397-08002B2CF9AE}" pid="3" name="MediaServiceImageTags">
    <vt:lpwstr/>
  </property>
  <property fmtid="{D5CDD505-2E9C-101B-9397-08002B2CF9AE}" pid="4" name="Order">
    <vt:r8>52800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