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04" r:id="rId5"/>
    <p:sldId id="329" r:id="rId6"/>
    <p:sldId id="328" r:id="rId7"/>
    <p:sldId id="324" r:id="rId8"/>
    <p:sldId id="33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low, Lyric C" userId="S::lyrich237339@tamu.edu::f63779a3-44cb-46e5-a715-54f7655c3751" providerId="AD" clId="Web-{AFC442C0-ED65-409A-841A-DBD0C89414C4}"/>
    <pc:docChg chg="delSld modSld">
      <pc:chgData name="Haylow, Lyric C" userId="S::lyrich237339@tamu.edu::f63779a3-44cb-46e5-a715-54f7655c3751" providerId="AD" clId="Web-{AFC442C0-ED65-409A-841A-DBD0C89414C4}" dt="2024-04-17T22:04:49" v="1647" actId="1076"/>
      <pc:docMkLst>
        <pc:docMk/>
      </pc:docMkLst>
      <pc:sldChg chg="del">
        <pc:chgData name="Haylow, Lyric C" userId="S::lyrich237339@tamu.edu::f63779a3-44cb-46e5-a715-54f7655c3751" providerId="AD" clId="Web-{AFC442C0-ED65-409A-841A-DBD0C89414C4}" dt="2024-04-17T21:56:01.429" v="1638"/>
        <pc:sldMkLst>
          <pc:docMk/>
          <pc:sldMk cId="4028750370" sldId="277"/>
        </pc:sldMkLst>
      </pc:sldChg>
      <pc:sldChg chg="delSp modSp del">
        <pc:chgData name="Haylow, Lyric C" userId="S::lyrich237339@tamu.edu::f63779a3-44cb-46e5-a715-54f7655c3751" providerId="AD" clId="Web-{AFC442C0-ED65-409A-841A-DBD0C89414C4}" dt="2024-04-17T21:55:26.193" v="1623"/>
        <pc:sldMkLst>
          <pc:docMk/>
          <pc:sldMk cId="1671867253" sldId="280"/>
        </pc:sldMkLst>
        <pc:spChg chg="mod">
          <ac:chgData name="Haylow, Lyric C" userId="S::lyrich237339@tamu.edu::f63779a3-44cb-46e5-a715-54f7655c3751" providerId="AD" clId="Web-{AFC442C0-ED65-409A-841A-DBD0C89414C4}" dt="2024-04-17T21:43:15.442" v="786" actId="1076"/>
          <ac:spMkLst>
            <pc:docMk/>
            <pc:sldMk cId="1671867253" sldId="280"/>
            <ac:spMk id="2" creationId="{00000000-0000-0000-0000-000000000000}"/>
          </ac:spMkLst>
        </pc:spChg>
        <pc:spChg chg="del">
          <ac:chgData name="Haylow, Lyric C" userId="S::lyrich237339@tamu.edu::f63779a3-44cb-46e5-a715-54f7655c3751" providerId="AD" clId="Web-{AFC442C0-ED65-409A-841A-DBD0C89414C4}" dt="2024-04-17T21:43:18.786" v="787"/>
          <ac:spMkLst>
            <pc:docMk/>
            <pc:sldMk cId="1671867253" sldId="280"/>
            <ac:spMk id="4" creationId="{00000000-0000-0000-0000-000000000000}"/>
          </ac:spMkLst>
        </pc:spChg>
      </pc:sldChg>
      <pc:sldChg chg="delSp modSp">
        <pc:chgData name="Haylow, Lyric C" userId="S::lyrich237339@tamu.edu::f63779a3-44cb-46e5-a715-54f7655c3751" providerId="AD" clId="Web-{AFC442C0-ED65-409A-841A-DBD0C89414C4}" dt="2024-04-17T21:42:06.439" v="782" actId="1076"/>
        <pc:sldMkLst>
          <pc:docMk/>
          <pc:sldMk cId="3743926407" sldId="281"/>
        </pc:sldMkLst>
        <pc:spChg chg="mod">
          <ac:chgData name="Haylow, Lyric C" userId="S::lyrich237339@tamu.edu::f63779a3-44cb-46e5-a715-54f7655c3751" providerId="AD" clId="Web-{AFC442C0-ED65-409A-841A-DBD0C89414C4}" dt="2024-04-17T21:42:06.439" v="782" actId="1076"/>
          <ac:spMkLst>
            <pc:docMk/>
            <pc:sldMk cId="3743926407" sldId="281"/>
            <ac:spMk id="2" creationId="{00000000-0000-0000-0000-000000000000}"/>
          </ac:spMkLst>
        </pc:spChg>
        <pc:spChg chg="mod">
          <ac:chgData name="Haylow, Lyric C" userId="S::lyrich237339@tamu.edu::f63779a3-44cb-46e5-a715-54f7655c3751" providerId="AD" clId="Web-{AFC442C0-ED65-409A-841A-DBD0C89414C4}" dt="2024-04-17T21:42:04.298" v="781" actId="1076"/>
          <ac:spMkLst>
            <pc:docMk/>
            <pc:sldMk cId="3743926407" sldId="281"/>
            <ac:spMk id="3" creationId="{00000000-0000-0000-0000-000000000000}"/>
          </ac:spMkLst>
        </pc:spChg>
        <pc:spChg chg="del">
          <ac:chgData name="Haylow, Lyric C" userId="S::lyrich237339@tamu.edu::f63779a3-44cb-46e5-a715-54f7655c3751" providerId="AD" clId="Web-{AFC442C0-ED65-409A-841A-DBD0C89414C4}" dt="2024-04-17T21:34:49.591" v="497"/>
          <ac:spMkLst>
            <pc:docMk/>
            <pc:sldMk cId="3743926407" sldId="281"/>
            <ac:spMk id="4" creationId="{00000000-0000-0000-0000-000000000000}"/>
          </ac:spMkLst>
        </pc:spChg>
      </pc:sldChg>
      <pc:sldChg chg="delSp">
        <pc:chgData name="Haylow, Lyric C" userId="S::lyrich237339@tamu.edu::f63779a3-44cb-46e5-a715-54f7655c3751" providerId="AD" clId="Web-{AFC442C0-ED65-409A-841A-DBD0C89414C4}" dt="2024-04-17T21:25:11.768" v="427"/>
        <pc:sldMkLst>
          <pc:docMk/>
          <pc:sldMk cId="4292850638" sldId="282"/>
        </pc:sldMkLst>
        <pc:spChg chg="del">
          <ac:chgData name="Haylow, Lyric C" userId="S::lyrich237339@tamu.edu::f63779a3-44cb-46e5-a715-54f7655c3751" providerId="AD" clId="Web-{AFC442C0-ED65-409A-841A-DBD0C89414C4}" dt="2024-04-17T21:25:11.768" v="427"/>
          <ac:spMkLst>
            <pc:docMk/>
            <pc:sldMk cId="4292850638" sldId="282"/>
            <ac:spMk id="6" creationId="{F27E0892-6857-B56B-3C40-4AA73B60275C}"/>
          </ac:spMkLst>
        </pc:spChg>
      </pc:sldChg>
      <pc:sldChg chg="del">
        <pc:chgData name="Haylow, Lyric C" userId="S::lyrich237339@tamu.edu::f63779a3-44cb-46e5-a715-54f7655c3751" providerId="AD" clId="Web-{AFC442C0-ED65-409A-841A-DBD0C89414C4}" dt="2024-04-17T21:42:52.425" v="783"/>
        <pc:sldMkLst>
          <pc:docMk/>
          <pc:sldMk cId="1028749677" sldId="283"/>
        </pc:sldMkLst>
      </pc:sldChg>
      <pc:sldChg chg="modSp">
        <pc:chgData name="Haylow, Lyric C" userId="S::lyrich237339@tamu.edu::f63779a3-44cb-46e5-a715-54f7655c3751" providerId="AD" clId="Web-{AFC442C0-ED65-409A-841A-DBD0C89414C4}" dt="2024-04-17T22:04:49" v="1647" actId="1076"/>
        <pc:sldMkLst>
          <pc:docMk/>
          <pc:sldMk cId="3163688460" sldId="319"/>
        </pc:sldMkLst>
        <pc:spChg chg="mod">
          <ac:chgData name="Haylow, Lyric C" userId="S::lyrich237339@tamu.edu::f63779a3-44cb-46e5-a715-54f7655c3751" providerId="AD" clId="Web-{AFC442C0-ED65-409A-841A-DBD0C89414C4}" dt="2024-04-17T22:04:49" v="1647" actId="1076"/>
          <ac:spMkLst>
            <pc:docMk/>
            <pc:sldMk cId="3163688460" sldId="319"/>
            <ac:spMk id="62" creationId="{00000000-0000-0000-0000-000000000000}"/>
          </ac:spMkLst>
        </pc:spChg>
      </pc:sldChg>
      <pc:sldChg chg="addSp delSp modSp">
        <pc:chgData name="Haylow, Lyric C" userId="S::lyrich237339@tamu.edu::f63779a3-44cb-46e5-a715-54f7655c3751" providerId="AD" clId="Web-{AFC442C0-ED65-409A-841A-DBD0C89414C4}" dt="2024-04-17T21:55:40.491" v="1637" actId="1076"/>
        <pc:sldMkLst>
          <pc:docMk/>
          <pc:sldMk cId="1791244886" sldId="320"/>
        </pc:sldMkLst>
        <pc:spChg chg="mod">
          <ac:chgData name="Haylow, Lyric C" userId="S::lyrich237339@tamu.edu::f63779a3-44cb-46e5-a715-54f7655c3751" providerId="AD" clId="Web-{AFC442C0-ED65-409A-841A-DBD0C89414C4}" dt="2024-04-17T21:55:40.491" v="1637" actId="1076"/>
          <ac:spMkLst>
            <pc:docMk/>
            <pc:sldMk cId="1791244886" sldId="320"/>
            <ac:spMk id="2" creationId="{A32C7720-9FB3-5AD6-8B91-7D2392AEEED1}"/>
          </ac:spMkLst>
        </pc:spChg>
        <pc:spChg chg="del">
          <ac:chgData name="Haylow, Lyric C" userId="S::lyrich237339@tamu.edu::f63779a3-44cb-46e5-a715-54f7655c3751" providerId="AD" clId="Web-{AFC442C0-ED65-409A-841A-DBD0C89414C4}" dt="2024-04-17T21:44:42.399" v="803"/>
          <ac:spMkLst>
            <pc:docMk/>
            <pc:sldMk cId="1791244886" sldId="320"/>
            <ac:spMk id="3" creationId="{860FB415-0C14-80A9-91E8-266B4905A6E5}"/>
          </ac:spMkLst>
        </pc:spChg>
        <pc:graphicFrameChg chg="add mod modGraphic">
          <ac:chgData name="Haylow, Lyric C" userId="S::lyrich237339@tamu.edu::f63779a3-44cb-46e5-a715-54f7655c3751" providerId="AD" clId="Web-{AFC442C0-ED65-409A-841A-DBD0C89414C4}" dt="2024-04-17T21:55:17.240" v="1622"/>
          <ac:graphicFrameMkLst>
            <pc:docMk/>
            <pc:sldMk cId="1791244886" sldId="320"/>
            <ac:graphicFrameMk id="4" creationId="{8ABC1F6C-C17C-43A8-70DB-C4D4621A570C}"/>
          </ac:graphicFrameMkLst>
        </pc:graphicFrameChg>
      </pc:sldChg>
      <pc:sldChg chg="modSp">
        <pc:chgData name="Haylow, Lyric C" userId="S::lyrich237339@tamu.edu::f63779a3-44cb-46e5-a715-54f7655c3751" providerId="AD" clId="Web-{AFC442C0-ED65-409A-841A-DBD0C89414C4}" dt="2024-04-17T21:11:38.232" v="354"/>
        <pc:sldMkLst>
          <pc:docMk/>
          <pc:sldMk cId="2566418401" sldId="324"/>
        </pc:sldMkLst>
        <pc:graphicFrameChg chg="mod modGraphic">
          <ac:chgData name="Haylow, Lyric C" userId="S::lyrich237339@tamu.edu::f63779a3-44cb-46e5-a715-54f7655c3751" providerId="AD" clId="Web-{AFC442C0-ED65-409A-841A-DBD0C89414C4}" dt="2024-04-17T21:11:38.232" v="354"/>
          <ac:graphicFrameMkLst>
            <pc:docMk/>
            <pc:sldMk cId="2566418401" sldId="324"/>
            <ac:graphicFrameMk id="4" creationId="{C9BC260A-6024-348C-EE6E-D9F5DA37D416}"/>
          </ac:graphicFrameMkLst>
        </pc:graphicFrameChg>
      </pc:sldChg>
      <pc:sldChg chg="del">
        <pc:chgData name="Haylow, Lyric C" userId="S::lyrich237339@tamu.edu::f63779a3-44cb-46e5-a715-54f7655c3751" providerId="AD" clId="Web-{AFC442C0-ED65-409A-841A-DBD0C89414C4}" dt="2024-04-17T20:46:13.023" v="0"/>
        <pc:sldMkLst>
          <pc:docMk/>
          <pc:sldMk cId="401108695" sldId="327"/>
        </pc:sldMkLst>
      </pc:sldChg>
      <pc:sldChg chg="modSp">
        <pc:chgData name="Haylow, Lyric C" userId="S::lyrich237339@tamu.edu::f63779a3-44cb-46e5-a715-54f7655c3751" providerId="AD" clId="Web-{AFC442C0-ED65-409A-841A-DBD0C89414C4}" dt="2024-04-17T21:15:19.179" v="426" actId="1076"/>
        <pc:sldMkLst>
          <pc:docMk/>
          <pc:sldMk cId="415046729" sldId="328"/>
        </pc:sldMkLst>
        <pc:spChg chg="mod">
          <ac:chgData name="Haylow, Lyric C" userId="S::lyrich237339@tamu.edu::f63779a3-44cb-46e5-a715-54f7655c3751" providerId="AD" clId="Web-{AFC442C0-ED65-409A-841A-DBD0C89414C4}" dt="2024-04-17T21:15:19.179" v="426" actId="1076"/>
          <ac:spMkLst>
            <pc:docMk/>
            <pc:sldMk cId="415046729" sldId="328"/>
            <ac:spMk id="3" creationId="{F9192104-813F-7BE3-7C34-3B5B1353B8AD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5:14.320" v="425" actId="1076"/>
          <ac:spMkLst>
            <pc:docMk/>
            <pc:sldMk cId="415046729" sldId="328"/>
            <ac:spMk id="10" creationId="{6FF471ED-6A72-AE60-01B6-004A0ACC5B14}"/>
          </ac:spMkLst>
        </pc:spChg>
      </pc:sldChg>
      <pc:sldChg chg="modSp">
        <pc:chgData name="Haylow, Lyric C" userId="S::lyrich237339@tamu.edu::f63779a3-44cb-46e5-a715-54f7655c3751" providerId="AD" clId="Web-{AFC442C0-ED65-409A-841A-DBD0C89414C4}" dt="2024-04-17T21:15:01.241" v="424" actId="1076"/>
        <pc:sldMkLst>
          <pc:docMk/>
          <pc:sldMk cId="3331985792" sldId="329"/>
        </pc:sldMkLst>
        <pc:spChg chg="mod">
          <ac:chgData name="Haylow, Lyric C" userId="S::lyrich237339@tamu.edu::f63779a3-44cb-46e5-a715-54f7655c3751" providerId="AD" clId="Web-{AFC442C0-ED65-409A-841A-DBD0C89414C4}" dt="2024-04-17T21:14:53.569" v="423" actId="1076"/>
          <ac:spMkLst>
            <pc:docMk/>
            <pc:sldMk cId="3331985792" sldId="329"/>
            <ac:spMk id="3" creationId="{F9192104-813F-7BE3-7C34-3B5B1353B8AD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24.161" v="409" actId="1076"/>
          <ac:spMkLst>
            <pc:docMk/>
            <pc:sldMk cId="3331985792" sldId="329"/>
            <ac:spMk id="33" creationId="{8C209522-D630-13CF-DC85-061EEE5B2389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24.177" v="410" actId="1076"/>
          <ac:spMkLst>
            <pc:docMk/>
            <pc:sldMk cId="3331985792" sldId="329"/>
            <ac:spMk id="34" creationId="{824FA900-6F90-543A-1D76-FF4A53DA8649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24.177" v="411" actId="1076"/>
          <ac:spMkLst>
            <pc:docMk/>
            <pc:sldMk cId="3331985792" sldId="329"/>
            <ac:spMk id="35" creationId="{0DFBD4EC-6736-47CB-E753-B9E4D8A54B61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5:01.241" v="424" actId="1076"/>
          <ac:spMkLst>
            <pc:docMk/>
            <pc:sldMk cId="3331985792" sldId="329"/>
            <ac:spMk id="36" creationId="{6D63A217-888A-D21C-BC8F-D3D6329FACA2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31.349" v="417" actId="1076"/>
          <ac:spMkLst>
            <pc:docMk/>
            <pc:sldMk cId="3331985792" sldId="329"/>
            <ac:spMk id="37" creationId="{182E2E30-F069-07CC-4445-D7B1B96DB09E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24.208" v="413" actId="1076"/>
          <ac:spMkLst>
            <pc:docMk/>
            <pc:sldMk cId="3331985792" sldId="329"/>
            <ac:spMk id="38" creationId="{0AFB5E04-4B4E-6AB4-AA4D-5250DBB5827B}"/>
          </ac:spMkLst>
        </pc:spChg>
        <pc:spChg chg="mod">
          <ac:chgData name="Haylow, Lyric C" userId="S::lyrich237339@tamu.edu::f63779a3-44cb-46e5-a715-54f7655c3751" providerId="AD" clId="Web-{AFC442C0-ED65-409A-841A-DBD0C89414C4}" dt="2024-04-17T21:14:24.208" v="414" actId="1076"/>
          <ac:spMkLst>
            <pc:docMk/>
            <pc:sldMk cId="3331985792" sldId="329"/>
            <ac:spMk id="39" creationId="{E50D8732-0A65-E43F-9B3E-8A88B12609C8}"/>
          </ac:spMkLst>
        </pc:spChg>
        <pc:picChg chg="mod">
          <ac:chgData name="Haylow, Lyric C" userId="S::lyrich237339@tamu.edu::f63779a3-44cb-46e5-a715-54f7655c3751" providerId="AD" clId="Web-{AFC442C0-ED65-409A-841A-DBD0C89414C4}" dt="2024-04-17T21:14:24.067" v="398" actId="1076"/>
          <ac:picMkLst>
            <pc:docMk/>
            <pc:sldMk cId="3331985792" sldId="329"/>
            <ac:picMk id="9" creationId="{15C94D86-139B-6F7B-FF52-FB364B11A49E}"/>
          </ac:picMkLst>
        </pc:picChg>
        <pc:picChg chg="mod">
          <ac:chgData name="Haylow, Lyric C" userId="S::lyrich237339@tamu.edu::f63779a3-44cb-46e5-a715-54f7655c3751" providerId="AD" clId="Web-{AFC442C0-ED65-409A-841A-DBD0C89414C4}" dt="2024-04-17T21:14:24.083" v="399" actId="1076"/>
          <ac:picMkLst>
            <pc:docMk/>
            <pc:sldMk cId="3331985792" sldId="329"/>
            <ac:picMk id="11" creationId="{9198D711-C0F0-3DA2-0150-3486C868CDBF}"/>
          </ac:picMkLst>
        </pc:picChg>
        <pc:picChg chg="mod">
          <ac:chgData name="Haylow, Lyric C" userId="S::lyrich237339@tamu.edu::f63779a3-44cb-46e5-a715-54f7655c3751" providerId="AD" clId="Web-{AFC442C0-ED65-409A-841A-DBD0C89414C4}" dt="2024-04-17T21:14:24.114" v="402" actId="1076"/>
          <ac:picMkLst>
            <pc:docMk/>
            <pc:sldMk cId="3331985792" sldId="329"/>
            <ac:picMk id="18" creationId="{B8959987-6FC2-99E0-8D83-F861F64BD18A}"/>
          </ac:picMkLst>
        </pc:picChg>
        <pc:picChg chg="mod">
          <ac:chgData name="Haylow, Lyric C" userId="S::lyrich237339@tamu.edu::f63779a3-44cb-46e5-a715-54f7655c3751" providerId="AD" clId="Web-{AFC442C0-ED65-409A-841A-DBD0C89414C4}" dt="2024-04-17T21:14:24.114" v="403" actId="1076"/>
          <ac:picMkLst>
            <pc:docMk/>
            <pc:sldMk cId="3331985792" sldId="329"/>
            <ac:picMk id="22" creationId="{A2136F37-7EF4-C035-7E89-85C4211E5AE9}"/>
          </ac:picMkLst>
        </pc:picChg>
        <pc:picChg chg="mod">
          <ac:chgData name="Haylow, Lyric C" userId="S::lyrich237339@tamu.edu::f63779a3-44cb-46e5-a715-54f7655c3751" providerId="AD" clId="Web-{AFC442C0-ED65-409A-841A-DBD0C89414C4}" dt="2024-04-17T21:14:24.130" v="405" actId="1076"/>
          <ac:picMkLst>
            <pc:docMk/>
            <pc:sldMk cId="3331985792" sldId="329"/>
            <ac:picMk id="24" creationId="{B5A84B62-5E16-8B8F-DA50-3CF61936D948}"/>
          </ac:picMkLst>
        </pc:picChg>
        <pc:picChg chg="mod">
          <ac:chgData name="Haylow, Lyric C" userId="S::lyrich237339@tamu.edu::f63779a3-44cb-46e5-a715-54f7655c3751" providerId="AD" clId="Web-{AFC442C0-ED65-409A-841A-DBD0C89414C4}" dt="2024-04-17T21:14:24.161" v="408" actId="1076"/>
          <ac:picMkLst>
            <pc:docMk/>
            <pc:sldMk cId="3331985792" sldId="329"/>
            <ac:picMk id="32" creationId="{E413C233-1B5C-070F-03D6-4445E87FA6D8}"/>
          </ac:picMkLst>
        </pc:picChg>
        <pc:cxnChg chg="mod">
          <ac:chgData name="Haylow, Lyric C" userId="S::lyrich237339@tamu.edu::f63779a3-44cb-46e5-a715-54f7655c3751" providerId="AD" clId="Web-{AFC442C0-ED65-409A-841A-DBD0C89414C4}" dt="2024-04-17T21:14:24.083" v="400" actId="1076"/>
          <ac:cxnSpMkLst>
            <pc:docMk/>
            <pc:sldMk cId="3331985792" sldId="329"/>
            <ac:cxnSpMk id="12" creationId="{18ACE984-AB0C-5375-E64B-A47FCCAA64AE}"/>
          </ac:cxnSpMkLst>
        </pc:cxnChg>
        <pc:cxnChg chg="mod">
          <ac:chgData name="Haylow, Lyric C" userId="S::lyrich237339@tamu.edu::f63779a3-44cb-46e5-a715-54f7655c3751" providerId="AD" clId="Web-{AFC442C0-ED65-409A-841A-DBD0C89414C4}" dt="2024-04-17T21:14:24.099" v="401" actId="1076"/>
          <ac:cxnSpMkLst>
            <pc:docMk/>
            <pc:sldMk cId="3331985792" sldId="329"/>
            <ac:cxnSpMk id="16" creationId="{15F0EA97-1A35-8A68-BA06-153E0F4CAC4A}"/>
          </ac:cxnSpMkLst>
        </pc:cxnChg>
        <pc:cxnChg chg="mod">
          <ac:chgData name="Haylow, Lyric C" userId="S::lyrich237339@tamu.edu::f63779a3-44cb-46e5-a715-54f7655c3751" providerId="AD" clId="Web-{AFC442C0-ED65-409A-841A-DBD0C89414C4}" dt="2024-04-17T21:14:24.130" v="404" actId="1076"/>
          <ac:cxnSpMkLst>
            <pc:docMk/>
            <pc:sldMk cId="3331985792" sldId="329"/>
            <ac:cxnSpMk id="23" creationId="{3B40C879-123D-5215-EC58-7B03BC9A0987}"/>
          </ac:cxnSpMkLst>
        </pc:cxnChg>
        <pc:cxnChg chg="mod">
          <ac:chgData name="Haylow, Lyric C" userId="S::lyrich237339@tamu.edu::f63779a3-44cb-46e5-a715-54f7655c3751" providerId="AD" clId="Web-{AFC442C0-ED65-409A-841A-DBD0C89414C4}" dt="2024-04-17T21:14:24.146" v="406" actId="1076"/>
          <ac:cxnSpMkLst>
            <pc:docMk/>
            <pc:sldMk cId="3331985792" sldId="329"/>
            <ac:cxnSpMk id="26" creationId="{5B60F33C-B708-AC41-92F5-CF5C57E9A3D0}"/>
          </ac:cxnSpMkLst>
        </pc:cxnChg>
        <pc:cxnChg chg="mod">
          <ac:chgData name="Haylow, Lyric C" userId="S::lyrich237339@tamu.edu::f63779a3-44cb-46e5-a715-54f7655c3751" providerId="AD" clId="Web-{AFC442C0-ED65-409A-841A-DBD0C89414C4}" dt="2024-04-17T21:14:24.146" v="407" actId="1076"/>
          <ac:cxnSpMkLst>
            <pc:docMk/>
            <pc:sldMk cId="3331985792" sldId="329"/>
            <ac:cxnSpMk id="29" creationId="{0AB510B6-4E6D-1008-9FBB-1A3CFB84798E}"/>
          </ac:cxnSpMkLst>
        </pc:cxnChg>
      </pc:sldChg>
      <pc:sldChg chg="del">
        <pc:chgData name="Haylow, Lyric C" userId="S::lyrich237339@tamu.edu::f63779a3-44cb-46e5-a715-54f7655c3751" providerId="AD" clId="Web-{AFC442C0-ED65-409A-841A-DBD0C89414C4}" dt="2024-04-17T20:46:30.868" v="1"/>
        <pc:sldMkLst>
          <pc:docMk/>
          <pc:sldMk cId="544127081" sldId="330"/>
        </pc:sldMkLst>
      </pc:sldChg>
      <pc:sldChg chg="del">
        <pc:chgData name="Haylow, Lyric C" userId="S::lyrich237339@tamu.edu::f63779a3-44cb-46e5-a715-54f7655c3751" providerId="AD" clId="Web-{AFC442C0-ED65-409A-841A-DBD0C89414C4}" dt="2024-04-17T20:46:32.680" v="2"/>
        <pc:sldMkLst>
          <pc:docMk/>
          <pc:sldMk cId="570604068" sldId="331"/>
        </pc:sldMkLst>
      </pc:sldChg>
    </pc:docChg>
  </pc:docChgLst>
  <pc:docChgLst>
    <pc:chgData name="George, Josh" userId="S::joshgeorge08@tamu.edu::1689d662-d994-46ce-8ea7-04791d1a9290" providerId="AD" clId="Web-{74A02C83-B84F-458F-EC31-DBFCB5FFC9F3}"/>
    <pc:docChg chg="addSld modSld sldOrd">
      <pc:chgData name="George, Josh" userId="S::joshgeorge08@tamu.edu::1689d662-d994-46ce-8ea7-04791d1a9290" providerId="AD" clId="Web-{74A02C83-B84F-458F-EC31-DBFCB5FFC9F3}" dt="2024-04-17T22:00:12.430" v="1593" actId="20577"/>
      <pc:docMkLst>
        <pc:docMk/>
      </pc:docMkLst>
      <pc:sldChg chg="modSp">
        <pc:chgData name="George, Josh" userId="S::joshgeorge08@tamu.edu::1689d662-d994-46ce-8ea7-04791d1a9290" providerId="AD" clId="Web-{74A02C83-B84F-458F-EC31-DBFCB5FFC9F3}" dt="2024-04-17T20:42:14.220" v="16" actId="20577"/>
        <pc:sldMkLst>
          <pc:docMk/>
          <pc:sldMk cId="3163688460" sldId="319"/>
        </pc:sldMkLst>
        <pc:spChg chg="mod">
          <ac:chgData name="George, Josh" userId="S::joshgeorge08@tamu.edu::1689d662-d994-46ce-8ea7-04791d1a9290" providerId="AD" clId="Web-{74A02C83-B84F-458F-EC31-DBFCB5FFC9F3}" dt="2024-04-17T20:42:14.220" v="16" actId="20577"/>
          <ac:spMkLst>
            <pc:docMk/>
            <pc:sldMk cId="3163688460" sldId="319"/>
            <ac:spMk id="62" creationId="{00000000-0000-0000-0000-000000000000}"/>
          </ac:spMkLst>
        </pc:spChg>
      </pc:sldChg>
      <pc:sldChg chg="modSp">
        <pc:chgData name="George, Josh" userId="S::joshgeorge08@tamu.edu::1689d662-d994-46ce-8ea7-04791d1a9290" providerId="AD" clId="Web-{74A02C83-B84F-458F-EC31-DBFCB5FFC9F3}" dt="2024-04-17T21:54:26.808" v="1239"/>
        <pc:sldMkLst>
          <pc:docMk/>
          <pc:sldMk cId="1791244886" sldId="320"/>
        </pc:sldMkLst>
        <pc:graphicFrameChg chg="mod modGraphic">
          <ac:chgData name="George, Josh" userId="S::joshgeorge08@tamu.edu::1689d662-d994-46ce-8ea7-04791d1a9290" providerId="AD" clId="Web-{74A02C83-B84F-458F-EC31-DBFCB5FFC9F3}" dt="2024-04-17T21:54:26.808" v="1239"/>
          <ac:graphicFrameMkLst>
            <pc:docMk/>
            <pc:sldMk cId="1791244886" sldId="320"/>
            <ac:graphicFrameMk id="4" creationId="{8ABC1F6C-C17C-43A8-70DB-C4D4621A570C}"/>
          </ac:graphicFrameMkLst>
        </pc:graphicFrameChg>
      </pc:sldChg>
      <pc:sldChg chg="addSp delSp modSp">
        <pc:chgData name="George, Josh" userId="S::joshgeorge08@tamu.edu::1689d662-d994-46ce-8ea7-04791d1a9290" providerId="AD" clId="Web-{74A02C83-B84F-458F-EC31-DBFCB5FFC9F3}" dt="2024-04-17T21:27:00.235" v="694" actId="20577"/>
        <pc:sldMkLst>
          <pc:docMk/>
          <pc:sldMk cId="1668883588" sldId="332"/>
        </pc:sldMkLst>
        <pc:spChg chg="del">
          <ac:chgData name="George, Josh" userId="S::joshgeorge08@tamu.edu::1689d662-d994-46ce-8ea7-04791d1a9290" providerId="AD" clId="Web-{74A02C83-B84F-458F-EC31-DBFCB5FFC9F3}" dt="2024-04-17T21:01:12.697" v="17"/>
          <ac:spMkLst>
            <pc:docMk/>
            <pc:sldMk cId="1668883588" sldId="332"/>
            <ac:spMk id="4" creationId="{56F87498-AB99-71AF-A5DE-FEFC338FE077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26:37.625" v="659" actId="20577"/>
          <ac:spMkLst>
            <pc:docMk/>
            <pc:sldMk cId="1668883588" sldId="332"/>
            <ac:spMk id="12" creationId="{9B15A8EA-38AD-A91E-4B35-392E37A28042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27:00.235" v="694" actId="20577"/>
          <ac:spMkLst>
            <pc:docMk/>
            <pc:sldMk cId="1668883588" sldId="332"/>
            <ac:spMk id="14" creationId="{05D647A0-D95B-B3FA-EDD2-E8361502AB70}"/>
          </ac:spMkLst>
        </pc:spChg>
        <pc:picChg chg="add del mod">
          <ac:chgData name="George, Josh" userId="S::joshgeorge08@tamu.edu::1689d662-d994-46ce-8ea7-04791d1a9290" providerId="AD" clId="Web-{74A02C83-B84F-458F-EC31-DBFCB5FFC9F3}" dt="2024-04-17T21:21:14.395" v="469"/>
          <ac:picMkLst>
            <pc:docMk/>
            <pc:sldMk cId="1668883588" sldId="332"/>
            <ac:picMk id="3" creationId="{7CD42505-BA3B-9F2F-D0B9-17700BEC6880}"/>
          </ac:picMkLst>
        </pc:picChg>
        <pc:picChg chg="add mod">
          <ac:chgData name="George, Josh" userId="S::joshgeorge08@tamu.edu::1689d662-d994-46ce-8ea7-04791d1a9290" providerId="AD" clId="Web-{74A02C83-B84F-458F-EC31-DBFCB5FFC9F3}" dt="2024-04-17T21:25:36.592" v="634" actId="1076"/>
          <ac:picMkLst>
            <pc:docMk/>
            <pc:sldMk cId="1668883588" sldId="332"/>
            <ac:picMk id="11" creationId="{7795630B-533E-BE5F-B65B-7725299E88E0}"/>
          </ac:picMkLst>
        </pc:picChg>
        <pc:picChg chg="add mod">
          <ac:chgData name="George, Josh" userId="S::joshgeorge08@tamu.edu::1689d662-d994-46ce-8ea7-04791d1a9290" providerId="AD" clId="Web-{74A02C83-B84F-458F-EC31-DBFCB5FFC9F3}" dt="2024-04-17T21:26:20.765" v="643" actId="1076"/>
          <ac:picMkLst>
            <pc:docMk/>
            <pc:sldMk cId="1668883588" sldId="332"/>
            <ac:picMk id="13" creationId="{A2CE3A19-EA1A-8EF6-B39F-B0899B2EAA47}"/>
          </ac:picMkLst>
        </pc:picChg>
        <pc:inkChg chg="add del mod">
          <ac:chgData name="George, Josh" userId="S::joshgeorge08@tamu.edu::1689d662-d994-46ce-8ea7-04791d1a9290" providerId="AD" clId="Web-{74A02C83-B84F-458F-EC31-DBFCB5FFC9F3}" dt="2024-04-17T21:20:58.644" v="466"/>
          <ac:inkMkLst>
            <pc:docMk/>
            <pc:sldMk cId="1668883588" sldId="332"/>
            <ac:inkMk id="5" creationId="{4B9B4386-D0B3-0278-0659-83D4AABFEF40}"/>
          </ac:inkMkLst>
        </pc:inkChg>
        <pc:inkChg chg="add del">
          <ac:chgData name="George, Josh" userId="S::joshgeorge08@tamu.edu::1689d662-d994-46ce-8ea7-04791d1a9290" providerId="AD" clId="Web-{74A02C83-B84F-458F-EC31-DBFCB5FFC9F3}" dt="2024-04-17T21:19:05.672" v="446"/>
          <ac:inkMkLst>
            <pc:docMk/>
            <pc:sldMk cId="1668883588" sldId="332"/>
            <ac:inkMk id="7" creationId="{EE7BF1A2-FA54-EE80-A297-37E7323C2568}"/>
          </ac:inkMkLst>
        </pc:inkChg>
        <pc:inkChg chg="add del">
          <ac:chgData name="George, Josh" userId="S::joshgeorge08@tamu.edu::1689d662-d994-46ce-8ea7-04791d1a9290" providerId="AD" clId="Web-{74A02C83-B84F-458F-EC31-DBFCB5FFC9F3}" dt="2024-04-17T21:19:08.938" v="448"/>
          <ac:inkMkLst>
            <pc:docMk/>
            <pc:sldMk cId="1668883588" sldId="332"/>
            <ac:inkMk id="8" creationId="{6DCA3863-B709-40E7-A3C9-35D376EB6672}"/>
          </ac:inkMkLst>
        </pc:inkChg>
        <pc:inkChg chg="add del">
          <ac:chgData name="George, Josh" userId="S::joshgeorge08@tamu.edu::1689d662-d994-46ce-8ea7-04791d1a9290" providerId="AD" clId="Web-{74A02C83-B84F-458F-EC31-DBFCB5FFC9F3}" dt="2024-04-17T21:19:13.110" v="452"/>
          <ac:inkMkLst>
            <pc:docMk/>
            <pc:sldMk cId="1668883588" sldId="332"/>
            <ac:inkMk id="9" creationId="{13D8EDDF-0938-E555-F4E3-BB9BEF8784AC}"/>
          </ac:inkMkLst>
        </pc:inkChg>
        <pc:inkChg chg="add del">
          <ac:chgData name="George, Josh" userId="S::joshgeorge08@tamu.edu::1689d662-d994-46ce-8ea7-04791d1a9290" providerId="AD" clId="Web-{74A02C83-B84F-458F-EC31-DBFCB5FFC9F3}" dt="2024-04-17T21:19:13.110" v="451"/>
          <ac:inkMkLst>
            <pc:docMk/>
            <pc:sldMk cId="1668883588" sldId="332"/>
            <ac:inkMk id="10" creationId="{D6F29B0B-78F5-C0CA-527B-4A5D28AA38D3}"/>
          </ac:inkMkLst>
        </pc:inkChg>
        <pc:cxnChg chg="add del mod">
          <ac:chgData name="George, Josh" userId="S::joshgeorge08@tamu.edu::1689d662-d994-46ce-8ea7-04791d1a9290" providerId="AD" clId="Web-{74A02C83-B84F-458F-EC31-DBFCB5FFC9F3}" dt="2024-04-17T21:21:15.192" v="470"/>
          <ac:cxnSpMkLst>
            <pc:docMk/>
            <pc:sldMk cId="1668883588" sldId="332"/>
            <ac:cxnSpMk id="6" creationId="{E028FD64-DF84-2404-3343-7F7B57E758DF}"/>
          </ac:cxnSpMkLst>
        </pc:cxnChg>
      </pc:sldChg>
      <pc:sldChg chg="addSp delSp modSp">
        <pc:chgData name="George, Josh" userId="S::joshgeorge08@tamu.edu::1689d662-d994-46ce-8ea7-04791d1a9290" providerId="AD" clId="Web-{74A02C83-B84F-458F-EC31-DBFCB5FFC9F3}" dt="2024-04-17T21:49:03.891" v="783" actId="1076"/>
        <pc:sldMkLst>
          <pc:docMk/>
          <pc:sldMk cId="779444005" sldId="333"/>
        </pc:sldMkLst>
        <pc:spChg chg="mod">
          <ac:chgData name="George, Josh" userId="S::joshgeorge08@tamu.edu::1689d662-d994-46ce-8ea7-04791d1a9290" providerId="AD" clId="Web-{74A02C83-B84F-458F-EC31-DBFCB5FFC9F3}" dt="2024-04-17T21:48:42.218" v="776" actId="1076"/>
          <ac:spMkLst>
            <pc:docMk/>
            <pc:sldMk cId="779444005" sldId="333"/>
            <ac:spMk id="2" creationId="{911433BC-F4A0-229C-F5B8-F90B976E8368}"/>
          </ac:spMkLst>
        </pc:spChg>
        <pc:spChg chg="del">
          <ac:chgData name="George, Josh" userId="S::joshgeorge08@tamu.edu::1689d662-d994-46ce-8ea7-04791d1a9290" providerId="AD" clId="Web-{74A02C83-B84F-458F-EC31-DBFCB5FFC9F3}" dt="2024-04-17T21:11:26.500" v="429"/>
          <ac:spMkLst>
            <pc:docMk/>
            <pc:sldMk cId="779444005" sldId="333"/>
            <ac:spMk id="4" creationId="{56F87498-AB99-71AF-A5DE-FEFC338FE077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49:03.891" v="783" actId="1076"/>
          <ac:spMkLst>
            <pc:docMk/>
            <pc:sldMk cId="779444005" sldId="333"/>
            <ac:spMk id="8" creationId="{051AC692-397C-2954-45A7-E356CBD1B064}"/>
          </ac:spMkLst>
        </pc:spChg>
        <pc:picChg chg="add mod">
          <ac:chgData name="George, Josh" userId="S::joshgeorge08@tamu.edu::1689d662-d994-46ce-8ea7-04791d1a9290" providerId="AD" clId="Web-{74A02C83-B84F-458F-EC31-DBFCB5FFC9F3}" dt="2024-04-17T21:47:01.027" v="767" actId="1076"/>
          <ac:picMkLst>
            <pc:docMk/>
            <pc:sldMk cId="779444005" sldId="333"/>
            <ac:picMk id="3" creationId="{384FE3A8-5F24-4348-5736-9BBEA6AEC217}"/>
          </ac:picMkLst>
        </pc:picChg>
        <pc:picChg chg="add del mod">
          <ac:chgData name="George, Josh" userId="S::joshgeorge08@tamu.edu::1689d662-d994-46ce-8ea7-04791d1a9290" providerId="AD" clId="Web-{74A02C83-B84F-458F-EC31-DBFCB5FFC9F3}" dt="2024-04-17T21:34:35.142" v="701"/>
          <ac:picMkLst>
            <pc:docMk/>
            <pc:sldMk cId="779444005" sldId="333"/>
            <ac:picMk id="5" creationId="{7B458665-2B3E-43BF-83BA-648EFC980650}"/>
          </ac:picMkLst>
        </pc:picChg>
        <pc:picChg chg="add mod ord">
          <ac:chgData name="George, Josh" userId="S::joshgeorge08@tamu.edu::1689d662-d994-46ce-8ea7-04791d1a9290" providerId="AD" clId="Web-{74A02C83-B84F-458F-EC31-DBFCB5FFC9F3}" dt="2024-04-17T21:35:49.535" v="704"/>
          <ac:picMkLst>
            <pc:docMk/>
            <pc:sldMk cId="779444005" sldId="333"/>
            <ac:picMk id="7" creationId="{475C143A-11A3-3024-7BB6-160B4B36784A}"/>
          </ac:picMkLst>
        </pc:picChg>
        <pc:picChg chg="add mod">
          <ac:chgData name="George, Josh" userId="S::joshgeorge08@tamu.edu::1689d662-d994-46ce-8ea7-04791d1a9290" providerId="AD" clId="Web-{74A02C83-B84F-458F-EC31-DBFCB5FFC9F3}" dt="2024-04-17T21:49:01.547" v="782" actId="1076"/>
          <ac:picMkLst>
            <pc:docMk/>
            <pc:sldMk cId="779444005" sldId="333"/>
            <ac:picMk id="9" creationId="{870913C4-AB85-63AA-DE5D-18E49EBD4649}"/>
          </ac:picMkLst>
        </pc:picChg>
        <pc:picChg chg="add mod">
          <ac:chgData name="George, Josh" userId="S::joshgeorge08@tamu.edu::1689d662-d994-46ce-8ea7-04791d1a9290" providerId="AD" clId="Web-{74A02C83-B84F-458F-EC31-DBFCB5FFC9F3}" dt="2024-04-17T21:48:53.359" v="779" actId="1076"/>
          <ac:picMkLst>
            <pc:docMk/>
            <pc:sldMk cId="779444005" sldId="333"/>
            <ac:picMk id="10" creationId="{9AC42832-4435-3D0F-C466-E44E0CB51C56}"/>
          </ac:picMkLst>
        </pc:picChg>
        <pc:inkChg chg="add">
          <ac:chgData name="George, Josh" userId="S::joshgeorge08@tamu.edu::1689d662-d994-46ce-8ea7-04791d1a9290" providerId="AD" clId="Web-{74A02C83-B84F-458F-EC31-DBFCB5FFC9F3}" dt="2024-04-17T21:32:48.435" v="700"/>
          <ac:inkMkLst>
            <pc:docMk/>
            <pc:sldMk cId="779444005" sldId="333"/>
            <ac:inkMk id="6" creationId="{4C84ABB2-A473-7CA0-51B4-8F4AD23D3100}"/>
          </ac:inkMkLst>
        </pc:inkChg>
      </pc:sldChg>
      <pc:sldChg chg="addSp delSp modSp ord">
        <pc:chgData name="George, Josh" userId="S::joshgeorge08@tamu.edu::1689d662-d994-46ce-8ea7-04791d1a9290" providerId="AD" clId="Web-{74A02C83-B84F-458F-EC31-DBFCB5FFC9F3}" dt="2024-04-17T21:23:55.994" v="619" actId="20577"/>
        <pc:sldMkLst>
          <pc:docMk/>
          <pc:sldMk cId="4176198454" sldId="334"/>
        </pc:sldMkLst>
        <pc:spChg chg="mod">
          <ac:chgData name="George, Josh" userId="S::joshgeorge08@tamu.edu::1689d662-d994-46ce-8ea7-04791d1a9290" providerId="AD" clId="Web-{74A02C83-B84F-458F-EC31-DBFCB5FFC9F3}" dt="2024-04-17T21:02:37.512" v="21" actId="1076"/>
          <ac:spMkLst>
            <pc:docMk/>
            <pc:sldMk cId="4176198454" sldId="334"/>
            <ac:spMk id="2" creationId="{911433BC-F4A0-229C-F5B8-F90B976E8368}"/>
          </ac:spMkLst>
        </pc:spChg>
        <pc:spChg chg="del">
          <ac:chgData name="George, Josh" userId="S::joshgeorge08@tamu.edu::1689d662-d994-46ce-8ea7-04791d1a9290" providerId="AD" clId="Web-{74A02C83-B84F-458F-EC31-DBFCB5FFC9F3}" dt="2024-04-17T21:02:03.886" v="18"/>
          <ac:spMkLst>
            <pc:docMk/>
            <pc:sldMk cId="4176198454" sldId="334"/>
            <ac:spMk id="4" creationId="{56F87498-AB99-71AF-A5DE-FEFC338FE077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23:55.994" v="619" actId="20577"/>
          <ac:spMkLst>
            <pc:docMk/>
            <pc:sldMk cId="4176198454" sldId="334"/>
            <ac:spMk id="5" creationId="{91C0740B-F26A-AC0A-B0BB-7BD38BC46120}"/>
          </ac:spMkLst>
        </pc:spChg>
        <pc:picChg chg="add mod">
          <ac:chgData name="George, Josh" userId="S::joshgeorge08@tamu.edu::1689d662-d994-46ce-8ea7-04791d1a9290" providerId="AD" clId="Web-{74A02C83-B84F-458F-EC31-DBFCB5FFC9F3}" dt="2024-04-17T21:12:25.861" v="432" actId="1076"/>
          <ac:picMkLst>
            <pc:docMk/>
            <pc:sldMk cId="4176198454" sldId="334"/>
            <ac:picMk id="3" creationId="{02E9ED91-62BF-7176-B223-5E723C5469EA}"/>
          </ac:picMkLst>
        </pc:picChg>
      </pc:sldChg>
      <pc:sldChg chg="addSp delSp modSp new">
        <pc:chgData name="George, Josh" userId="S::joshgeorge08@tamu.edu::1689d662-d994-46ce-8ea7-04791d1a9290" providerId="AD" clId="Web-{74A02C83-B84F-458F-EC31-DBFCB5FFC9F3}" dt="2024-04-17T22:00:12.430" v="1593" actId="20577"/>
        <pc:sldMkLst>
          <pc:docMk/>
          <pc:sldMk cId="830334589" sldId="335"/>
        </pc:sldMkLst>
        <pc:spChg chg="del">
          <ac:chgData name="George, Josh" userId="S::joshgeorge08@tamu.edu::1689d662-d994-46ce-8ea7-04791d1a9290" providerId="AD" clId="Web-{74A02C83-B84F-458F-EC31-DBFCB5FFC9F3}" dt="2024-04-17T21:55:04.528" v="1242"/>
          <ac:spMkLst>
            <pc:docMk/>
            <pc:sldMk cId="830334589" sldId="335"/>
            <ac:spMk id="2" creationId="{CDBC7A5D-2433-72D4-C911-4A83905852BB}"/>
          </ac:spMkLst>
        </pc:spChg>
        <pc:spChg chg="del">
          <ac:chgData name="George, Josh" userId="S::joshgeorge08@tamu.edu::1689d662-d994-46ce-8ea7-04791d1a9290" providerId="AD" clId="Web-{74A02C83-B84F-458F-EC31-DBFCB5FFC9F3}" dt="2024-04-17T21:55:28.248" v="1244"/>
          <ac:spMkLst>
            <pc:docMk/>
            <pc:sldMk cId="830334589" sldId="335"/>
            <ac:spMk id="3" creationId="{E805D093-1D04-E914-77AF-E65A8AC15A83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55:08.075" v="1243" actId="1076"/>
          <ac:spMkLst>
            <pc:docMk/>
            <pc:sldMk cId="830334589" sldId="335"/>
            <ac:spMk id="5" creationId="{C8AA1EC7-2F03-4181-FB2E-7068EF44CAD2}"/>
          </ac:spMkLst>
        </pc:spChg>
        <pc:spChg chg="add mod">
          <ac:chgData name="George, Josh" userId="S::joshgeorge08@tamu.edu::1689d662-d994-46ce-8ea7-04791d1a9290" providerId="AD" clId="Web-{74A02C83-B84F-458F-EC31-DBFCB5FFC9F3}" dt="2024-04-17T22:00:12.430" v="1593" actId="20577"/>
          <ac:spMkLst>
            <pc:docMk/>
            <pc:sldMk cId="830334589" sldId="335"/>
            <ac:spMk id="7" creationId="{A002D1F3-1683-B5D7-4055-14C7C0F98E43}"/>
          </ac:spMkLst>
        </pc:spChg>
        <pc:spChg chg="add mod">
          <ac:chgData name="George, Josh" userId="S::joshgeorge08@tamu.edu::1689d662-d994-46ce-8ea7-04791d1a9290" providerId="AD" clId="Web-{74A02C83-B84F-458F-EC31-DBFCB5FFC9F3}" dt="2024-04-17T21:59:09.615" v="1529" actId="20577"/>
          <ac:spMkLst>
            <pc:docMk/>
            <pc:sldMk cId="830334589" sldId="335"/>
            <ac:spMk id="9" creationId="{9CBDC4D7-3A87-1523-1A31-4E7C2918E522}"/>
          </ac:spMkLst>
        </pc:spChg>
      </pc:sldChg>
    </pc:docChg>
  </pc:docChgLst>
  <pc:docChgLst>
    <pc:chgData name="Malek, Jeb" userId="60687467-e533-4b88-99c9-a4c24fb41ab0" providerId="ADAL" clId="{6CA07764-CA0E-4161-84BF-5127F3C8A98C}"/>
    <pc:docChg chg="undo custSel addSld delSld modSld sldOrd">
      <pc:chgData name="Malek, Jeb" userId="60687467-e533-4b88-99c9-a4c24fb41ab0" providerId="ADAL" clId="{6CA07764-CA0E-4161-84BF-5127F3C8A98C}" dt="2024-04-17T22:02:49.484" v="1544" actId="14734"/>
      <pc:docMkLst>
        <pc:docMk/>
      </pc:docMkLst>
      <pc:sldChg chg="del">
        <pc:chgData name="Malek, Jeb" userId="60687467-e533-4b88-99c9-a4c24fb41ab0" providerId="ADAL" clId="{6CA07764-CA0E-4161-84BF-5127F3C8A98C}" dt="2024-04-14T13:57:15.974" v="1" actId="47"/>
        <pc:sldMkLst>
          <pc:docMk/>
          <pc:sldMk cId="1628571770" sldId="256"/>
        </pc:sldMkLst>
      </pc:sldChg>
      <pc:sldChg chg="del">
        <pc:chgData name="Malek, Jeb" userId="60687467-e533-4b88-99c9-a4c24fb41ab0" providerId="ADAL" clId="{6CA07764-CA0E-4161-84BF-5127F3C8A98C}" dt="2024-04-14T14:29:11.303" v="3" actId="47"/>
        <pc:sldMkLst>
          <pc:docMk/>
          <pc:sldMk cId="1810629760" sldId="276"/>
        </pc:sldMkLst>
      </pc:sldChg>
      <pc:sldChg chg="modSp mod">
        <pc:chgData name="Malek, Jeb" userId="60687467-e533-4b88-99c9-a4c24fb41ab0" providerId="ADAL" clId="{6CA07764-CA0E-4161-84BF-5127F3C8A98C}" dt="2024-04-17T21:57:36.553" v="1533" actId="5793"/>
        <pc:sldMkLst>
          <pc:docMk/>
          <pc:sldMk cId="3743926407" sldId="281"/>
        </pc:sldMkLst>
        <pc:spChg chg="mod">
          <ac:chgData name="Malek, Jeb" userId="60687467-e533-4b88-99c9-a4c24fb41ab0" providerId="ADAL" clId="{6CA07764-CA0E-4161-84BF-5127F3C8A98C}" dt="2024-04-17T21:57:36.553" v="1533" actId="5793"/>
          <ac:spMkLst>
            <pc:docMk/>
            <pc:sldMk cId="3743926407" sldId="281"/>
            <ac:spMk id="3" creationId="{00000000-0000-0000-0000-000000000000}"/>
          </ac:spMkLst>
        </pc:spChg>
      </pc:sldChg>
      <pc:sldChg chg="addSp delSp modSp mod">
        <pc:chgData name="Malek, Jeb" userId="60687467-e533-4b88-99c9-a4c24fb41ab0" providerId="ADAL" clId="{6CA07764-CA0E-4161-84BF-5127F3C8A98C}" dt="2024-04-17T21:58:43.236" v="1538" actId="1076"/>
        <pc:sldMkLst>
          <pc:docMk/>
          <pc:sldMk cId="4292850638" sldId="282"/>
        </pc:sldMkLst>
        <pc:spChg chg="del">
          <ac:chgData name="Malek, Jeb" userId="60687467-e533-4b88-99c9-a4c24fb41ab0" providerId="ADAL" clId="{6CA07764-CA0E-4161-84BF-5127F3C8A98C}" dt="2024-04-16T23:25:11.760" v="7" actId="478"/>
          <ac:spMkLst>
            <pc:docMk/>
            <pc:sldMk cId="4292850638" sldId="282"/>
            <ac:spMk id="3" creationId="{00000000-0000-0000-0000-000000000000}"/>
          </ac:spMkLst>
        </pc:spChg>
        <pc:spChg chg="del mod">
          <ac:chgData name="Malek, Jeb" userId="60687467-e533-4b88-99c9-a4c24fb41ab0" providerId="ADAL" clId="{6CA07764-CA0E-4161-84BF-5127F3C8A98C}" dt="2024-04-16T23:24:47.024" v="6" actId="478"/>
          <ac:spMkLst>
            <pc:docMk/>
            <pc:sldMk cId="4292850638" sldId="282"/>
            <ac:spMk id="4" creationId="{00000000-0000-0000-0000-000000000000}"/>
          </ac:spMkLst>
        </pc:spChg>
        <pc:spChg chg="add mod">
          <ac:chgData name="Malek, Jeb" userId="60687467-e533-4b88-99c9-a4c24fb41ab0" providerId="ADAL" clId="{6CA07764-CA0E-4161-84BF-5127F3C8A98C}" dt="2024-04-16T23:25:11.760" v="7" actId="478"/>
          <ac:spMkLst>
            <pc:docMk/>
            <pc:sldMk cId="4292850638" sldId="282"/>
            <ac:spMk id="6" creationId="{F27E0892-6857-B56B-3C40-4AA73B60275C}"/>
          </ac:spMkLst>
        </pc:spChg>
        <pc:picChg chg="add mod">
          <ac:chgData name="Malek, Jeb" userId="60687467-e533-4b88-99c9-a4c24fb41ab0" providerId="ADAL" clId="{6CA07764-CA0E-4161-84BF-5127F3C8A98C}" dt="2024-04-17T21:58:43.236" v="1538" actId="1076"/>
          <ac:picMkLst>
            <pc:docMk/>
            <pc:sldMk cId="4292850638" sldId="282"/>
            <ac:picMk id="8" creationId="{55FD7492-9DB3-B702-6580-A74030D1A83B}"/>
          </ac:picMkLst>
        </pc:picChg>
      </pc:sldChg>
      <pc:sldChg chg="modSp mod">
        <pc:chgData name="Malek, Jeb" userId="60687467-e533-4b88-99c9-a4c24fb41ab0" providerId="ADAL" clId="{6CA07764-CA0E-4161-84BF-5127F3C8A98C}" dt="2024-04-14T13:57:13.985" v="0" actId="6549"/>
        <pc:sldMkLst>
          <pc:docMk/>
          <pc:sldMk cId="1028749677" sldId="283"/>
        </pc:sldMkLst>
        <pc:spChg chg="mod">
          <ac:chgData name="Malek, Jeb" userId="60687467-e533-4b88-99c9-a4c24fb41ab0" providerId="ADAL" clId="{6CA07764-CA0E-4161-84BF-5127F3C8A98C}" dt="2024-04-14T13:57:13.985" v="0" actId="6549"/>
          <ac:spMkLst>
            <pc:docMk/>
            <pc:sldMk cId="1028749677" sldId="283"/>
            <ac:spMk id="68" creationId="{00000000-0000-0000-0000-000000000000}"/>
          </ac:spMkLst>
        </pc:spChg>
      </pc:sldChg>
      <pc:sldChg chg="add">
        <pc:chgData name="Malek, Jeb" userId="60687467-e533-4b88-99c9-a4c24fb41ab0" providerId="ADAL" clId="{6CA07764-CA0E-4161-84BF-5127F3C8A98C}" dt="2024-04-14T14:24:06.364" v="2"/>
        <pc:sldMkLst>
          <pc:docMk/>
          <pc:sldMk cId="3482335894" sldId="304"/>
        </pc:sldMkLst>
      </pc:sldChg>
      <pc:sldChg chg="modSp add mod ord">
        <pc:chgData name="Malek, Jeb" userId="60687467-e533-4b88-99c9-a4c24fb41ab0" providerId="ADAL" clId="{6CA07764-CA0E-4161-84BF-5127F3C8A98C}" dt="2024-04-17T18:43:27.834" v="453"/>
        <pc:sldMkLst>
          <pc:docMk/>
          <pc:sldMk cId="3260355504" sldId="317"/>
        </pc:sldMkLst>
        <pc:spChg chg="mod">
          <ac:chgData name="Malek, Jeb" userId="60687467-e533-4b88-99c9-a4c24fb41ab0" providerId="ADAL" clId="{6CA07764-CA0E-4161-84BF-5127F3C8A98C}" dt="2024-04-17T18:43:16.388" v="450" actId="20577"/>
          <ac:spMkLst>
            <pc:docMk/>
            <pc:sldMk cId="3260355504" sldId="317"/>
            <ac:spMk id="90" creationId="{02D397E3-42CD-9FB7-2083-F1C0AA478BA8}"/>
          </ac:spMkLst>
        </pc:spChg>
      </pc:sldChg>
      <pc:sldChg chg="add">
        <pc:chgData name="Malek, Jeb" userId="60687467-e533-4b88-99c9-a4c24fb41ab0" providerId="ADAL" clId="{6CA07764-CA0E-4161-84BF-5127F3C8A98C}" dt="2024-04-14T14:29:13.178" v="4"/>
        <pc:sldMkLst>
          <pc:docMk/>
          <pc:sldMk cId="3163688460" sldId="319"/>
        </pc:sldMkLst>
      </pc:sldChg>
      <pc:sldChg chg="modSp new mod">
        <pc:chgData name="Malek, Jeb" userId="60687467-e533-4b88-99c9-a4c24fb41ab0" providerId="ADAL" clId="{6CA07764-CA0E-4161-84BF-5127F3C8A98C}" dt="2024-04-17T14:54:55.607" v="287" actId="20577"/>
        <pc:sldMkLst>
          <pc:docMk/>
          <pc:sldMk cId="1791244886" sldId="320"/>
        </pc:sldMkLst>
        <pc:spChg chg="mod">
          <ac:chgData name="Malek, Jeb" userId="60687467-e533-4b88-99c9-a4c24fb41ab0" providerId="ADAL" clId="{6CA07764-CA0E-4161-84BF-5127F3C8A98C}" dt="2024-04-17T14:54:55.607" v="287" actId="20577"/>
          <ac:spMkLst>
            <pc:docMk/>
            <pc:sldMk cId="1791244886" sldId="320"/>
            <ac:spMk id="2" creationId="{A32C7720-9FB3-5AD6-8B91-7D2392AEEED1}"/>
          </ac:spMkLst>
        </pc:spChg>
      </pc:sldChg>
      <pc:sldChg chg="addSp delSp modSp new add del mod ord">
        <pc:chgData name="Malek, Jeb" userId="60687467-e533-4b88-99c9-a4c24fb41ab0" providerId="ADAL" clId="{6CA07764-CA0E-4161-84BF-5127F3C8A98C}" dt="2024-04-17T18:43:20.424" v="451" actId="47"/>
        <pc:sldMkLst>
          <pc:docMk/>
          <pc:sldMk cId="1036979808" sldId="321"/>
        </pc:sldMkLst>
        <pc:spChg chg="mod">
          <ac:chgData name="Malek, Jeb" userId="60687467-e533-4b88-99c9-a4c24fb41ab0" providerId="ADAL" clId="{6CA07764-CA0E-4161-84BF-5127F3C8A98C}" dt="2024-04-17T01:09:34.776" v="69" actId="20577"/>
          <ac:spMkLst>
            <pc:docMk/>
            <pc:sldMk cId="1036979808" sldId="321"/>
            <ac:spMk id="2" creationId="{9EC81AED-2574-10A5-8123-292760C2F2CF}"/>
          </ac:spMkLst>
        </pc:spChg>
        <pc:spChg chg="del">
          <ac:chgData name="Malek, Jeb" userId="60687467-e533-4b88-99c9-a4c24fb41ab0" providerId="ADAL" clId="{6CA07764-CA0E-4161-84BF-5127F3C8A98C}" dt="2024-04-17T18:42:17.711" v="419" actId="478"/>
          <ac:spMkLst>
            <pc:docMk/>
            <pc:sldMk cId="1036979808" sldId="321"/>
            <ac:spMk id="3" creationId="{F9192104-813F-7BE3-7C34-3B5B1353B8AD}"/>
          </ac:spMkLst>
        </pc:spChg>
        <pc:picChg chg="add mod">
          <ac:chgData name="Malek, Jeb" userId="60687467-e533-4b88-99c9-a4c24fb41ab0" providerId="ADAL" clId="{6CA07764-CA0E-4161-84BF-5127F3C8A98C}" dt="2024-04-17T18:42:22.026" v="422" actId="1076"/>
          <ac:picMkLst>
            <pc:docMk/>
            <pc:sldMk cId="1036979808" sldId="321"/>
            <ac:picMk id="3074" creationId="{D584EF74-7C40-52CF-1343-18BC4368D074}"/>
          </ac:picMkLst>
        </pc:picChg>
      </pc:sldChg>
      <pc:sldChg chg="addSp delSp modSp new mod">
        <pc:chgData name="Malek, Jeb" userId="60687467-e533-4b88-99c9-a4c24fb41ab0" providerId="ADAL" clId="{6CA07764-CA0E-4161-84BF-5127F3C8A98C}" dt="2024-04-17T22:02:49.484" v="1544" actId="14734"/>
        <pc:sldMkLst>
          <pc:docMk/>
          <pc:sldMk cId="2367047505" sldId="322"/>
        </pc:sldMkLst>
        <pc:spChg chg="mod">
          <ac:chgData name="Malek, Jeb" userId="60687467-e533-4b88-99c9-a4c24fb41ab0" providerId="ADAL" clId="{6CA07764-CA0E-4161-84BF-5127F3C8A98C}" dt="2024-04-17T01:09:40.887" v="78" actId="20577"/>
          <ac:spMkLst>
            <pc:docMk/>
            <pc:sldMk cId="2367047505" sldId="322"/>
            <ac:spMk id="2" creationId="{0A07597E-35AB-2761-F5D6-28251D095215}"/>
          </ac:spMkLst>
        </pc:spChg>
        <pc:spChg chg="del">
          <ac:chgData name="Malek, Jeb" userId="60687467-e533-4b88-99c9-a4c24fb41ab0" providerId="ADAL" clId="{6CA07764-CA0E-4161-84BF-5127F3C8A98C}" dt="2024-04-17T01:09:55.196" v="80" actId="478"/>
          <ac:spMkLst>
            <pc:docMk/>
            <pc:sldMk cId="2367047505" sldId="322"/>
            <ac:spMk id="3" creationId="{E3504D35-C548-16DF-91E0-1D09881E3200}"/>
          </ac:spMkLst>
        </pc:spChg>
        <pc:spChg chg="add mod">
          <ac:chgData name="Malek, Jeb" userId="60687467-e533-4b88-99c9-a4c24fb41ab0" providerId="ADAL" clId="{6CA07764-CA0E-4161-84BF-5127F3C8A98C}" dt="2024-04-17T21:30:55.696" v="1042" actId="20577"/>
          <ac:spMkLst>
            <pc:docMk/>
            <pc:sldMk cId="2367047505" sldId="322"/>
            <ac:spMk id="4" creationId="{502688E3-3493-E46C-8429-88AC6A0FE3A4}"/>
          </ac:spMkLst>
        </pc:spChg>
        <pc:graphicFrameChg chg="add del mod modGraphic">
          <ac:chgData name="Malek, Jeb" userId="60687467-e533-4b88-99c9-a4c24fb41ab0" providerId="ADAL" clId="{6CA07764-CA0E-4161-84BF-5127F3C8A98C}" dt="2024-04-17T21:30:00.011" v="1021" actId="478"/>
          <ac:graphicFrameMkLst>
            <pc:docMk/>
            <pc:sldMk cId="2367047505" sldId="322"/>
            <ac:graphicFrameMk id="5" creationId="{6DA4717E-F5ED-417B-06DE-B16D1837C84E}"/>
          </ac:graphicFrameMkLst>
        </pc:graphicFrameChg>
        <pc:graphicFrameChg chg="add mod modGraphic">
          <ac:chgData name="Malek, Jeb" userId="60687467-e533-4b88-99c9-a4c24fb41ab0" providerId="ADAL" clId="{6CA07764-CA0E-4161-84BF-5127F3C8A98C}" dt="2024-04-17T22:02:49.484" v="1544" actId="14734"/>
          <ac:graphicFrameMkLst>
            <pc:docMk/>
            <pc:sldMk cId="2367047505" sldId="322"/>
            <ac:graphicFrameMk id="6" creationId="{EAA101E5-E3DD-E1FC-509F-FBD94F461A50}"/>
          </ac:graphicFrameMkLst>
        </pc:graphicFrameChg>
        <pc:picChg chg="add mod">
          <ac:chgData name="Malek, Jeb" userId="60687467-e533-4b88-99c9-a4c24fb41ab0" providerId="ADAL" clId="{6CA07764-CA0E-4161-84BF-5127F3C8A98C}" dt="2024-04-17T21:30:17.607" v="1024" actId="1076"/>
          <ac:picMkLst>
            <pc:docMk/>
            <pc:sldMk cId="2367047505" sldId="322"/>
            <ac:picMk id="7" creationId="{831335FE-FE1E-C107-B857-9F9393E3359C}"/>
          </ac:picMkLst>
        </pc:picChg>
        <pc:picChg chg="add del mod">
          <ac:chgData name="Malek, Jeb" userId="60687467-e533-4b88-99c9-a4c24fb41ab0" providerId="ADAL" clId="{6CA07764-CA0E-4161-84BF-5127F3C8A98C}" dt="2024-04-17T14:25:35.712" v="84" actId="21"/>
          <ac:picMkLst>
            <pc:docMk/>
            <pc:sldMk cId="2367047505" sldId="322"/>
            <ac:picMk id="1026" creationId="{0DD06164-9B3E-A361-00BE-48DEBE179982}"/>
          </ac:picMkLst>
        </pc:picChg>
      </pc:sldChg>
      <pc:sldChg chg="addSp delSp modSp new mod">
        <pc:chgData name="Malek, Jeb" userId="60687467-e533-4b88-99c9-a4c24fb41ab0" providerId="ADAL" clId="{6CA07764-CA0E-4161-84BF-5127F3C8A98C}" dt="2024-04-17T21:58:05.455" v="1536" actId="20577"/>
        <pc:sldMkLst>
          <pc:docMk/>
          <pc:sldMk cId="1732011831" sldId="323"/>
        </pc:sldMkLst>
        <pc:spChg chg="mod">
          <ac:chgData name="Malek, Jeb" userId="60687467-e533-4b88-99c9-a4c24fb41ab0" providerId="ADAL" clId="{6CA07764-CA0E-4161-84BF-5127F3C8A98C}" dt="2024-04-17T14:54:10.285" v="239" actId="20577"/>
          <ac:spMkLst>
            <pc:docMk/>
            <pc:sldMk cId="1732011831" sldId="323"/>
            <ac:spMk id="2" creationId="{911433BC-F4A0-229C-F5B8-F90B976E8368}"/>
          </ac:spMkLst>
        </pc:spChg>
        <pc:spChg chg="del">
          <ac:chgData name="Malek, Jeb" userId="60687467-e533-4b88-99c9-a4c24fb41ab0" providerId="ADAL" clId="{6CA07764-CA0E-4161-84BF-5127F3C8A98C}" dt="2024-04-17T14:25:59.083" v="109"/>
          <ac:spMkLst>
            <pc:docMk/>
            <pc:sldMk cId="1732011831" sldId="323"/>
            <ac:spMk id="3" creationId="{5F8620E1-CBD1-8EC1-D4FD-5A101B59880D}"/>
          </ac:spMkLst>
        </pc:spChg>
        <pc:spChg chg="add del mod">
          <ac:chgData name="Malek, Jeb" userId="60687467-e533-4b88-99c9-a4c24fb41ab0" providerId="ADAL" clId="{6CA07764-CA0E-4161-84BF-5127F3C8A98C}" dt="2024-04-17T21:13:14.583" v="454" actId="22"/>
          <ac:spMkLst>
            <pc:docMk/>
            <pc:sldMk cId="1732011831" sldId="323"/>
            <ac:spMk id="4" creationId="{56F87498-AB99-71AF-A5DE-FEFC338FE077}"/>
          </ac:spMkLst>
        </pc:spChg>
        <pc:spChg chg="add del mod">
          <ac:chgData name="Malek, Jeb" userId="60687467-e533-4b88-99c9-a4c24fb41ab0" providerId="ADAL" clId="{6CA07764-CA0E-4161-84BF-5127F3C8A98C}" dt="2024-04-17T21:35:00.680" v="1086" actId="255"/>
          <ac:spMkLst>
            <pc:docMk/>
            <pc:sldMk cId="1732011831" sldId="323"/>
            <ac:spMk id="8" creationId="{161EBD63-0969-3DFB-E318-F3A6DD44B38A}"/>
          </ac:spMkLst>
        </pc:spChg>
        <pc:graphicFrameChg chg="add mod modGraphic">
          <ac:chgData name="Malek, Jeb" userId="60687467-e533-4b88-99c9-a4c24fb41ab0" providerId="ADAL" clId="{6CA07764-CA0E-4161-84BF-5127F3C8A98C}" dt="2024-04-17T21:58:05.455" v="1536" actId="20577"/>
          <ac:graphicFrameMkLst>
            <pc:docMk/>
            <pc:sldMk cId="1732011831" sldId="323"/>
            <ac:graphicFrameMk id="15" creationId="{FF380783-E28A-C69E-0F88-1D0447113669}"/>
          </ac:graphicFrameMkLst>
        </pc:graphicFrameChg>
        <pc:picChg chg="add del mod ord modCrop">
          <ac:chgData name="Malek, Jeb" userId="60687467-e533-4b88-99c9-a4c24fb41ab0" providerId="ADAL" clId="{6CA07764-CA0E-4161-84BF-5127F3C8A98C}" dt="2024-04-17T21:13:51.110" v="462" actId="478"/>
          <ac:picMkLst>
            <pc:docMk/>
            <pc:sldMk cId="1732011831" sldId="323"/>
            <ac:picMk id="6" creationId="{FB1A2357-6D7B-3987-5255-669DCAFB6520}"/>
          </ac:picMkLst>
        </pc:picChg>
        <pc:picChg chg="add del mod">
          <ac:chgData name="Malek, Jeb" userId="60687467-e533-4b88-99c9-a4c24fb41ab0" providerId="ADAL" clId="{6CA07764-CA0E-4161-84BF-5127F3C8A98C}" dt="2024-04-17T21:13:58.399" v="467" actId="22"/>
          <ac:picMkLst>
            <pc:docMk/>
            <pc:sldMk cId="1732011831" sldId="323"/>
            <ac:picMk id="10" creationId="{31685A1B-947B-F5C1-DDEF-A84209192398}"/>
          </ac:picMkLst>
        </pc:picChg>
        <pc:picChg chg="add del mod ord">
          <ac:chgData name="Malek, Jeb" userId="60687467-e533-4b88-99c9-a4c24fb41ab0" providerId="ADAL" clId="{6CA07764-CA0E-4161-84BF-5127F3C8A98C}" dt="2024-04-17T21:14:13.819" v="472" actId="22"/>
          <ac:picMkLst>
            <pc:docMk/>
            <pc:sldMk cId="1732011831" sldId="323"/>
            <ac:picMk id="12" creationId="{36892CEA-9E5B-1510-E7FA-BD1A7419FFE3}"/>
          </ac:picMkLst>
        </pc:picChg>
        <pc:picChg chg="add mod ord">
          <ac:chgData name="Malek, Jeb" userId="60687467-e533-4b88-99c9-a4c24fb41ab0" providerId="ADAL" clId="{6CA07764-CA0E-4161-84BF-5127F3C8A98C}" dt="2024-04-17T21:54:00.230" v="1404" actId="1076"/>
          <ac:picMkLst>
            <pc:docMk/>
            <pc:sldMk cId="1732011831" sldId="323"/>
            <ac:picMk id="14" creationId="{971A97FD-A712-196D-1D06-923D12607CC1}"/>
          </ac:picMkLst>
        </pc:picChg>
        <pc:picChg chg="add mod">
          <ac:chgData name="Malek, Jeb" userId="60687467-e533-4b88-99c9-a4c24fb41ab0" providerId="ADAL" clId="{6CA07764-CA0E-4161-84BF-5127F3C8A98C}" dt="2024-04-17T21:53:42.824" v="1401" actId="1076"/>
          <ac:picMkLst>
            <pc:docMk/>
            <pc:sldMk cId="1732011831" sldId="323"/>
            <ac:picMk id="16" creationId="{71ECB9FB-449F-E2F6-6E09-584B3A12CDBF}"/>
          </ac:picMkLst>
        </pc:picChg>
        <pc:picChg chg="add del mod">
          <ac:chgData name="Malek, Jeb" userId="60687467-e533-4b88-99c9-a4c24fb41ab0" providerId="ADAL" clId="{6CA07764-CA0E-4161-84BF-5127F3C8A98C}" dt="2024-04-17T14:36:56.290" v="111" actId="478"/>
          <ac:picMkLst>
            <pc:docMk/>
            <pc:sldMk cId="1732011831" sldId="323"/>
            <ac:picMk id="1026" creationId="{0DD06164-9B3E-A361-00BE-48DEBE179982}"/>
          </ac:picMkLst>
        </pc:picChg>
        <pc:picChg chg="add del mod">
          <ac:chgData name="Malek, Jeb" userId="60687467-e533-4b88-99c9-a4c24fb41ab0" providerId="ADAL" clId="{6CA07764-CA0E-4161-84BF-5127F3C8A98C}" dt="2024-04-17T14:54:12.393" v="240" actId="478"/>
          <ac:picMkLst>
            <pc:docMk/>
            <pc:sldMk cId="1732011831" sldId="323"/>
            <ac:picMk id="2050" creationId="{37477023-C8A4-FA00-55EB-1333E4539031}"/>
          </ac:picMkLst>
        </pc:picChg>
      </pc:sldChg>
      <pc:sldChg chg="modSp add mod ord">
        <pc:chgData name="Malek, Jeb" userId="60687467-e533-4b88-99c9-a4c24fb41ab0" providerId="ADAL" clId="{6CA07764-CA0E-4161-84BF-5127F3C8A98C}" dt="2024-04-17T14:53:18.781" v="172" actId="20577"/>
        <pc:sldMkLst>
          <pc:docMk/>
          <pc:sldMk cId="2566418401" sldId="324"/>
        </pc:sldMkLst>
        <pc:spChg chg="mod">
          <ac:chgData name="Malek, Jeb" userId="60687467-e533-4b88-99c9-a4c24fb41ab0" providerId="ADAL" clId="{6CA07764-CA0E-4161-84BF-5127F3C8A98C}" dt="2024-04-17T14:53:18.781" v="172" actId="20577"/>
          <ac:spMkLst>
            <pc:docMk/>
            <pc:sldMk cId="2566418401" sldId="324"/>
            <ac:spMk id="2" creationId="{9EC81AED-2574-10A5-8123-292760C2F2CF}"/>
          </ac:spMkLst>
        </pc:spChg>
      </pc:sldChg>
      <pc:sldChg chg="add del">
        <pc:chgData name="Malek, Jeb" userId="60687467-e533-4b88-99c9-a4c24fb41ab0" providerId="ADAL" clId="{6CA07764-CA0E-4161-84BF-5127F3C8A98C}" dt="2024-04-17T18:32:59.564" v="288" actId="47"/>
        <pc:sldMkLst>
          <pc:docMk/>
          <pc:sldMk cId="3965659892" sldId="325"/>
        </pc:sldMkLst>
      </pc:sldChg>
      <pc:sldChg chg="addSp modSp add mod">
        <pc:chgData name="Malek, Jeb" userId="60687467-e533-4b88-99c9-a4c24fb41ab0" providerId="ADAL" clId="{6CA07764-CA0E-4161-84BF-5127F3C8A98C}" dt="2024-04-17T21:56:37.221" v="1478" actId="1076"/>
        <pc:sldMkLst>
          <pc:docMk/>
          <pc:sldMk cId="1970870106" sldId="326"/>
        </pc:sldMkLst>
        <pc:spChg chg="mod">
          <ac:chgData name="Malek, Jeb" userId="60687467-e533-4b88-99c9-a4c24fb41ab0" providerId="ADAL" clId="{6CA07764-CA0E-4161-84BF-5127F3C8A98C}" dt="2024-04-17T21:54:10.722" v="1406" actId="20577"/>
          <ac:spMkLst>
            <pc:docMk/>
            <pc:sldMk cId="1970870106" sldId="326"/>
            <ac:spMk id="3" creationId="{F9192104-813F-7BE3-7C34-3B5B1353B8AD}"/>
          </ac:spMkLst>
        </pc:spChg>
        <pc:graphicFrameChg chg="add mod modGraphic">
          <ac:chgData name="Malek, Jeb" userId="60687467-e533-4b88-99c9-a4c24fb41ab0" providerId="ADAL" clId="{6CA07764-CA0E-4161-84BF-5127F3C8A98C}" dt="2024-04-17T21:56:37.221" v="1478" actId="1076"/>
          <ac:graphicFrameMkLst>
            <pc:docMk/>
            <pc:sldMk cId="1970870106" sldId="326"/>
            <ac:graphicFrameMk id="4" creationId="{34AF92AB-70FD-E751-5EFE-B4FE6E86F5AF}"/>
          </ac:graphicFrameMkLst>
        </pc:graphicFrameChg>
      </pc:sldChg>
      <pc:sldChg chg="modSp add mod">
        <pc:chgData name="Malek, Jeb" userId="60687467-e533-4b88-99c9-a4c24fb41ab0" providerId="ADAL" clId="{6CA07764-CA0E-4161-84BF-5127F3C8A98C}" dt="2024-04-17T14:53:42.441" v="204" actId="20577"/>
        <pc:sldMkLst>
          <pc:docMk/>
          <pc:sldMk cId="401108695" sldId="327"/>
        </pc:sldMkLst>
        <pc:spChg chg="mod">
          <ac:chgData name="Malek, Jeb" userId="60687467-e533-4b88-99c9-a4c24fb41ab0" providerId="ADAL" clId="{6CA07764-CA0E-4161-84BF-5127F3C8A98C}" dt="2024-04-17T14:53:42.441" v="204" actId="20577"/>
          <ac:spMkLst>
            <pc:docMk/>
            <pc:sldMk cId="401108695" sldId="327"/>
            <ac:spMk id="2" creationId="{9EC81AED-2574-10A5-8123-292760C2F2CF}"/>
          </ac:spMkLst>
        </pc:spChg>
      </pc:sldChg>
      <pc:sldChg chg="add">
        <pc:chgData name="Malek, Jeb" userId="60687467-e533-4b88-99c9-a4c24fb41ab0" providerId="ADAL" clId="{6CA07764-CA0E-4161-84BF-5127F3C8A98C}" dt="2024-04-17T14:53:24.081" v="174" actId="2890"/>
        <pc:sldMkLst>
          <pc:docMk/>
          <pc:sldMk cId="415046729" sldId="328"/>
        </pc:sldMkLst>
      </pc:sldChg>
      <pc:sldChg chg="add">
        <pc:chgData name="Malek, Jeb" userId="60687467-e533-4b88-99c9-a4c24fb41ab0" providerId="ADAL" clId="{6CA07764-CA0E-4161-84BF-5127F3C8A98C}" dt="2024-04-17T14:53:28.119" v="175" actId="2890"/>
        <pc:sldMkLst>
          <pc:docMk/>
          <pc:sldMk cId="3331985792" sldId="329"/>
        </pc:sldMkLst>
      </pc:sldChg>
      <pc:sldChg chg="add">
        <pc:chgData name="Malek, Jeb" userId="60687467-e533-4b88-99c9-a4c24fb41ab0" providerId="ADAL" clId="{6CA07764-CA0E-4161-84BF-5127F3C8A98C}" dt="2024-04-17T14:54:15.360" v="241" actId="2890"/>
        <pc:sldMkLst>
          <pc:docMk/>
          <pc:sldMk cId="544127081" sldId="330"/>
        </pc:sldMkLst>
      </pc:sldChg>
      <pc:sldChg chg="add">
        <pc:chgData name="Malek, Jeb" userId="60687467-e533-4b88-99c9-a4c24fb41ab0" providerId="ADAL" clId="{6CA07764-CA0E-4161-84BF-5127F3C8A98C}" dt="2024-04-17T14:54:18.137" v="242" actId="2890"/>
        <pc:sldMkLst>
          <pc:docMk/>
          <pc:sldMk cId="570604068" sldId="331"/>
        </pc:sldMkLst>
      </pc:sldChg>
      <pc:sldChg chg="modSp add mod">
        <pc:chgData name="Malek, Jeb" userId="60687467-e533-4b88-99c9-a4c24fb41ab0" providerId="ADAL" clId="{6CA07764-CA0E-4161-84BF-5127F3C8A98C}" dt="2024-04-17T14:54:31.458" v="264" actId="20577"/>
        <pc:sldMkLst>
          <pc:docMk/>
          <pc:sldMk cId="1668883588" sldId="332"/>
        </pc:sldMkLst>
        <pc:spChg chg="mod">
          <ac:chgData name="Malek, Jeb" userId="60687467-e533-4b88-99c9-a4c24fb41ab0" providerId="ADAL" clId="{6CA07764-CA0E-4161-84BF-5127F3C8A98C}" dt="2024-04-17T14:54:31.458" v="264" actId="20577"/>
          <ac:spMkLst>
            <pc:docMk/>
            <pc:sldMk cId="1668883588" sldId="332"/>
            <ac:spMk id="2" creationId="{911433BC-F4A0-229C-F5B8-F90B976E8368}"/>
          </ac:spMkLst>
        </pc:spChg>
      </pc:sldChg>
      <pc:sldChg chg="add">
        <pc:chgData name="Malek, Jeb" userId="60687467-e533-4b88-99c9-a4c24fb41ab0" providerId="ADAL" clId="{6CA07764-CA0E-4161-84BF-5127F3C8A98C}" dt="2024-04-17T14:54:42.268" v="265" actId="2890"/>
        <pc:sldMkLst>
          <pc:docMk/>
          <pc:sldMk cId="779444005" sldId="333"/>
        </pc:sldMkLst>
      </pc:sldChg>
      <pc:sldChg chg="add">
        <pc:chgData name="Malek, Jeb" userId="60687467-e533-4b88-99c9-a4c24fb41ab0" providerId="ADAL" clId="{6CA07764-CA0E-4161-84BF-5127F3C8A98C}" dt="2024-04-17T14:54:44.416" v="266" actId="2890"/>
        <pc:sldMkLst>
          <pc:docMk/>
          <pc:sldMk cId="4176198454" sldId="334"/>
        </pc:sldMkLst>
      </pc:sldChg>
      <pc:sldChg chg="addSp delSp modSp add del mod">
        <pc:chgData name="Malek, Jeb" userId="60687467-e533-4b88-99c9-a4c24fb41ab0" providerId="ADAL" clId="{6CA07764-CA0E-4161-84BF-5127F3C8A98C}" dt="2024-04-17T21:54:01.954" v="1405" actId="47"/>
        <pc:sldMkLst>
          <pc:docMk/>
          <pc:sldMk cId="1926201172" sldId="335"/>
        </pc:sldMkLst>
        <pc:spChg chg="add del mod">
          <ac:chgData name="Malek, Jeb" userId="60687467-e533-4b88-99c9-a4c24fb41ab0" providerId="ADAL" clId="{6CA07764-CA0E-4161-84BF-5127F3C8A98C}" dt="2024-04-17T21:45:38.197" v="1282"/>
          <ac:spMkLst>
            <pc:docMk/>
            <pc:sldMk cId="1926201172" sldId="335"/>
            <ac:spMk id="3" creationId="{9FAB9FB2-241B-6565-531A-DFDF16CDA7A7}"/>
          </ac:spMkLst>
        </pc:spChg>
        <pc:spChg chg="add mod">
          <ac:chgData name="Malek, Jeb" userId="60687467-e533-4b88-99c9-a4c24fb41ab0" providerId="ADAL" clId="{6CA07764-CA0E-4161-84BF-5127F3C8A98C}" dt="2024-04-17T21:44:50.669" v="1280" actId="14100"/>
          <ac:spMkLst>
            <pc:docMk/>
            <pc:sldMk cId="1926201172" sldId="335"/>
            <ac:spMk id="4" creationId="{458608FA-8826-DA95-90DC-1504B7355482}"/>
          </ac:spMkLst>
        </pc:spChg>
        <pc:spChg chg="add">
          <ac:chgData name="Malek, Jeb" userId="60687467-e533-4b88-99c9-a4c24fb41ab0" providerId="ADAL" clId="{6CA07764-CA0E-4161-84BF-5127F3C8A98C}" dt="2024-04-17T21:44:55.703" v="1281"/>
          <ac:spMkLst>
            <pc:docMk/>
            <pc:sldMk cId="1926201172" sldId="335"/>
            <ac:spMk id="5" creationId="{97069B9F-FA04-4501-8C3E-48F9084B70D8}"/>
          </ac:spMkLst>
        </pc:spChg>
        <pc:spChg chg="del mod">
          <ac:chgData name="Malek, Jeb" userId="60687467-e533-4b88-99c9-a4c24fb41ab0" providerId="ADAL" clId="{6CA07764-CA0E-4161-84BF-5127F3C8A98C}" dt="2024-04-17T21:44:43.065" v="1277"/>
          <ac:spMkLst>
            <pc:docMk/>
            <pc:sldMk cId="1926201172" sldId="335"/>
            <ac:spMk id="8" creationId="{161EBD63-0969-3DFB-E318-F3A6DD44B38A}"/>
          </ac:spMkLst>
        </pc:spChg>
        <pc:spChg chg="add mod">
          <ac:chgData name="Malek, Jeb" userId="60687467-e533-4b88-99c9-a4c24fb41ab0" providerId="ADAL" clId="{6CA07764-CA0E-4161-84BF-5127F3C8A98C}" dt="2024-04-17T21:53:11.773" v="1389" actId="21"/>
          <ac:spMkLst>
            <pc:docMk/>
            <pc:sldMk cId="1926201172" sldId="335"/>
            <ac:spMk id="9" creationId="{5EE8CE60-9397-181A-A738-67E50D3693B9}"/>
          </ac:spMkLst>
        </pc:spChg>
        <pc:graphicFrameChg chg="del">
          <ac:chgData name="Malek, Jeb" userId="60687467-e533-4b88-99c9-a4c24fb41ab0" providerId="ADAL" clId="{6CA07764-CA0E-4161-84BF-5127F3C8A98C}" dt="2024-04-17T21:41:38.170" v="1275" actId="478"/>
          <ac:graphicFrameMkLst>
            <pc:docMk/>
            <pc:sldMk cId="1926201172" sldId="335"/>
            <ac:graphicFrameMk id="15" creationId="{FF380783-E28A-C69E-0F88-1D0447113669}"/>
          </ac:graphicFrameMkLst>
        </pc:graphicFrameChg>
        <pc:picChg chg="add del mod">
          <ac:chgData name="Malek, Jeb" userId="60687467-e533-4b88-99c9-a4c24fb41ab0" providerId="ADAL" clId="{6CA07764-CA0E-4161-84BF-5127F3C8A98C}" dt="2024-04-17T21:53:11.773" v="1389" actId="21"/>
          <ac:picMkLst>
            <pc:docMk/>
            <pc:sldMk cId="1926201172" sldId="335"/>
            <ac:picMk id="7" creationId="{71ECB9FB-449F-E2F6-6E09-584B3A12CDBF}"/>
          </ac:picMkLst>
        </pc:picChg>
        <pc:picChg chg="del">
          <ac:chgData name="Malek, Jeb" userId="60687467-e533-4b88-99c9-a4c24fb41ab0" providerId="ADAL" clId="{6CA07764-CA0E-4161-84BF-5127F3C8A98C}" dt="2024-04-17T21:41:35.255" v="1274" actId="478"/>
          <ac:picMkLst>
            <pc:docMk/>
            <pc:sldMk cId="1926201172" sldId="335"/>
            <ac:picMk id="14" creationId="{971A97FD-A712-196D-1D06-923D12607CC1}"/>
          </ac:picMkLst>
        </pc:picChg>
      </pc:sldChg>
    </pc:docChg>
  </pc:docChgLst>
  <pc:docChgLst>
    <pc:chgData name="Haylow, Lyric C" userId="f63779a3-44cb-46e5-a715-54f7655c3751" providerId="ADAL" clId="{F94692A9-C07F-4093-9AA6-45F6C6A1816A}"/>
    <pc:docChg chg="undo custSel addSld delSld modSld sldOrd">
      <pc:chgData name="Haylow, Lyric C" userId="f63779a3-44cb-46e5-a715-54f7655c3751" providerId="ADAL" clId="{F94692A9-C07F-4093-9AA6-45F6C6A1816A}" dt="2024-04-22T14:45:33.342" v="713" actId="20577"/>
      <pc:docMkLst>
        <pc:docMk/>
      </pc:docMkLst>
      <pc:sldChg chg="del">
        <pc:chgData name="Haylow, Lyric C" userId="f63779a3-44cb-46e5-a715-54f7655c3751" providerId="ADAL" clId="{F94692A9-C07F-4093-9AA6-45F6C6A1816A}" dt="2024-04-22T14:14:59.659" v="17" actId="47"/>
        <pc:sldMkLst>
          <pc:docMk/>
          <pc:sldMk cId="3743926407" sldId="281"/>
        </pc:sldMkLst>
      </pc:sldChg>
      <pc:sldChg chg="del ord">
        <pc:chgData name="Haylow, Lyric C" userId="f63779a3-44cb-46e5-a715-54f7655c3751" providerId="ADAL" clId="{F94692A9-C07F-4093-9AA6-45F6C6A1816A}" dt="2024-04-22T14:14:50.223" v="7" actId="47"/>
        <pc:sldMkLst>
          <pc:docMk/>
          <pc:sldMk cId="4292850638" sldId="282"/>
        </pc:sldMkLst>
      </pc:sldChg>
      <pc:sldChg chg="del">
        <pc:chgData name="Haylow, Lyric C" userId="f63779a3-44cb-46e5-a715-54f7655c3751" providerId="ADAL" clId="{F94692A9-C07F-4093-9AA6-45F6C6A1816A}" dt="2024-04-22T14:14:56.130" v="8" actId="47"/>
        <pc:sldMkLst>
          <pc:docMk/>
          <pc:sldMk cId="3260355504" sldId="317"/>
        </pc:sldMkLst>
      </pc:sldChg>
      <pc:sldChg chg="del ord">
        <pc:chgData name="Haylow, Lyric C" userId="f63779a3-44cb-46e5-a715-54f7655c3751" providerId="ADAL" clId="{F94692A9-C07F-4093-9AA6-45F6C6A1816A}" dt="2024-04-22T14:14:46.443" v="4" actId="47"/>
        <pc:sldMkLst>
          <pc:docMk/>
          <pc:sldMk cId="3163688460" sldId="319"/>
        </pc:sldMkLst>
      </pc:sldChg>
      <pc:sldChg chg="del">
        <pc:chgData name="Haylow, Lyric C" userId="f63779a3-44cb-46e5-a715-54f7655c3751" providerId="ADAL" clId="{F94692A9-C07F-4093-9AA6-45F6C6A1816A}" dt="2024-04-22T14:14:59.423" v="16" actId="47"/>
        <pc:sldMkLst>
          <pc:docMk/>
          <pc:sldMk cId="1791244886" sldId="320"/>
        </pc:sldMkLst>
      </pc:sldChg>
      <pc:sldChg chg="del">
        <pc:chgData name="Haylow, Lyric C" userId="f63779a3-44cb-46e5-a715-54f7655c3751" providerId="ADAL" clId="{F94692A9-C07F-4093-9AA6-45F6C6A1816A}" dt="2024-04-22T14:14:57.540" v="10" actId="47"/>
        <pc:sldMkLst>
          <pc:docMk/>
          <pc:sldMk cId="2367047505" sldId="322"/>
        </pc:sldMkLst>
      </pc:sldChg>
      <pc:sldChg chg="del">
        <pc:chgData name="Haylow, Lyric C" userId="f63779a3-44cb-46e5-a715-54f7655c3751" providerId="ADAL" clId="{F94692A9-C07F-4093-9AA6-45F6C6A1816A}" dt="2024-04-22T14:14:58.023" v="11" actId="47"/>
        <pc:sldMkLst>
          <pc:docMk/>
          <pc:sldMk cId="1732011831" sldId="323"/>
        </pc:sldMkLst>
      </pc:sldChg>
      <pc:sldChg chg="add del">
        <pc:chgData name="Haylow, Lyric C" userId="f63779a3-44cb-46e5-a715-54f7655c3751" providerId="ADAL" clId="{F94692A9-C07F-4093-9AA6-45F6C6A1816A}" dt="2024-04-22T14:15:01.310" v="19" actId="47"/>
        <pc:sldMkLst>
          <pc:docMk/>
          <pc:sldMk cId="2566418401" sldId="324"/>
        </pc:sldMkLst>
      </pc:sldChg>
      <pc:sldChg chg="del">
        <pc:chgData name="Haylow, Lyric C" userId="f63779a3-44cb-46e5-a715-54f7655c3751" providerId="ADAL" clId="{F94692A9-C07F-4093-9AA6-45F6C6A1816A}" dt="2024-04-22T14:14:56.953" v="9" actId="47"/>
        <pc:sldMkLst>
          <pc:docMk/>
          <pc:sldMk cId="1970870106" sldId="326"/>
        </pc:sldMkLst>
      </pc:sldChg>
      <pc:sldChg chg="modSp mod">
        <pc:chgData name="Haylow, Lyric C" userId="f63779a3-44cb-46e5-a715-54f7655c3751" providerId="ADAL" clId="{F94692A9-C07F-4093-9AA6-45F6C6A1816A}" dt="2024-04-22T14:15:25.127" v="21" actId="1076"/>
        <pc:sldMkLst>
          <pc:docMk/>
          <pc:sldMk cId="415046729" sldId="328"/>
        </pc:sldMkLst>
        <pc:spChg chg="mod">
          <ac:chgData name="Haylow, Lyric C" userId="f63779a3-44cb-46e5-a715-54f7655c3751" providerId="ADAL" clId="{F94692A9-C07F-4093-9AA6-45F6C6A1816A}" dt="2024-04-22T14:15:21.015" v="20" actId="1076"/>
          <ac:spMkLst>
            <pc:docMk/>
            <pc:sldMk cId="415046729" sldId="328"/>
            <ac:spMk id="3" creationId="{F9192104-813F-7BE3-7C34-3B5B1353B8AD}"/>
          </ac:spMkLst>
        </pc:spChg>
        <pc:spChg chg="mod">
          <ac:chgData name="Haylow, Lyric C" userId="f63779a3-44cb-46e5-a715-54f7655c3751" providerId="ADAL" clId="{F94692A9-C07F-4093-9AA6-45F6C6A1816A}" dt="2024-04-22T14:15:25.127" v="21" actId="1076"/>
          <ac:spMkLst>
            <pc:docMk/>
            <pc:sldMk cId="415046729" sldId="328"/>
            <ac:spMk id="10" creationId="{6FF471ED-6A72-AE60-01B6-004A0ACC5B14}"/>
          </ac:spMkLst>
        </pc:spChg>
      </pc:sldChg>
      <pc:sldChg chg="add del">
        <pc:chgData name="Haylow, Lyric C" userId="f63779a3-44cb-46e5-a715-54f7655c3751" providerId="ADAL" clId="{F94692A9-C07F-4093-9AA6-45F6C6A1816A}" dt="2024-04-22T14:14:48.106" v="6" actId="47"/>
        <pc:sldMkLst>
          <pc:docMk/>
          <pc:sldMk cId="3331985792" sldId="329"/>
        </pc:sldMkLst>
      </pc:sldChg>
      <pc:sldChg chg="modSp new mod">
        <pc:chgData name="Haylow, Lyric C" userId="f63779a3-44cb-46e5-a715-54f7655c3751" providerId="ADAL" clId="{F94692A9-C07F-4093-9AA6-45F6C6A1816A}" dt="2024-04-22T14:45:33.342" v="713" actId="20577"/>
        <pc:sldMkLst>
          <pc:docMk/>
          <pc:sldMk cId="1940852279" sldId="330"/>
        </pc:sldMkLst>
        <pc:spChg chg="mod">
          <ac:chgData name="Haylow, Lyric C" userId="f63779a3-44cb-46e5-a715-54f7655c3751" providerId="ADAL" clId="{F94692A9-C07F-4093-9AA6-45F6C6A1816A}" dt="2024-04-22T14:15:52.391" v="39" actId="27636"/>
          <ac:spMkLst>
            <pc:docMk/>
            <pc:sldMk cId="1940852279" sldId="330"/>
            <ac:spMk id="2" creationId="{2A4406CB-A5A9-FE6B-41BD-9218BECD558E}"/>
          </ac:spMkLst>
        </pc:spChg>
        <pc:spChg chg="mod">
          <ac:chgData name="Haylow, Lyric C" userId="f63779a3-44cb-46e5-a715-54f7655c3751" providerId="ADAL" clId="{F94692A9-C07F-4093-9AA6-45F6C6A1816A}" dt="2024-04-22T14:45:33.342" v="713" actId="20577"/>
          <ac:spMkLst>
            <pc:docMk/>
            <pc:sldMk cId="1940852279" sldId="330"/>
            <ac:spMk id="3" creationId="{003317AB-74F4-B747-DD49-77C28B141919}"/>
          </ac:spMkLst>
        </pc:spChg>
      </pc:sldChg>
      <pc:sldChg chg="del">
        <pc:chgData name="Haylow, Lyric C" userId="f63779a3-44cb-46e5-a715-54f7655c3751" providerId="ADAL" clId="{F94692A9-C07F-4093-9AA6-45F6C6A1816A}" dt="2024-04-22T14:14:58.471" v="13" actId="47"/>
        <pc:sldMkLst>
          <pc:docMk/>
          <pc:sldMk cId="1668883588" sldId="332"/>
        </pc:sldMkLst>
      </pc:sldChg>
      <pc:sldChg chg="del">
        <pc:chgData name="Haylow, Lyric C" userId="f63779a3-44cb-46e5-a715-54f7655c3751" providerId="ADAL" clId="{F94692A9-C07F-4093-9AA6-45F6C6A1816A}" dt="2024-04-22T14:14:58.934" v="14" actId="47"/>
        <pc:sldMkLst>
          <pc:docMk/>
          <pc:sldMk cId="779444005" sldId="333"/>
        </pc:sldMkLst>
      </pc:sldChg>
      <pc:sldChg chg="del">
        <pc:chgData name="Haylow, Lyric C" userId="f63779a3-44cb-46e5-a715-54f7655c3751" providerId="ADAL" clId="{F94692A9-C07F-4093-9AA6-45F6C6A1816A}" dt="2024-04-22T14:14:58.260" v="12" actId="47"/>
        <pc:sldMkLst>
          <pc:docMk/>
          <pc:sldMk cId="4176198454" sldId="334"/>
        </pc:sldMkLst>
      </pc:sldChg>
      <pc:sldChg chg="del">
        <pc:chgData name="Haylow, Lyric C" userId="f63779a3-44cb-46e5-a715-54f7655c3751" providerId="ADAL" clId="{F94692A9-C07F-4093-9AA6-45F6C6A1816A}" dt="2024-04-22T14:14:59.206" v="15" actId="47"/>
        <pc:sldMkLst>
          <pc:docMk/>
          <pc:sldMk cId="830334589" sldId="335"/>
        </pc:sldMkLst>
      </pc:sldChg>
    </pc:docChg>
  </pc:docChgLst>
  <pc:docChgLst>
    <pc:chgData name="Haylow, Lyric C" userId="S::lyrich237339@tamu.edu::f63779a3-44cb-46e5-a715-54f7655c3751" providerId="AD" clId="Web-{3041AFBE-1FD6-4B23-8441-C52F7D7158A1}"/>
    <pc:docChg chg="modSld sldOrd">
      <pc:chgData name="Haylow, Lyric C" userId="S::lyrich237339@tamu.edu::f63779a3-44cb-46e5-a715-54f7655c3751" providerId="AD" clId="Web-{3041AFBE-1FD6-4B23-8441-C52F7D7158A1}" dt="2024-04-17T20:28:53.716" v="1586" actId="20577"/>
      <pc:docMkLst>
        <pc:docMk/>
      </pc:docMkLst>
      <pc:sldChg chg="addSp delSp modSp">
        <pc:chgData name="Haylow, Lyric C" userId="S::lyrich237339@tamu.edu::f63779a3-44cb-46e5-a715-54f7655c3751" providerId="AD" clId="Web-{3041AFBE-1FD6-4B23-8441-C52F7D7158A1}" dt="2024-04-17T16:16:50.482" v="442" actId="1076"/>
        <pc:sldMkLst>
          <pc:docMk/>
          <pc:sldMk cId="3163688460" sldId="319"/>
        </pc:sldMkLst>
        <pc:spChg chg="add del mod">
          <ac:chgData name="Haylow, Lyric C" userId="S::lyrich237339@tamu.edu::f63779a3-44cb-46e5-a715-54f7655c3751" providerId="AD" clId="Web-{3041AFBE-1FD6-4B23-8441-C52F7D7158A1}" dt="2024-04-17T16:01:56.792" v="7"/>
          <ac:spMkLst>
            <pc:docMk/>
            <pc:sldMk cId="3163688460" sldId="319"/>
            <ac:spMk id="3" creationId="{A7627E1B-D2BF-2241-1001-9C8CB982300C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16:30.434" v="435"/>
          <ac:spMkLst>
            <pc:docMk/>
            <pc:sldMk cId="3163688460" sldId="319"/>
            <ac:spMk id="4" creationId="{6F599376-0E4F-F3B5-83C3-15A17B9D11D3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16:30.434" v="434"/>
          <ac:spMkLst>
            <pc:docMk/>
            <pc:sldMk cId="3163688460" sldId="319"/>
            <ac:spMk id="5" creationId="{46E814BF-2C2A-E4FF-B89C-6388FBB29705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06:49.787" v="224"/>
          <ac:spMkLst>
            <pc:docMk/>
            <pc:sldMk cId="3163688460" sldId="319"/>
            <ac:spMk id="7" creationId="{69850DF8-EFD5-5B02-F306-EC129C29C338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2:38.379" v="315" actId="20577"/>
          <ac:spMkLst>
            <pc:docMk/>
            <pc:sldMk cId="3163688460" sldId="319"/>
            <ac:spMk id="8" creationId="{73F16A07-040D-1763-9E3A-899CE56EC2B1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08:08.900" v="242"/>
          <ac:spMkLst>
            <pc:docMk/>
            <pc:sldMk cId="3163688460" sldId="319"/>
            <ac:spMk id="9" creationId="{927A01EA-E3EE-D251-4D68-0BCB309FA0CB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08:10.165" v="244"/>
          <ac:spMkLst>
            <pc:docMk/>
            <pc:sldMk cId="3163688460" sldId="319"/>
            <ac:spMk id="10" creationId="{B11D9D66-15A6-5ED4-F6FA-CEF84944A84C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08:09.603" v="243"/>
          <ac:spMkLst>
            <pc:docMk/>
            <pc:sldMk cId="3163688460" sldId="319"/>
            <ac:spMk id="11" creationId="{FA494CDF-0B8F-8AFA-6873-30E00E2587D9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6:11.559" v="433" actId="20577"/>
          <ac:spMkLst>
            <pc:docMk/>
            <pc:sldMk cId="3163688460" sldId="319"/>
            <ac:spMk id="12" creationId="{4A87A1CD-47CA-8CF1-6242-2AE7CA628B6F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6:50.482" v="442" actId="1076"/>
          <ac:spMkLst>
            <pc:docMk/>
            <pc:sldMk cId="3163688460" sldId="319"/>
            <ac:spMk id="13" creationId="{42C47483-F342-1B60-8C28-191EA778D453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6:44.013" v="440" actId="1076"/>
          <ac:spMkLst>
            <pc:docMk/>
            <pc:sldMk cId="3163688460" sldId="319"/>
            <ac:spMk id="14" creationId="{6CE5079A-85F2-E9AB-88EE-1E4F7557937A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6:39.763" v="439" actId="1076"/>
          <ac:spMkLst>
            <pc:docMk/>
            <pc:sldMk cId="3163688460" sldId="319"/>
            <ac:spMk id="15" creationId="{44ADDC60-12A3-38CC-1C6B-96808C30292B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16:47.872" v="441" actId="1076"/>
          <ac:spMkLst>
            <pc:docMk/>
            <pc:sldMk cId="3163688460" sldId="319"/>
            <ac:spMk id="16" creationId="{C18B9292-849B-4832-E8DD-448B324DBC1B}"/>
          </ac:spMkLst>
        </pc:spChg>
        <pc:spChg chg="mod">
          <ac:chgData name="Haylow, Lyric C" userId="S::lyrich237339@tamu.edu::f63779a3-44cb-46e5-a715-54f7655c3751" providerId="AD" clId="Web-{3041AFBE-1FD6-4B23-8441-C52F7D7158A1}" dt="2024-04-17T16:01:42.369" v="5" actId="1076"/>
          <ac:spMkLst>
            <pc:docMk/>
            <pc:sldMk cId="3163688460" sldId="319"/>
            <ac:spMk id="61" creationId="{00000000-0000-0000-0000-000000000000}"/>
          </ac:spMkLst>
        </pc:spChg>
        <pc:spChg chg="mod">
          <ac:chgData name="Haylow, Lyric C" userId="S::lyrich237339@tamu.edu::f63779a3-44cb-46e5-a715-54f7655c3751" providerId="AD" clId="Web-{3041AFBE-1FD6-4B23-8441-C52F7D7158A1}" dt="2024-04-17T16:06:47.100" v="223" actId="20577"/>
          <ac:spMkLst>
            <pc:docMk/>
            <pc:sldMk cId="3163688460" sldId="319"/>
            <ac:spMk id="62" creationId="{00000000-0000-0000-0000-000000000000}"/>
          </ac:spMkLst>
        </pc:spChg>
        <pc:picChg chg="mod">
          <ac:chgData name="Haylow, Lyric C" userId="S::lyrich237339@tamu.edu::f63779a3-44cb-46e5-a715-54f7655c3751" providerId="AD" clId="Web-{3041AFBE-1FD6-4B23-8441-C52F7D7158A1}" dt="2024-04-17T16:16:37.184" v="438" actId="1076"/>
          <ac:picMkLst>
            <pc:docMk/>
            <pc:sldMk cId="3163688460" sldId="319"/>
            <ac:picMk id="2" creationId="{10524232-68B4-F299-8BB9-7D2E4D695EBE}"/>
          </ac:picMkLst>
        </pc:picChg>
      </pc:sldChg>
      <pc:sldChg chg="addSp modSp ord">
        <pc:chgData name="Haylow, Lyric C" userId="S::lyrich237339@tamu.edu::f63779a3-44cb-46e5-a715-54f7655c3751" providerId="AD" clId="Web-{3041AFBE-1FD6-4B23-8441-C52F7D7158A1}" dt="2024-04-17T20:23:35.157" v="1556" actId="1076"/>
        <pc:sldMkLst>
          <pc:docMk/>
          <pc:sldMk cId="2566418401" sldId="324"/>
        </pc:sldMkLst>
        <pc:spChg chg="mod">
          <ac:chgData name="Haylow, Lyric C" userId="S::lyrich237339@tamu.edu::f63779a3-44cb-46e5-a715-54f7655c3751" providerId="AD" clId="Web-{3041AFBE-1FD6-4B23-8441-C52F7D7158A1}" dt="2024-04-17T20:10:56.676" v="1109" actId="20577"/>
          <ac:spMkLst>
            <pc:docMk/>
            <pc:sldMk cId="2566418401" sldId="324"/>
            <ac:spMk id="2" creationId="{9EC81AED-2574-10A5-8123-292760C2F2CF}"/>
          </ac:spMkLst>
        </pc:spChg>
        <pc:spChg chg="mod">
          <ac:chgData name="Haylow, Lyric C" userId="S::lyrich237339@tamu.edu::f63779a3-44cb-46e5-a715-54f7655c3751" providerId="AD" clId="Web-{3041AFBE-1FD6-4B23-8441-C52F7D7158A1}" dt="2024-04-17T20:09:34.220" v="1083" actId="20577"/>
          <ac:spMkLst>
            <pc:docMk/>
            <pc:sldMk cId="2566418401" sldId="324"/>
            <ac:spMk id="3" creationId="{F9192104-813F-7BE3-7C34-3B5B1353B8AD}"/>
          </ac:spMkLst>
        </pc:spChg>
        <pc:graphicFrameChg chg="add mod modGraphic">
          <ac:chgData name="Haylow, Lyric C" userId="S::lyrich237339@tamu.edu::f63779a3-44cb-46e5-a715-54f7655c3751" providerId="AD" clId="Web-{3041AFBE-1FD6-4B23-8441-C52F7D7158A1}" dt="2024-04-17T20:23:30.329" v="1555" actId="1076"/>
          <ac:graphicFrameMkLst>
            <pc:docMk/>
            <pc:sldMk cId="2566418401" sldId="324"/>
            <ac:graphicFrameMk id="4" creationId="{C9BC260A-6024-348C-EE6E-D9F5DA37D416}"/>
          </ac:graphicFrameMkLst>
        </pc:graphicFrameChg>
        <pc:graphicFrameChg chg="add mod">
          <ac:chgData name="Haylow, Lyric C" userId="S::lyrich237339@tamu.edu::f63779a3-44cb-46e5-a715-54f7655c3751" providerId="AD" clId="Web-{3041AFBE-1FD6-4B23-8441-C52F7D7158A1}" dt="2024-04-17T20:23:35.157" v="1556" actId="1076"/>
          <ac:graphicFrameMkLst>
            <pc:docMk/>
            <pc:sldMk cId="2566418401" sldId="324"/>
            <ac:graphicFrameMk id="5" creationId="{99BEC764-01FB-A2C5-2254-19A488AC8CA6}"/>
          </ac:graphicFrameMkLst>
        </pc:graphicFrameChg>
      </pc:sldChg>
      <pc:sldChg chg="addSp delSp modSp">
        <pc:chgData name="Haylow, Lyric C" userId="S::lyrich237339@tamu.edu::f63779a3-44cb-46e5-a715-54f7655c3751" providerId="AD" clId="Web-{3041AFBE-1FD6-4B23-8441-C52F7D7158A1}" dt="2024-04-17T20:28:53.716" v="1586" actId="20577"/>
        <pc:sldMkLst>
          <pc:docMk/>
          <pc:sldMk cId="415046729" sldId="328"/>
        </pc:sldMkLst>
        <pc:spChg chg="mod">
          <ac:chgData name="Haylow, Lyric C" userId="S::lyrich237339@tamu.edu::f63779a3-44cb-46e5-a715-54f7655c3751" providerId="AD" clId="Web-{3041AFBE-1FD6-4B23-8441-C52F7D7158A1}" dt="2024-04-17T20:28:53.716" v="1586" actId="20577"/>
          <ac:spMkLst>
            <pc:docMk/>
            <pc:sldMk cId="415046729" sldId="328"/>
            <ac:spMk id="2" creationId="{9EC81AED-2574-10A5-8123-292760C2F2CF}"/>
          </ac:spMkLst>
        </pc:spChg>
        <pc:spChg chg="mod">
          <ac:chgData name="Haylow, Lyric C" userId="S::lyrich237339@tamu.edu::f63779a3-44cb-46e5-a715-54f7655c3751" providerId="AD" clId="Web-{3041AFBE-1FD6-4B23-8441-C52F7D7158A1}" dt="2024-04-17T20:28:11.542" v="1567" actId="14100"/>
          <ac:spMkLst>
            <pc:docMk/>
            <pc:sldMk cId="415046729" sldId="328"/>
            <ac:spMk id="3" creationId="{F9192104-813F-7BE3-7C34-3B5B1353B8AD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20:28:26.465" v="1573"/>
          <ac:spMkLst>
            <pc:docMk/>
            <pc:sldMk cId="415046729" sldId="328"/>
            <ac:spMk id="4" creationId="{8554A26A-CA22-24A2-49F0-77D76EC6F99D}"/>
          </ac:spMkLst>
        </pc:spChg>
      </pc:sldChg>
      <pc:sldChg chg="addSp delSp modSp ord">
        <pc:chgData name="Haylow, Lyric C" userId="S::lyrich237339@tamu.edu::f63779a3-44cb-46e5-a715-54f7655c3751" providerId="AD" clId="Web-{3041AFBE-1FD6-4B23-8441-C52F7D7158A1}" dt="2024-04-17T17:15:45.378" v="1072" actId="20577"/>
        <pc:sldMkLst>
          <pc:docMk/>
          <pc:sldMk cId="3331985792" sldId="329"/>
        </pc:sldMkLst>
        <pc:spChg chg="del mod">
          <ac:chgData name="Haylow, Lyric C" userId="S::lyrich237339@tamu.edu::f63779a3-44cb-46e5-a715-54f7655c3751" providerId="AD" clId="Web-{3041AFBE-1FD6-4B23-8441-C52F7D7158A1}" dt="2024-04-17T16:55:20.323" v="578"/>
          <ac:spMkLst>
            <pc:docMk/>
            <pc:sldMk cId="3331985792" sldId="329"/>
            <ac:spMk id="2" creationId="{9EC81AED-2574-10A5-8123-292760C2F2CF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7:15:45.378" v="1072" actId="20577"/>
          <ac:spMkLst>
            <pc:docMk/>
            <pc:sldMk cId="3331985792" sldId="329"/>
            <ac:spMk id="3" creationId="{F9192104-813F-7BE3-7C34-3B5B1353B8AD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6:55:16.839" v="577" actId="20577"/>
          <ac:spMkLst>
            <pc:docMk/>
            <pc:sldMk cId="3331985792" sldId="329"/>
            <ac:spMk id="5" creationId="{192AC426-D438-B1F5-D20F-85D1FE6597D3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6:55:25.323" v="579"/>
          <ac:spMkLst>
            <pc:docMk/>
            <pc:sldMk cId="3331985792" sldId="329"/>
            <ac:spMk id="7" creationId="{9F3836AB-66D1-5A75-1A05-CAA84E6546EE}"/>
          </ac:spMkLst>
        </pc:spChg>
        <pc:spChg chg="add del mod">
          <ac:chgData name="Haylow, Lyric C" userId="S::lyrich237339@tamu.edu::f63779a3-44cb-46e5-a715-54f7655c3751" providerId="AD" clId="Web-{3041AFBE-1FD6-4B23-8441-C52F7D7158A1}" dt="2024-04-17T17:04:51.286" v="710"/>
          <ac:spMkLst>
            <pc:docMk/>
            <pc:sldMk cId="3331985792" sldId="329"/>
            <ac:spMk id="28" creationId="{26305D1F-3334-3DCB-AEF4-819D6A6A8314}"/>
          </ac:spMkLst>
        </pc:spChg>
        <pc:spChg chg="add del">
          <ac:chgData name="Haylow, Lyric C" userId="S::lyrich237339@tamu.edu::f63779a3-44cb-46e5-a715-54f7655c3751" providerId="AD" clId="Web-{3041AFBE-1FD6-4B23-8441-C52F7D7158A1}" dt="2024-04-17T17:06:37.713" v="722"/>
          <ac:spMkLst>
            <pc:docMk/>
            <pc:sldMk cId="3331985792" sldId="329"/>
            <ac:spMk id="30" creationId="{10187B1B-59AE-3412-718E-AB9E0E0C1FB7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08:13.999" v="789" actId="20577"/>
          <ac:spMkLst>
            <pc:docMk/>
            <pc:sldMk cId="3331985792" sldId="329"/>
            <ac:spMk id="33" creationId="{8C209522-D630-13CF-DC85-061EEE5B2389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08:38.250" v="796" actId="1076"/>
          <ac:spMkLst>
            <pc:docMk/>
            <pc:sldMk cId="3331985792" sldId="329"/>
            <ac:spMk id="34" creationId="{824FA900-6F90-543A-1D76-FF4A53DA8649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09:06.610" v="814" actId="1076"/>
          <ac:spMkLst>
            <pc:docMk/>
            <pc:sldMk cId="3331985792" sldId="329"/>
            <ac:spMk id="35" creationId="{0DFBD4EC-6736-47CB-E753-B9E4D8A54B61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10:02.457" v="853" actId="1076"/>
          <ac:spMkLst>
            <pc:docMk/>
            <pc:sldMk cId="3331985792" sldId="329"/>
            <ac:spMk id="36" creationId="{6D63A217-888A-D21C-BC8F-D3D6329FACA2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10:54.928" v="872" actId="1076"/>
          <ac:spMkLst>
            <pc:docMk/>
            <pc:sldMk cId="3331985792" sldId="329"/>
            <ac:spMk id="37" creationId="{182E2E30-F069-07CC-4445-D7B1B96DB09E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11:21.976" v="890" actId="1076"/>
          <ac:spMkLst>
            <pc:docMk/>
            <pc:sldMk cId="3331985792" sldId="329"/>
            <ac:spMk id="38" creationId="{0AFB5E04-4B4E-6AB4-AA4D-5250DBB5827B}"/>
          </ac:spMkLst>
        </pc:spChg>
        <pc:spChg chg="add mod">
          <ac:chgData name="Haylow, Lyric C" userId="S::lyrich237339@tamu.edu::f63779a3-44cb-46e5-a715-54f7655c3751" providerId="AD" clId="Web-{3041AFBE-1FD6-4B23-8441-C52F7D7158A1}" dt="2024-04-17T17:12:18.025" v="904" actId="1076"/>
          <ac:spMkLst>
            <pc:docMk/>
            <pc:sldMk cId="3331985792" sldId="329"/>
            <ac:spMk id="39" creationId="{E50D8732-0A65-E43F-9B3E-8A88B12609C8}"/>
          </ac:spMkLst>
        </pc:spChg>
        <pc:picChg chg="add del mod ord">
          <ac:chgData name="Haylow, Lyric C" userId="S::lyrich237339@tamu.edu::f63779a3-44cb-46e5-a715-54f7655c3751" providerId="AD" clId="Web-{3041AFBE-1FD6-4B23-8441-C52F7D7158A1}" dt="2024-04-17T16:56:01.919" v="585"/>
          <ac:picMkLst>
            <pc:docMk/>
            <pc:sldMk cId="3331985792" sldId="329"/>
            <ac:picMk id="8" creationId="{5020B903-F35D-D18D-272C-513CB49FFD49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6:59:50.210" v="647" actId="1076"/>
          <ac:picMkLst>
            <pc:docMk/>
            <pc:sldMk cId="3331985792" sldId="329"/>
            <ac:picMk id="9" creationId="{15C94D86-139B-6F7B-FF52-FB364B11A49E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6:57:20.344" v="609"/>
          <ac:picMkLst>
            <pc:docMk/>
            <pc:sldMk cId="3331985792" sldId="329"/>
            <ac:picMk id="10" creationId="{A2528D22-C1F2-FF20-45B1-63B2D0EB07FC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6:59:50.226" v="648" actId="1076"/>
          <ac:picMkLst>
            <pc:docMk/>
            <pc:sldMk cId="3331985792" sldId="329"/>
            <ac:picMk id="11" creationId="{9198D711-C0F0-3DA2-0150-3486C868CDBF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6:59:32.788" v="635"/>
          <ac:picMkLst>
            <pc:docMk/>
            <pc:sldMk cId="3331985792" sldId="329"/>
            <ac:picMk id="17" creationId="{007F13C1-4BEC-7671-BD1D-41C708FECE48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7:11:00.272" v="873" actId="1076"/>
          <ac:picMkLst>
            <pc:docMk/>
            <pc:sldMk cId="3331985792" sldId="329"/>
            <ac:picMk id="18" creationId="{B8959987-6FC2-99E0-8D83-F861F64BD18A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7:00:08.180" v="654"/>
          <ac:picMkLst>
            <pc:docMk/>
            <pc:sldMk cId="3331985792" sldId="329"/>
            <ac:picMk id="19" creationId="{FC5FCBBA-25D6-7CC1-38D1-0758D086E074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7:00:14.743" v="656"/>
          <ac:picMkLst>
            <pc:docMk/>
            <pc:sldMk cId="3331985792" sldId="329"/>
            <ac:picMk id="20" creationId="{65D271F4-2D73-4115-A482-7FB1AE0EEFDC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7:00:29.321" v="660"/>
          <ac:picMkLst>
            <pc:docMk/>
            <pc:sldMk cId="3331985792" sldId="329"/>
            <ac:picMk id="21" creationId="{F43FA990-4DB9-62B0-AD7D-F04518F6046C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7:11:04.944" v="874" actId="1076"/>
          <ac:picMkLst>
            <pc:docMk/>
            <pc:sldMk cId="3331985792" sldId="329"/>
            <ac:picMk id="22" creationId="{A2136F37-7EF4-C035-7E89-85C4211E5AE9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7:09:33.424" v="819" actId="1076"/>
          <ac:picMkLst>
            <pc:docMk/>
            <pc:sldMk cId="3331985792" sldId="329"/>
            <ac:picMk id="24" creationId="{B5A84B62-5E16-8B8F-DA50-3CF61936D948}"/>
          </ac:picMkLst>
        </pc:picChg>
        <pc:picChg chg="add del mod">
          <ac:chgData name="Haylow, Lyric C" userId="S::lyrich237339@tamu.edu::f63779a3-44cb-46e5-a715-54f7655c3751" providerId="AD" clId="Web-{3041AFBE-1FD6-4B23-8441-C52F7D7158A1}" dt="2024-04-17T17:06:43.666" v="724"/>
          <ac:picMkLst>
            <pc:docMk/>
            <pc:sldMk cId="3331985792" sldId="329"/>
            <ac:picMk id="31" creationId="{C6C32C9C-4CE5-A664-26F0-AF4421A842BB}"/>
          </ac:picMkLst>
        </pc:picChg>
        <pc:picChg chg="add mod">
          <ac:chgData name="Haylow, Lyric C" userId="S::lyrich237339@tamu.edu::f63779a3-44cb-46e5-a715-54f7655c3751" providerId="AD" clId="Web-{3041AFBE-1FD6-4B23-8441-C52F7D7158A1}" dt="2024-04-17T17:07:07.918" v="728" actId="1076"/>
          <ac:picMkLst>
            <pc:docMk/>
            <pc:sldMk cId="3331985792" sldId="329"/>
            <ac:picMk id="32" creationId="{E413C233-1B5C-070F-03D6-4445E87FA6D8}"/>
          </ac:picMkLst>
        </pc:picChg>
        <pc:cxnChg chg="add mod">
          <ac:chgData name="Haylow, Lyric C" userId="S::lyrich237339@tamu.edu::f63779a3-44cb-46e5-a715-54f7655c3751" providerId="AD" clId="Web-{3041AFBE-1FD6-4B23-8441-C52F7D7158A1}" dt="2024-04-17T17:03:30.564" v="694" actId="14100"/>
          <ac:cxnSpMkLst>
            <pc:docMk/>
            <pc:sldMk cId="3331985792" sldId="329"/>
            <ac:cxnSpMk id="12" creationId="{18ACE984-AB0C-5375-E64B-A47FCCAA64AE}"/>
          </ac:cxnSpMkLst>
        </pc:cxnChg>
        <pc:cxnChg chg="add del mod">
          <ac:chgData name="Haylow, Lyric C" userId="S::lyrich237339@tamu.edu::f63779a3-44cb-46e5-a715-54f7655c3751" providerId="AD" clId="Web-{3041AFBE-1FD6-4B23-8441-C52F7D7158A1}" dt="2024-04-17T16:58:22.956" v="619"/>
          <ac:cxnSpMkLst>
            <pc:docMk/>
            <pc:sldMk cId="3331985792" sldId="329"/>
            <ac:cxnSpMk id="13" creationId="{239BAD29-4ED1-347B-D026-1A814A055C4F}"/>
          </ac:cxnSpMkLst>
        </pc:cxnChg>
        <pc:cxnChg chg="add del mod">
          <ac:chgData name="Haylow, Lyric C" userId="S::lyrich237339@tamu.edu::f63779a3-44cb-46e5-a715-54f7655c3751" providerId="AD" clId="Web-{3041AFBE-1FD6-4B23-8441-C52F7D7158A1}" dt="2024-04-17T16:58:44.223" v="625"/>
          <ac:cxnSpMkLst>
            <pc:docMk/>
            <pc:sldMk cId="3331985792" sldId="329"/>
            <ac:cxnSpMk id="14" creationId="{70A5A7E1-BE63-9B60-AA86-C1FA3AAEA751}"/>
          </ac:cxnSpMkLst>
        </pc:cxnChg>
        <pc:cxnChg chg="add del mod">
          <ac:chgData name="Haylow, Lyric C" userId="S::lyrich237339@tamu.edu::f63779a3-44cb-46e5-a715-54f7655c3751" providerId="AD" clId="Web-{3041AFBE-1FD6-4B23-8441-C52F7D7158A1}" dt="2024-04-17T17:03:01.375" v="688"/>
          <ac:cxnSpMkLst>
            <pc:docMk/>
            <pc:sldMk cId="3331985792" sldId="329"/>
            <ac:cxnSpMk id="15" creationId="{315CF20D-1C02-337B-0B0D-9E887DA1E784}"/>
          </ac:cxnSpMkLst>
        </pc:cxnChg>
        <pc:cxnChg chg="add mod">
          <ac:chgData name="Haylow, Lyric C" userId="S::lyrich237339@tamu.edu::f63779a3-44cb-46e5-a715-54f7655c3751" providerId="AD" clId="Web-{3041AFBE-1FD6-4B23-8441-C52F7D7158A1}" dt="2024-04-17T17:03:10.751" v="691" actId="14100"/>
          <ac:cxnSpMkLst>
            <pc:docMk/>
            <pc:sldMk cId="3331985792" sldId="329"/>
            <ac:cxnSpMk id="16" creationId="{15F0EA97-1A35-8A68-BA06-153E0F4CAC4A}"/>
          </ac:cxnSpMkLst>
        </pc:cxnChg>
        <pc:cxnChg chg="add mod">
          <ac:chgData name="Haylow, Lyric C" userId="S::lyrich237339@tamu.edu::f63779a3-44cb-46e5-a715-54f7655c3751" providerId="AD" clId="Web-{3041AFBE-1FD6-4B23-8441-C52F7D7158A1}" dt="2024-04-17T17:05:06.568" v="715" actId="1076"/>
          <ac:cxnSpMkLst>
            <pc:docMk/>
            <pc:sldMk cId="3331985792" sldId="329"/>
            <ac:cxnSpMk id="23" creationId="{3B40C879-123D-5215-EC58-7B03BC9A0987}"/>
          </ac:cxnSpMkLst>
        </pc:cxnChg>
        <pc:cxnChg chg="add del mod">
          <ac:chgData name="Haylow, Lyric C" userId="S::lyrich237339@tamu.edu::f63779a3-44cb-46e5-a715-54f7655c3751" providerId="AD" clId="Web-{3041AFBE-1FD6-4B23-8441-C52F7D7158A1}" dt="2024-04-17T17:09:26.299" v="816"/>
          <ac:cxnSpMkLst>
            <pc:docMk/>
            <pc:sldMk cId="3331985792" sldId="329"/>
            <ac:cxnSpMk id="25" creationId="{89A8427C-9931-07B6-6FAD-AAC51F2E9A41}"/>
          </ac:cxnSpMkLst>
        </pc:cxnChg>
        <pc:cxnChg chg="add mod">
          <ac:chgData name="Haylow, Lyric C" userId="S::lyrich237339@tamu.edu::f63779a3-44cb-46e5-a715-54f7655c3751" providerId="AD" clId="Web-{3041AFBE-1FD6-4B23-8441-C52F7D7158A1}" dt="2024-04-17T17:09:36.502" v="820" actId="1076"/>
          <ac:cxnSpMkLst>
            <pc:docMk/>
            <pc:sldMk cId="3331985792" sldId="329"/>
            <ac:cxnSpMk id="26" creationId="{5B60F33C-B708-AC41-92F5-CF5C57E9A3D0}"/>
          </ac:cxnSpMkLst>
        </pc:cxnChg>
        <pc:cxnChg chg="add del mod">
          <ac:chgData name="Haylow, Lyric C" userId="S::lyrich237339@tamu.edu::f63779a3-44cb-46e5-a715-54f7655c3751" providerId="AD" clId="Web-{3041AFBE-1FD6-4B23-8441-C52F7D7158A1}" dt="2024-04-17T17:04:26.098" v="702"/>
          <ac:cxnSpMkLst>
            <pc:docMk/>
            <pc:sldMk cId="3331985792" sldId="329"/>
            <ac:cxnSpMk id="27" creationId="{F4E53C03-D955-D957-B76F-030283B2DC41}"/>
          </ac:cxnSpMkLst>
        </pc:cxnChg>
        <pc:cxnChg chg="add mod">
          <ac:chgData name="Haylow, Lyric C" userId="S::lyrich237339@tamu.edu::f63779a3-44cb-46e5-a715-54f7655c3751" providerId="AD" clId="Web-{3041AFBE-1FD6-4B23-8441-C52F7D7158A1}" dt="2024-04-17T17:05:20.131" v="719" actId="1076"/>
          <ac:cxnSpMkLst>
            <pc:docMk/>
            <pc:sldMk cId="3331985792" sldId="329"/>
            <ac:cxnSpMk id="29" creationId="{0AB510B6-4E6D-1008-9FBB-1A3CFB84798E}"/>
          </ac:cxnSpMkLst>
        </pc:cxnChg>
      </pc:sldChg>
    </pc:docChg>
  </pc:docChgLst>
  <pc:docChgLst>
    <pc:chgData name="Haylow, Lyric C" userId="S::lyrich237339@tamu.edu::f63779a3-44cb-46e5-a715-54f7655c3751" providerId="AD" clId="Web-{0E372F96-6C9E-4364-A2D5-7E4E29C92150}"/>
    <pc:docChg chg="modSld sldOrd">
      <pc:chgData name="Haylow, Lyric C" userId="S::lyrich237339@tamu.edu::f63779a3-44cb-46e5-a715-54f7655c3751" providerId="AD" clId="Web-{0E372F96-6C9E-4364-A2D5-7E4E29C92150}" dt="2024-04-17T20:35:31.198" v="406" actId="20577"/>
      <pc:docMkLst>
        <pc:docMk/>
      </pc:docMkLst>
      <pc:sldChg chg="addSp modSp">
        <pc:chgData name="Haylow, Lyric C" userId="S::lyrich237339@tamu.edu::f63779a3-44cb-46e5-a715-54f7655c3751" providerId="AD" clId="Web-{0E372F96-6C9E-4364-A2D5-7E4E29C92150}" dt="2024-04-17T20:34:56.431" v="391" actId="1076"/>
        <pc:sldMkLst>
          <pc:docMk/>
          <pc:sldMk cId="2566418401" sldId="324"/>
        </pc:sldMkLst>
        <pc:graphicFrameChg chg="mod">
          <ac:chgData name="Haylow, Lyric C" userId="S::lyrich237339@tamu.edu::f63779a3-44cb-46e5-a715-54f7655c3751" providerId="AD" clId="Web-{0E372F96-6C9E-4364-A2D5-7E4E29C92150}" dt="2024-04-17T20:33:33.116" v="174" actId="1076"/>
          <ac:graphicFrameMkLst>
            <pc:docMk/>
            <pc:sldMk cId="2566418401" sldId="324"/>
            <ac:graphicFrameMk id="4" creationId="{C9BC260A-6024-348C-EE6E-D9F5DA37D416}"/>
          </ac:graphicFrameMkLst>
        </pc:graphicFrameChg>
        <pc:graphicFrameChg chg="mod modGraphic">
          <ac:chgData name="Haylow, Lyric C" userId="S::lyrich237339@tamu.edu::f63779a3-44cb-46e5-a715-54f7655c3751" providerId="AD" clId="Web-{0E372F96-6C9E-4364-A2D5-7E4E29C92150}" dt="2024-04-17T20:34:54.619" v="390"/>
          <ac:graphicFrameMkLst>
            <pc:docMk/>
            <pc:sldMk cId="2566418401" sldId="324"/>
            <ac:graphicFrameMk id="5" creationId="{99BEC764-01FB-A2C5-2254-19A488AC8CA6}"/>
          </ac:graphicFrameMkLst>
        </pc:graphicFrameChg>
        <pc:picChg chg="add mod">
          <ac:chgData name="Haylow, Lyric C" userId="S::lyrich237339@tamu.edu::f63779a3-44cb-46e5-a715-54f7655c3751" providerId="AD" clId="Web-{0E372F96-6C9E-4364-A2D5-7E4E29C92150}" dt="2024-04-17T20:34:56.431" v="391" actId="1076"/>
          <ac:picMkLst>
            <pc:docMk/>
            <pc:sldMk cId="2566418401" sldId="324"/>
            <ac:picMk id="6" creationId="{BB0CFB4C-FC38-8AEC-BAF3-F9EED15E82AD}"/>
          </ac:picMkLst>
        </pc:picChg>
      </pc:sldChg>
      <pc:sldChg chg="addSp delSp modSp ord">
        <pc:chgData name="Haylow, Lyric C" userId="S::lyrich237339@tamu.edu::f63779a3-44cb-46e5-a715-54f7655c3751" providerId="AD" clId="Web-{0E372F96-6C9E-4364-A2D5-7E4E29C92150}" dt="2024-04-17T20:35:31.198" v="406" actId="20577"/>
        <pc:sldMkLst>
          <pc:docMk/>
          <pc:sldMk cId="415046729" sldId="328"/>
        </pc:sldMkLst>
        <pc:spChg chg="del mod">
          <ac:chgData name="Haylow, Lyric C" userId="S::lyrich237339@tamu.edu::f63779a3-44cb-46e5-a715-54f7655c3751" providerId="AD" clId="Web-{0E372F96-6C9E-4364-A2D5-7E4E29C92150}" dt="2024-04-17T20:29:30.123" v="9"/>
          <ac:spMkLst>
            <pc:docMk/>
            <pc:sldMk cId="415046729" sldId="328"/>
            <ac:spMk id="2" creationId="{9EC81AED-2574-10A5-8123-292760C2F2CF}"/>
          </ac:spMkLst>
        </pc:spChg>
        <pc:spChg chg="mod">
          <ac:chgData name="Haylow, Lyric C" userId="S::lyrich237339@tamu.edu::f63779a3-44cb-46e5-a715-54f7655c3751" providerId="AD" clId="Web-{0E372F96-6C9E-4364-A2D5-7E4E29C92150}" dt="2024-04-17T20:35:31.198" v="406" actId="20577"/>
          <ac:spMkLst>
            <pc:docMk/>
            <pc:sldMk cId="415046729" sldId="328"/>
            <ac:spMk id="3" creationId="{F9192104-813F-7BE3-7C34-3B5B1353B8AD}"/>
          </ac:spMkLst>
        </pc:spChg>
        <pc:spChg chg="del">
          <ac:chgData name="Haylow, Lyric C" userId="S::lyrich237339@tamu.edu::f63779a3-44cb-46e5-a715-54f7655c3751" providerId="AD" clId="Web-{0E372F96-6C9E-4364-A2D5-7E4E29C92150}" dt="2024-04-17T20:29:18.342" v="1"/>
          <ac:spMkLst>
            <pc:docMk/>
            <pc:sldMk cId="415046729" sldId="328"/>
            <ac:spMk id="4" creationId="{8554A26A-CA22-24A2-49F0-77D76EC6F99D}"/>
          </ac:spMkLst>
        </pc:spChg>
        <pc:spChg chg="add mod">
          <ac:chgData name="Haylow, Lyric C" userId="S::lyrich237339@tamu.edu::f63779a3-44cb-46e5-a715-54f7655c3751" providerId="AD" clId="Web-{0E372F96-6C9E-4364-A2D5-7E4E29C92150}" dt="2024-04-17T20:29:26.826" v="8" actId="20577"/>
          <ac:spMkLst>
            <pc:docMk/>
            <pc:sldMk cId="415046729" sldId="328"/>
            <ac:spMk id="6" creationId="{C6A47A1F-FCC9-0586-3055-48E537800DF8}"/>
          </ac:spMkLst>
        </pc:spChg>
        <pc:spChg chg="add del mod">
          <ac:chgData name="Haylow, Lyric C" userId="S::lyrich237339@tamu.edu::f63779a3-44cb-46e5-a715-54f7655c3751" providerId="AD" clId="Web-{0E372F96-6C9E-4364-A2D5-7E4E29C92150}" dt="2024-04-17T20:29:35.920" v="10"/>
          <ac:spMkLst>
            <pc:docMk/>
            <pc:sldMk cId="415046729" sldId="328"/>
            <ac:spMk id="8" creationId="{5C70A7FE-55B3-A23F-D2BF-66C2EB344F47}"/>
          </ac:spMkLst>
        </pc:spChg>
        <pc:spChg chg="add mod">
          <ac:chgData name="Haylow, Lyric C" userId="S::lyrich237339@tamu.edu::f63779a3-44cb-46e5-a715-54f7655c3751" providerId="AD" clId="Web-{0E372F96-6C9E-4364-A2D5-7E4E29C92150}" dt="2024-04-17T20:35:28.386" v="405" actId="20577"/>
          <ac:spMkLst>
            <pc:docMk/>
            <pc:sldMk cId="415046729" sldId="328"/>
            <ac:spMk id="10" creationId="{6FF471ED-6A72-AE60-01B6-004A0ACC5B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B4D8-AFB8-46A0-9AE2-8FDD26A2647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F0D01-9E14-4357-A08D-39E2B2A1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Team 60: Solar Lighting System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Bi-Weekly Update 5</a:t>
            </a:r>
            <a:br>
              <a:rPr lang="en-US"/>
            </a:br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Josh George, Jeb Malek, Lyric </a:t>
            </a:r>
            <a:r>
              <a:rPr lang="en-US" sz="2400" b="1" i="0" u="none" strike="noStrike" err="1">
                <a:solidFill>
                  <a:srgbClr val="FFFFFF"/>
                </a:solidFill>
                <a:effectLst/>
                <a:latin typeface="Arial"/>
                <a:cs typeface="Arial"/>
              </a:rPr>
              <a:t>Haylow</a:t>
            </a:r>
            <a:br>
              <a:rPr lang="en-US" sz="2455"/>
            </a:br>
            <a:r>
              <a:rPr lang="en-US" sz="2455"/>
              <a:t>Sponsor: </a:t>
            </a:r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Dr. </a:t>
            </a:r>
            <a:r>
              <a:rPr lang="en-US" sz="2400" b="1" i="0" u="none" strike="noStrike" err="1">
                <a:solidFill>
                  <a:srgbClr val="FFFFFF"/>
                </a:solidFill>
                <a:effectLst/>
                <a:latin typeface="Arial"/>
                <a:cs typeface="Arial"/>
              </a:rPr>
              <a:t>Wonhyeok</a:t>
            </a:r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 Jang</a:t>
            </a:r>
            <a:br>
              <a:rPr lang="en-US" sz="2455"/>
            </a:br>
            <a:r>
              <a:rPr lang="en-US" sz="2455"/>
              <a:t>TA: </a:t>
            </a:r>
            <a:r>
              <a:rPr lang="en-US" sz="24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Rhett Guthrie </a:t>
            </a:r>
            <a:br>
              <a:rPr lang="en-US" sz="2455"/>
            </a:br>
            <a:endParaRPr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2104-813F-7BE3-7C34-3B5B135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" y="2463592"/>
            <a:ext cx="3406816" cy="22538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cs typeface="Arial"/>
              </a:rPr>
              <a:t>Moderates input charge from solar panels to battery</a:t>
            </a:r>
          </a:p>
          <a:p>
            <a:r>
              <a:rPr lang="en-US" sz="2400">
                <a:cs typeface="Arial"/>
              </a:rPr>
              <a:t>Reads battery percentage to Arduino for showing on Application</a:t>
            </a:r>
          </a:p>
          <a:p>
            <a:endParaRPr lang="en-US" sz="280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2AC426-D438-B1F5-D20F-85D1FE6597D3}"/>
              </a:ext>
            </a:extLst>
          </p:cNvPr>
          <p:cNvSpPr txBox="1">
            <a:spLocks/>
          </p:cNvSpPr>
          <p:nvPr/>
        </p:nvSpPr>
        <p:spPr>
          <a:xfrm>
            <a:off x="4218972" y="-2190"/>
            <a:ext cx="4689676" cy="803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Solar Charging Overview</a:t>
            </a:r>
            <a:br>
              <a:rPr lang="en-US" sz="2400"/>
            </a:br>
            <a:r>
              <a:rPr lang="en-US" sz="1800" i="1">
                <a:solidFill>
                  <a:schemeClr val="bg1">
                    <a:lumMod val="50000"/>
                  </a:schemeClr>
                </a:solidFill>
                <a:cs typeface="Arial"/>
              </a:rPr>
              <a:t>Lyric </a:t>
            </a:r>
            <a:r>
              <a:rPr lang="en-US" sz="1800" i="1" err="1">
                <a:solidFill>
                  <a:schemeClr val="bg1">
                    <a:lumMod val="50000"/>
                  </a:schemeClr>
                </a:solidFill>
                <a:cs typeface="Arial"/>
              </a:rPr>
              <a:t>Haylow</a:t>
            </a:r>
            <a:endParaRPr lang="en-US" sz="1800" i="1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9" name="Picture 8" descr="A solar panel with a sun behind it&#10;&#10;Description automatically generated">
            <a:extLst>
              <a:ext uri="{FF2B5EF4-FFF2-40B4-BE49-F238E27FC236}">
                <a16:creationId xmlns:a16="http://schemas.microsoft.com/office/drawing/2014/main" id="{15C94D86-139B-6F7B-FF52-FB364B11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91" y="2336173"/>
            <a:ext cx="1255733" cy="1255733"/>
          </a:xfrm>
          <a:prstGeom prst="rect">
            <a:avLst/>
          </a:prstGeom>
        </p:spPr>
      </p:pic>
      <p:pic>
        <p:nvPicPr>
          <p:cNvPr id="11" name="Picture 10" descr="A solar panel with a sun behind it&#10;&#10;Description automatically generated">
            <a:extLst>
              <a:ext uri="{FF2B5EF4-FFF2-40B4-BE49-F238E27FC236}">
                <a16:creationId xmlns:a16="http://schemas.microsoft.com/office/drawing/2014/main" id="{9198D711-C0F0-3DA2-0150-3486C868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83" y="3712604"/>
            <a:ext cx="1246087" cy="125573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8ACE984-AB0C-5375-E64B-A47FCCAA64AE}"/>
              </a:ext>
            </a:extLst>
          </p:cNvPr>
          <p:cNvCxnSpPr/>
          <p:nvPr/>
        </p:nvCxnSpPr>
        <p:spPr>
          <a:xfrm flipV="1">
            <a:off x="4680453" y="2901400"/>
            <a:ext cx="933690" cy="14294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F0EA97-1A35-8A68-BA06-153E0F4CAC4A}"/>
              </a:ext>
            </a:extLst>
          </p:cNvPr>
          <p:cNvCxnSpPr/>
          <p:nvPr/>
        </p:nvCxnSpPr>
        <p:spPr>
          <a:xfrm flipH="1" flipV="1">
            <a:off x="4680934" y="2903811"/>
            <a:ext cx="532435" cy="19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and white line drawing of a device&#10;&#10;Description automatically generated">
            <a:extLst>
              <a:ext uri="{FF2B5EF4-FFF2-40B4-BE49-F238E27FC236}">
                <a16:creationId xmlns:a16="http://schemas.microsoft.com/office/drawing/2014/main" id="{B8959987-6FC2-99E0-8D83-F861F64B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91" y="2302412"/>
            <a:ext cx="1082113" cy="1062822"/>
          </a:xfrm>
          <a:prstGeom prst="rect">
            <a:avLst/>
          </a:prstGeom>
        </p:spPr>
      </p:pic>
      <p:pic>
        <p:nvPicPr>
          <p:cNvPr id="22" name="Picture 21" descr="A black and white sign with black text&#10;&#10;Description automatically generated">
            <a:extLst>
              <a:ext uri="{FF2B5EF4-FFF2-40B4-BE49-F238E27FC236}">
                <a16:creationId xmlns:a16="http://schemas.microsoft.com/office/drawing/2014/main" id="{A2136F37-7EF4-C035-7E89-85C4211E5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08" y="2614790"/>
            <a:ext cx="1360026" cy="66590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0C879-123D-5215-EC58-7B03BC9A0987}"/>
              </a:ext>
            </a:extLst>
          </p:cNvPr>
          <p:cNvCxnSpPr/>
          <p:nvPr/>
        </p:nvCxnSpPr>
        <p:spPr>
          <a:xfrm flipV="1">
            <a:off x="6716271" y="2834483"/>
            <a:ext cx="461058" cy="1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ack and white computer chip&#10;&#10;Description automatically generated">
            <a:extLst>
              <a:ext uri="{FF2B5EF4-FFF2-40B4-BE49-F238E27FC236}">
                <a16:creationId xmlns:a16="http://schemas.microsoft.com/office/drawing/2014/main" id="{B5A84B62-5E16-8B8F-DA50-3CF61936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245" y="4150992"/>
            <a:ext cx="911507" cy="93079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60F33C-B708-AC41-92F5-CF5C57E9A3D0}"/>
              </a:ext>
            </a:extLst>
          </p:cNvPr>
          <p:cNvCxnSpPr>
            <a:cxnSpLocks/>
          </p:cNvCxnSpPr>
          <p:nvPr/>
        </p:nvCxnSpPr>
        <p:spPr>
          <a:xfrm>
            <a:off x="7804412" y="3278299"/>
            <a:ext cx="7715" cy="866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B510B6-4E6D-1008-9FBB-1A3CFB84798E}"/>
              </a:ext>
            </a:extLst>
          </p:cNvPr>
          <p:cNvCxnSpPr/>
          <p:nvPr/>
        </p:nvCxnSpPr>
        <p:spPr>
          <a:xfrm flipH="1">
            <a:off x="6610651" y="3099254"/>
            <a:ext cx="561373" cy="856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ack and white square with a line and a line in the middle&#10;&#10;Description automatically generated">
            <a:extLst>
              <a:ext uri="{FF2B5EF4-FFF2-40B4-BE49-F238E27FC236}">
                <a16:creationId xmlns:a16="http://schemas.microsoft.com/office/drawing/2014/main" id="{E413C233-1B5C-070F-03D6-4445E87FA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623" y="3709498"/>
            <a:ext cx="763808" cy="7927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209522-D630-13CF-DC85-061EEE5B2389}"/>
              </a:ext>
            </a:extLst>
          </p:cNvPr>
          <p:cNvSpPr txBox="1"/>
          <p:nvPr/>
        </p:nvSpPr>
        <p:spPr>
          <a:xfrm>
            <a:off x="5437631" y="4509068"/>
            <a:ext cx="15721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Arial"/>
              </a:rPr>
              <a:t>Converter/ rest of system</a:t>
            </a:r>
            <a:endParaRPr 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FA900-6F90-543A-1D76-FF4A53DA8649}"/>
              </a:ext>
            </a:extLst>
          </p:cNvPr>
          <p:cNvSpPr txBox="1"/>
          <p:nvPr/>
        </p:nvSpPr>
        <p:spPr>
          <a:xfrm>
            <a:off x="5319909" y="2066022"/>
            <a:ext cx="15966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Charge Controller</a:t>
            </a:r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FBD4EC-6736-47CB-E753-B9E4D8A54B61}"/>
              </a:ext>
            </a:extLst>
          </p:cNvPr>
          <p:cNvSpPr txBox="1"/>
          <p:nvPr/>
        </p:nvSpPr>
        <p:spPr>
          <a:xfrm>
            <a:off x="7127095" y="2189747"/>
            <a:ext cx="1836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120Wh Battery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63A217-888A-D21C-BC8F-D3D6329FACA2}"/>
              </a:ext>
            </a:extLst>
          </p:cNvPr>
          <p:cNvSpPr txBox="1"/>
          <p:nvPr/>
        </p:nvSpPr>
        <p:spPr>
          <a:xfrm>
            <a:off x="7810525" y="3367687"/>
            <a:ext cx="120955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Battery percentage read</a:t>
            </a:r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E2E30-F069-07CC-4445-D7B1B96DB09E}"/>
              </a:ext>
            </a:extLst>
          </p:cNvPr>
          <p:cNvSpPr txBox="1"/>
          <p:nvPr/>
        </p:nvSpPr>
        <p:spPr>
          <a:xfrm>
            <a:off x="4774190" y="2379284"/>
            <a:ext cx="7406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cs typeface="Arial"/>
              </a:rPr>
              <a:t>~21V</a:t>
            </a:r>
          </a:p>
          <a:p>
            <a:r>
              <a:rPr lang="en-US" sz="1400">
                <a:cs typeface="Arial"/>
              </a:rPr>
              <a:t>1.5A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FB5E04-4B4E-6AB4-AA4D-5250DBB5827B}"/>
              </a:ext>
            </a:extLst>
          </p:cNvPr>
          <p:cNvSpPr txBox="1"/>
          <p:nvPr/>
        </p:nvSpPr>
        <p:spPr>
          <a:xfrm>
            <a:off x="3258652" y="1996836"/>
            <a:ext cx="1576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Solar Panels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0D8732-0A65-E43F-9B3E-8A88B12609C8}"/>
              </a:ext>
            </a:extLst>
          </p:cNvPr>
          <p:cNvSpPr txBox="1"/>
          <p:nvPr/>
        </p:nvSpPr>
        <p:spPr>
          <a:xfrm>
            <a:off x="7526552" y="5085083"/>
            <a:ext cx="736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cs typeface="Arial"/>
              </a:rPr>
              <a:t>MCU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3198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2104-813F-7BE3-7C34-3B5B135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5" y="1163289"/>
            <a:ext cx="4004841" cy="4076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Challenges</a:t>
            </a:r>
          </a:p>
          <a:p>
            <a:r>
              <a:rPr lang="en-US" sz="2400" dirty="0">
                <a:cs typeface="Arial"/>
              </a:rPr>
              <a:t>Max voltage accepted for Arduino is 5V</a:t>
            </a:r>
          </a:p>
          <a:p>
            <a:r>
              <a:rPr lang="en-US" sz="2400" dirty="0">
                <a:cs typeface="Arial"/>
              </a:rPr>
              <a:t>Initial board traces were incapable of handling current draw</a:t>
            </a:r>
          </a:p>
          <a:p>
            <a:r>
              <a:rPr lang="en-US" sz="2400" dirty="0">
                <a:cs typeface="Arial"/>
              </a:rPr>
              <a:t>Charge Controller isn't drawing sufficient current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47A1F-FCC9-0586-3055-48E537800DF8}"/>
              </a:ext>
            </a:extLst>
          </p:cNvPr>
          <p:cNvSpPr txBox="1">
            <a:spLocks/>
          </p:cNvSpPr>
          <p:nvPr/>
        </p:nvSpPr>
        <p:spPr>
          <a:xfrm>
            <a:off x="4175840" y="-2190"/>
            <a:ext cx="4689676" cy="803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Solar Charging Subsystem</a:t>
            </a:r>
            <a:br>
              <a:rPr lang="en-US" sz="2400"/>
            </a:br>
            <a:r>
              <a:rPr lang="en-US" sz="1800" i="1">
                <a:solidFill>
                  <a:schemeClr val="bg1">
                    <a:lumMod val="50000"/>
                  </a:schemeClr>
                </a:solidFill>
                <a:cs typeface="Arial"/>
              </a:rPr>
              <a:t>Lyric </a:t>
            </a:r>
            <a:r>
              <a:rPr lang="en-US" sz="1800" i="1" err="1">
                <a:solidFill>
                  <a:schemeClr val="bg1">
                    <a:lumMod val="50000"/>
                  </a:schemeClr>
                </a:solidFill>
                <a:cs typeface="Arial"/>
              </a:rPr>
              <a:t>Haylow</a:t>
            </a:r>
            <a:endParaRPr lang="en-US" sz="1800" i="1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F471ED-6A72-AE60-01B6-004A0ACC5B14}"/>
              </a:ext>
            </a:extLst>
          </p:cNvPr>
          <p:cNvSpPr txBox="1">
            <a:spLocks/>
          </p:cNvSpPr>
          <p:nvPr/>
        </p:nvSpPr>
        <p:spPr>
          <a:xfrm>
            <a:off x="4473236" y="1163289"/>
            <a:ext cx="4400309" cy="408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cs typeface="Arial"/>
              </a:rPr>
              <a:t>Solutions</a:t>
            </a:r>
          </a:p>
          <a:p>
            <a:r>
              <a:rPr lang="en-US" sz="2400" dirty="0">
                <a:cs typeface="Arial"/>
              </a:rPr>
              <a:t>Created small circuit for stepping down voltage by factor of 0.175</a:t>
            </a:r>
          </a:p>
          <a:p>
            <a:r>
              <a:rPr lang="en-US" sz="2400" dirty="0">
                <a:cs typeface="Arial"/>
              </a:rPr>
              <a:t>Remade board with improved design for testing and handling current draw</a:t>
            </a:r>
          </a:p>
          <a:p>
            <a:r>
              <a:rPr lang="en-US" sz="2400" dirty="0">
                <a:cs typeface="Arial"/>
              </a:rPr>
              <a:t>Ordered Eval Board, have begun additional testing to check for faults</a:t>
            </a:r>
          </a:p>
          <a:p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4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1AED-2574-10A5-8123-292760C2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72" y="-2190"/>
            <a:ext cx="4689676" cy="803756"/>
          </a:xfrm>
        </p:spPr>
        <p:txBody>
          <a:bodyPr>
            <a:normAutofit/>
          </a:bodyPr>
          <a:lstStyle/>
          <a:p>
            <a:r>
              <a:rPr lang="en-US" sz="2400"/>
              <a:t>Solar Charging Results</a:t>
            </a:r>
            <a:br>
              <a:rPr lang="en-US" sz="2400"/>
            </a:br>
            <a:r>
              <a:rPr lang="en-US" sz="1800" i="1">
                <a:solidFill>
                  <a:schemeClr val="bg1">
                    <a:lumMod val="50000"/>
                  </a:schemeClr>
                </a:solidFill>
                <a:cs typeface="Arial"/>
              </a:rPr>
              <a:t>Lyric </a:t>
            </a:r>
            <a:r>
              <a:rPr lang="en-US" sz="1800" i="1" err="1">
                <a:solidFill>
                  <a:schemeClr val="bg1">
                    <a:lumMod val="50000"/>
                  </a:schemeClr>
                </a:solidFill>
                <a:cs typeface="Arial"/>
              </a:rPr>
              <a:t>Haylow</a:t>
            </a:r>
            <a:endParaRPr lang="en-US" sz="1800" i="1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2104-813F-7BE3-7C34-3B5B1353B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61" y="1359315"/>
            <a:ext cx="2789499" cy="4578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Arial"/>
            </a:endParaRPr>
          </a:p>
          <a:p>
            <a:pPr>
              <a:buFont typeface="Wingdings"/>
              <a:buChar char="Ø"/>
            </a:pPr>
            <a:endParaRPr lang="en-US">
              <a:cs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BC260A-6024-348C-EE6E-D9F5DA3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06591"/>
              </p:ext>
            </p:extLst>
          </p:nvPr>
        </p:nvGraphicFramePr>
        <p:xfrm>
          <a:off x="1230665" y="1017406"/>
          <a:ext cx="6688965" cy="262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227">
                  <a:extLst>
                    <a:ext uri="{9D8B030D-6E8A-4147-A177-3AD203B41FA5}">
                      <a16:colId xmlns:a16="http://schemas.microsoft.com/office/drawing/2014/main" val="1064292832"/>
                    </a:ext>
                  </a:extLst>
                </a:gridCol>
                <a:gridCol w="685328">
                  <a:extLst>
                    <a:ext uri="{9D8B030D-6E8A-4147-A177-3AD203B41FA5}">
                      <a16:colId xmlns:a16="http://schemas.microsoft.com/office/drawing/2014/main" val="2509742143"/>
                    </a:ext>
                  </a:extLst>
                </a:gridCol>
                <a:gridCol w="1147266">
                  <a:extLst>
                    <a:ext uri="{9D8B030D-6E8A-4147-A177-3AD203B41FA5}">
                      <a16:colId xmlns:a16="http://schemas.microsoft.com/office/drawing/2014/main" val="4095422009"/>
                    </a:ext>
                  </a:extLst>
                </a:gridCol>
                <a:gridCol w="671144">
                  <a:extLst>
                    <a:ext uri="{9D8B030D-6E8A-4147-A177-3AD203B41FA5}">
                      <a16:colId xmlns:a16="http://schemas.microsoft.com/office/drawing/2014/main" val="858204139"/>
                    </a:ext>
                  </a:extLst>
                </a:gridCol>
              </a:tblGrid>
              <a:tr h="359373">
                <a:tc>
                  <a:txBody>
                    <a:bodyPr/>
                    <a:lstStyle/>
                    <a:p>
                      <a:r>
                        <a:rPr lang="en-US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07414"/>
                  </a:ext>
                </a:extLst>
              </a:tr>
              <a:tr h="452545">
                <a:tc>
                  <a:txBody>
                    <a:bodyPr/>
                    <a:lstStyle/>
                    <a:p>
                      <a:r>
                        <a:rPr lang="en-US"/>
                        <a:t>Solar Panel Input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93466"/>
                  </a:ext>
                </a:extLst>
              </a:tr>
              <a:tr h="452545">
                <a:tc>
                  <a:txBody>
                    <a:bodyPr/>
                    <a:lstStyle/>
                    <a:p>
                      <a:r>
                        <a:rPr lang="en-US"/>
                        <a:t>Solar Panel Input Current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56911"/>
                  </a:ext>
                </a:extLst>
              </a:tr>
              <a:tr h="452545">
                <a:tc>
                  <a:txBody>
                    <a:bodyPr/>
                    <a:lstStyle/>
                    <a:p>
                      <a:r>
                        <a:rPr lang="en-US"/>
                        <a:t>Charge Controller output current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15167"/>
                  </a:ext>
                </a:extLst>
              </a:tr>
              <a:tr h="452545">
                <a:tc>
                  <a:txBody>
                    <a:bodyPr/>
                    <a:lstStyle/>
                    <a:p>
                      <a:r>
                        <a:rPr lang="en-US"/>
                        <a:t>Battery Voltage 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96063"/>
                  </a:ext>
                </a:extLst>
              </a:tr>
              <a:tr h="4525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Estimated Battery Life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7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BEC764-01FB-A2C5-2254-19A488AC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08786"/>
              </p:ext>
            </p:extLst>
          </p:nvPr>
        </p:nvGraphicFramePr>
        <p:xfrm>
          <a:off x="155275" y="3856007"/>
          <a:ext cx="4824568" cy="28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896">
                  <a:extLst>
                    <a:ext uri="{9D8B030D-6E8A-4147-A177-3AD203B41FA5}">
                      <a16:colId xmlns:a16="http://schemas.microsoft.com/office/drawing/2014/main" val="825259377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997354702"/>
                    </a:ext>
                  </a:extLst>
                </a:gridCol>
              </a:tblGrid>
              <a:tr h="465222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978708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r>
                        <a:rPr lang="en-US"/>
                        <a:t>Controller recognizes both when to charge and when fully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19732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r>
                        <a:rPr lang="en-US"/>
                        <a:t>Battery Voltage level sent to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09140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r>
                        <a:rPr lang="en-US"/>
                        <a:t>Solar Panels give consistent current and expected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17592"/>
                  </a:ext>
                </a:extLst>
              </a:tr>
              <a:tr h="465222">
                <a:tc>
                  <a:txBody>
                    <a:bodyPr/>
                    <a:lstStyle/>
                    <a:p>
                      <a:r>
                        <a:rPr lang="en-US"/>
                        <a:t>Controller actively charges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40926"/>
                  </a:ext>
                </a:extLst>
              </a:tr>
            </a:tbl>
          </a:graphicData>
        </a:graphic>
      </p:graphicFrame>
      <p:pic>
        <p:nvPicPr>
          <p:cNvPr id="6" name="Picture 5" descr="A green circuit board with black and white components&#10;&#10;Description automatically generated">
            <a:extLst>
              <a:ext uri="{FF2B5EF4-FFF2-40B4-BE49-F238E27FC236}">
                <a16:creationId xmlns:a16="http://schemas.microsoft.com/office/drawing/2014/main" id="{BB0CFB4C-FC38-8AEC-BAF3-F9EED15E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26" y="4019263"/>
            <a:ext cx="3528204" cy="25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06CB-A5A9-FE6B-41BD-9218BE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17AB-74F4-B747-DD49-77C28B14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8420519" cy="34170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Solar panel outputs expected Voltage and Current.</a:t>
            </a:r>
          </a:p>
          <a:p>
            <a:r>
              <a:rPr lang="en-US" dirty="0"/>
              <a:t>Battery chosen both charges and discharges well, by test with working lighting system and test with solar panel.</a:t>
            </a:r>
          </a:p>
          <a:p>
            <a:r>
              <a:rPr lang="en-US" dirty="0"/>
              <a:t>Voltage values of the battery are actively sent to Bluetooth App, proven by checking values that app gets vs what battery is at.</a:t>
            </a:r>
          </a:p>
          <a:p>
            <a:r>
              <a:rPr lang="en-US" dirty="0"/>
              <a:t>Charge Controller designed recognizes batteries that need charge, as well as recognizes batteries that are fully charged</a:t>
            </a:r>
          </a:p>
          <a:p>
            <a:r>
              <a:rPr lang="en-US" dirty="0"/>
              <a:t>Charge Controller recognizes faulty systems attached in place of the battery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5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B60D2A8DAD245BFF90DF54144CC7F" ma:contentTypeVersion="12" ma:contentTypeDescription="Create a new document." ma:contentTypeScope="" ma:versionID="7a52eac4cc73b65e9b6f8765658aac4f">
  <xsd:schema xmlns:xsd="http://www.w3.org/2001/XMLSchema" xmlns:xs="http://www.w3.org/2001/XMLSchema" xmlns:p="http://schemas.microsoft.com/office/2006/metadata/properties" xmlns:ns2="919f609d-0f72-41fa-aaee-0973b3077d0a" xmlns:ns3="2e030e0f-5245-4dbf-9373-620ab9e7a3b5" targetNamespace="http://schemas.microsoft.com/office/2006/metadata/properties" ma:root="true" ma:fieldsID="4bd5ada9723ecef035e7c2bbc20a3e79" ns2:_="" ns3:_="">
    <xsd:import namespace="919f609d-0f72-41fa-aaee-0973b3077d0a"/>
    <xsd:import namespace="2e030e0f-5245-4dbf-9373-620ab9e7a3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f609d-0f72-41fa-aaee-0973b3077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30e0f-5245-4dbf-9373-620ab9e7a3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eece73-c18a-4746-855e-cb39e9f45740}" ma:internalName="TaxCatchAll" ma:showField="CatchAllData" ma:web="2e030e0f-5245-4dbf-9373-620ab9e7a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f609d-0f72-41fa-aaee-0973b3077d0a">
      <Terms xmlns="http://schemas.microsoft.com/office/infopath/2007/PartnerControls"/>
    </lcf76f155ced4ddcb4097134ff3c332f>
    <TaxCatchAll xmlns="2e030e0f-5245-4dbf-9373-620ab9e7a3b5" xsi:nil="true"/>
    <SharedWithUsers xmlns="2e030e0f-5245-4dbf-9373-620ab9e7a3b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C9A16E5-83B9-41D8-8718-390AC32ED526}">
  <ds:schemaRefs>
    <ds:schemaRef ds:uri="2e030e0f-5245-4dbf-9373-620ab9e7a3b5"/>
    <ds:schemaRef ds:uri="919f609d-0f72-41fa-aaee-0973b3077d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081E88-6112-458A-8B62-F57E42DC49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575F67-9B42-491E-84B7-3EB9A0F3FDD5}">
  <ds:schemaRefs>
    <ds:schemaRef ds:uri="http://schemas.microsoft.com/office/2006/metadata/properties"/>
    <ds:schemaRef ds:uri="2e030e0f-5245-4dbf-9373-620ab9e7a3b5"/>
    <ds:schemaRef ds:uri="http://schemas.microsoft.com/office/2006/documentManagement/types"/>
    <ds:schemaRef ds:uri="http://purl.org/dc/dcmitype/"/>
    <ds:schemaRef ds:uri="919f609d-0f72-41fa-aaee-0973b3077d0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Team 60: Solar Lighting System Bi-Weekly Update 5 Josh George, Jeb Malek, Lyric Haylow Sponsor: Dr. Wonhyeok Jang TA: Rhett Guthrie  </vt:lpstr>
      <vt:lpstr>PowerPoint Presentation</vt:lpstr>
      <vt:lpstr>PowerPoint Presentation</vt:lpstr>
      <vt:lpstr>Solar Charging Results Lyric Haylow</vt:lpstr>
      <vt:lpstr>Verifications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Haylow, Lyric C</cp:lastModifiedBy>
  <cp:revision>1</cp:revision>
  <dcterms:created xsi:type="dcterms:W3CDTF">2013-06-18T16:37:55Z</dcterms:created>
  <dcterms:modified xsi:type="dcterms:W3CDTF">2024-04-22T14:45:39Z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  <property fmtid="{D5CDD505-2E9C-101B-9397-08002B2CF9AE}" pid="3" name="MediaServiceImageTags">
    <vt:lpwstr/>
  </property>
  <property fmtid="{D5CDD505-2E9C-101B-9397-08002B2CF9AE}" pid="4" name="Order">
    <vt:r8>54000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