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0A630-27A9-4092-B8C0-4AF717B4FAA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D9A09-15DF-42D8-84B7-F634D64D7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67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9A09-15DF-42D8-84B7-F634D64D728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profil Entreprise : modification des données personnelles (entreprise et utilisateur)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Toujours dans le profil Entreprise : Affichage de leur offre puis visualisation des étudiants qui ont postulé, et y ajouter les boutons « accepter », « refuser »  ou « en attente ».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partie de l’administrateur doit être revus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 niveau du profil, modification des données personnelles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Peut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etre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ajouter la liste des utilisateurs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etudiant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entreprise) puis de choisir de les supprimer ou pas. (ceci reste qu’une suggestion).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9A09-15DF-42D8-84B7-F634D64D728F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8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3906069-2497-4AA5-A604-D09A49BBB3CB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872208"/>
          </a:xfrm>
        </p:spPr>
        <p:txBody>
          <a:bodyPr/>
          <a:lstStyle/>
          <a:p>
            <a:r>
              <a:rPr lang="fr-FR" dirty="0" smtClean="0"/>
              <a:t>GESTION DES OFFRES DE STAGE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772400" cy="914400"/>
          </a:xfrm>
        </p:spPr>
        <p:txBody>
          <a:bodyPr/>
          <a:lstStyle/>
          <a:p>
            <a:r>
              <a:rPr lang="fr-FR" dirty="0" smtClean="0"/>
              <a:t>Guillemet Quentin - Cyril Bourget</a:t>
            </a:r>
          </a:p>
          <a:p>
            <a:r>
              <a:rPr lang="fr-FR" dirty="0" smtClean="0"/>
              <a:t>L3 CILS - 2017</a:t>
            </a:r>
            <a:endParaRPr lang="fr-FR" dirty="0"/>
          </a:p>
        </p:txBody>
      </p:sp>
      <p:pic>
        <p:nvPicPr>
          <p:cNvPr id="1026" name="Picture 2" descr="C:\Users\PanoPort\Desktop\st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4221089"/>
            <a:ext cx="3024336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(6)</a:t>
            </a:r>
            <a:endParaRPr lang="fr-FR" dirty="0"/>
          </a:p>
        </p:txBody>
      </p:sp>
      <p:pic>
        <p:nvPicPr>
          <p:cNvPr id="4" name="Espace réservé du contenu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791635" cy="4914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(7)</a:t>
            </a:r>
            <a:endParaRPr lang="fr-FR" dirty="0"/>
          </a:p>
        </p:txBody>
      </p:sp>
      <p:pic>
        <p:nvPicPr>
          <p:cNvPr id="4" name="Espace réservé du contenu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8356" y="623886"/>
            <a:ext cx="7553325" cy="46773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(8)</a:t>
            </a:r>
            <a:endParaRPr lang="fr-FR" dirty="0"/>
          </a:p>
        </p:txBody>
      </p:sp>
      <p:pic>
        <p:nvPicPr>
          <p:cNvPr id="4" name="Espace réservé du contenu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4569" y="623886"/>
            <a:ext cx="7200900" cy="47493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(1)</a:t>
            </a:r>
            <a:endParaRPr lang="fr-FR" dirty="0"/>
          </a:p>
        </p:txBody>
      </p:sp>
      <p:pic>
        <p:nvPicPr>
          <p:cNvPr id="4" name="Espace réservé du contenu 3" descr="Accuei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994812"/>
            <a:ext cx="8183562" cy="3258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(2)</a:t>
            </a:r>
            <a:endParaRPr lang="fr-FR" dirty="0"/>
          </a:p>
        </p:txBody>
      </p:sp>
      <p:pic>
        <p:nvPicPr>
          <p:cNvPr id="4" name="Espace réservé du contenu 3" descr="1_Etudiant_Accuei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009609"/>
            <a:ext cx="8183562" cy="32290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(3)</a:t>
            </a:r>
            <a:endParaRPr lang="fr-FR" dirty="0"/>
          </a:p>
        </p:txBody>
      </p:sp>
      <p:pic>
        <p:nvPicPr>
          <p:cNvPr id="4" name="Espace réservé du contenu 3" descr="2_Consulter_Off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006361"/>
            <a:ext cx="8183562" cy="32355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(4)</a:t>
            </a:r>
            <a:endParaRPr lang="fr-FR" dirty="0"/>
          </a:p>
        </p:txBody>
      </p:sp>
      <p:pic>
        <p:nvPicPr>
          <p:cNvPr id="6" name="Espace réservé du contenu 5" descr="2bis_Visualiser_Off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998074"/>
            <a:ext cx="8183562" cy="32521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(5)</a:t>
            </a:r>
            <a:endParaRPr lang="fr-FR" dirty="0"/>
          </a:p>
        </p:txBody>
      </p:sp>
      <p:pic>
        <p:nvPicPr>
          <p:cNvPr id="4" name="Espace réservé du contenu 3" descr="3_Profil_Inf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2330" y="990372"/>
            <a:ext cx="5925377" cy="3267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(6)</a:t>
            </a:r>
            <a:endParaRPr lang="fr-FR" dirty="0"/>
          </a:p>
        </p:txBody>
      </p:sp>
      <p:pic>
        <p:nvPicPr>
          <p:cNvPr id="4" name="Espace réservé du contenu 3" descr="3bis_Profil_Liste_Offres_Postulé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6620" y="995135"/>
            <a:ext cx="5896798" cy="32580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(7)</a:t>
            </a:r>
            <a:endParaRPr lang="fr-FR" dirty="0"/>
          </a:p>
        </p:txBody>
      </p:sp>
      <p:pic>
        <p:nvPicPr>
          <p:cNvPr id="4" name="Espace réservé du contenu 3" descr="3bis2_Profil_Paramet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6146" y="990372"/>
            <a:ext cx="5877746" cy="3267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fr-FR" dirty="0" smtClean="0"/>
              <a:t>Différents Diagramme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Diagramme </a:t>
            </a:r>
            <a:r>
              <a:rPr lang="fr-FR" dirty="0" smtClean="0"/>
              <a:t>de cas d’utilisation</a:t>
            </a:r>
            <a:endParaRPr lang="fr-FR" dirty="0" smtClean="0"/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Diagramme de classe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Diagramme de séquence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Fenêtre du programme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La Base de données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Petit passage dans le code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(8)</a:t>
            </a:r>
            <a:endParaRPr lang="fr-FR" dirty="0"/>
          </a:p>
        </p:txBody>
      </p:sp>
      <p:pic>
        <p:nvPicPr>
          <p:cNvPr id="4" name="Espace réservé du contenu 3" descr="4_SaisirOff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002244"/>
            <a:ext cx="8183562" cy="32437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(9)</a:t>
            </a:r>
            <a:endParaRPr lang="fr-FR" dirty="0"/>
          </a:p>
        </p:txBody>
      </p:sp>
      <p:pic>
        <p:nvPicPr>
          <p:cNvPr id="4" name="Espace réservé du contenu 3" descr="1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3238" y="1015333"/>
            <a:ext cx="8183562" cy="32176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(1)</a:t>
            </a:r>
            <a:endParaRPr lang="fr-FR" dirty="0"/>
          </a:p>
        </p:txBody>
      </p:sp>
      <p:pic>
        <p:nvPicPr>
          <p:cNvPr id="4" name="Espace réservé du contenu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268760"/>
            <a:ext cx="3776592" cy="32091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(2)</a:t>
            </a:r>
            <a:endParaRPr lang="fr-FR" dirty="0"/>
          </a:p>
        </p:txBody>
      </p:sp>
      <p:pic>
        <p:nvPicPr>
          <p:cNvPr id="5" name="Espace réservé du contenu 4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453028"/>
            <a:ext cx="8183562" cy="38481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(3)</a:t>
            </a:r>
            <a:endParaRPr lang="fr-FR" dirty="0"/>
          </a:p>
        </p:txBody>
      </p:sp>
      <p:pic>
        <p:nvPicPr>
          <p:cNvPr id="4" name="Espace réservé du contenu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940634"/>
            <a:ext cx="8183562" cy="2784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(4)</a:t>
            </a:r>
            <a:endParaRPr lang="fr-FR" dirty="0"/>
          </a:p>
        </p:txBody>
      </p:sp>
      <p:pic>
        <p:nvPicPr>
          <p:cNvPr id="4" name="Espace réservé du contenu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8110818" cy="23762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(5)</a:t>
            </a:r>
            <a:endParaRPr lang="fr-FR" dirty="0"/>
          </a:p>
        </p:txBody>
      </p:sp>
      <p:pic>
        <p:nvPicPr>
          <p:cNvPr id="4" name="Espace réservé du contenu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2017448"/>
            <a:ext cx="8183562" cy="1987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(6)</a:t>
            </a:r>
            <a:endParaRPr lang="fr-FR" dirty="0"/>
          </a:p>
        </p:txBody>
      </p:sp>
      <p:pic>
        <p:nvPicPr>
          <p:cNvPr id="4" name="Espace réservé du contenu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7304684" cy="20127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(7)</a:t>
            </a:r>
            <a:endParaRPr lang="fr-FR" dirty="0"/>
          </a:p>
        </p:txBody>
      </p:sp>
      <p:pic>
        <p:nvPicPr>
          <p:cNvPr id="4" name="Espace réservé du contenu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951816"/>
            <a:ext cx="8183562" cy="39893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passage dans le code (1)</a:t>
            </a:r>
            <a:endParaRPr lang="fr-FR" dirty="0"/>
          </a:p>
        </p:txBody>
      </p:sp>
      <p:pic>
        <p:nvPicPr>
          <p:cNvPr id="4" name="Espace réservé du contenu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620688"/>
            <a:ext cx="2692212" cy="4685753"/>
          </a:xfrm>
        </p:spPr>
      </p:pic>
      <p:pic>
        <p:nvPicPr>
          <p:cNvPr id="5" name="Image 4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620688"/>
            <a:ext cx="2232248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dirty="0" smtClean="0"/>
              <a:t>de </a:t>
            </a:r>
            <a:r>
              <a:rPr lang="fr-FR" smtClean="0"/>
              <a:t>cas d’utilisation</a:t>
            </a:r>
            <a:endParaRPr lang="fr-FR" dirty="0"/>
          </a:p>
        </p:txBody>
      </p:sp>
      <p:pic>
        <p:nvPicPr>
          <p:cNvPr id="5" name="Espace réservé du contenu 4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764704"/>
            <a:ext cx="6454177" cy="4187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passage dans le code (2)</a:t>
            </a:r>
            <a:endParaRPr lang="fr-FR" dirty="0"/>
          </a:p>
        </p:txBody>
      </p:sp>
      <p:pic>
        <p:nvPicPr>
          <p:cNvPr id="4" name="Espace réservé du contenu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764704"/>
            <a:ext cx="7721897" cy="41270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4" name="Espace réservé du contenu 3" descr="shutterstock_10466678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548680"/>
            <a:ext cx="6625905" cy="4896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4" name="Espace réservé du contenu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692696"/>
            <a:ext cx="6729243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(1)</a:t>
            </a:r>
            <a:endParaRPr lang="fr-FR" dirty="0"/>
          </a:p>
        </p:txBody>
      </p:sp>
      <p:pic>
        <p:nvPicPr>
          <p:cNvPr id="4" name="Espace réservé du contenu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548680"/>
            <a:ext cx="4126551" cy="4914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(2)</a:t>
            </a:r>
            <a:endParaRPr lang="fr-FR" dirty="0"/>
          </a:p>
        </p:txBody>
      </p:sp>
      <p:pic>
        <p:nvPicPr>
          <p:cNvPr id="4" name="Espace réservé du contenu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476672"/>
            <a:ext cx="6472335" cy="49870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(3)</a:t>
            </a:r>
            <a:endParaRPr lang="fr-FR" dirty="0"/>
          </a:p>
        </p:txBody>
      </p:sp>
      <p:pic>
        <p:nvPicPr>
          <p:cNvPr id="4" name="Espace réservé du contenu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6578" y="530225"/>
            <a:ext cx="7256881" cy="47709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(4)</a:t>
            </a:r>
            <a:endParaRPr lang="fr-FR" dirty="0"/>
          </a:p>
        </p:txBody>
      </p:sp>
      <p:pic>
        <p:nvPicPr>
          <p:cNvPr id="4" name="Espace réservé du contenu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7098638" cy="45549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(5)</a:t>
            </a:r>
            <a:endParaRPr lang="fr-FR" dirty="0"/>
          </a:p>
        </p:txBody>
      </p:sp>
      <p:pic>
        <p:nvPicPr>
          <p:cNvPr id="4" name="Espace réservé du contenu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620688"/>
            <a:ext cx="7610234" cy="47493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204</TotalTime>
  <Words>221</Words>
  <Application>Microsoft Office PowerPoint</Application>
  <PresentationFormat>Affichage à l'écran (4:3)</PresentationFormat>
  <Paragraphs>48</Paragraphs>
  <Slides>31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Calibri</vt:lpstr>
      <vt:lpstr>Verdana</vt:lpstr>
      <vt:lpstr>Wingdings</vt:lpstr>
      <vt:lpstr>Wingdings 2</vt:lpstr>
      <vt:lpstr>Aspect</vt:lpstr>
      <vt:lpstr>GESTION DES OFFRES DE STAGE</vt:lpstr>
      <vt:lpstr>Sommaires</vt:lpstr>
      <vt:lpstr>Diagramme de cas d’utilisation</vt:lpstr>
      <vt:lpstr>Diagramme de classe</vt:lpstr>
      <vt:lpstr>Diagramme de séquence (1)</vt:lpstr>
      <vt:lpstr>Diagramme de séquence (2)</vt:lpstr>
      <vt:lpstr>Diagramme de séquence (3)</vt:lpstr>
      <vt:lpstr>Diagramme de séquence (4)</vt:lpstr>
      <vt:lpstr>Diagramme de séquence (5)</vt:lpstr>
      <vt:lpstr>Diagramme de séquence (6)</vt:lpstr>
      <vt:lpstr>Diagramme de séquence (7)</vt:lpstr>
      <vt:lpstr>Diagramme de séquence (8)</vt:lpstr>
      <vt:lpstr>Fenêtre du programme (1)</vt:lpstr>
      <vt:lpstr>Fenêtre du programme (2)</vt:lpstr>
      <vt:lpstr>Fenêtre du programme (3)</vt:lpstr>
      <vt:lpstr>Fenêtre du programme (4)</vt:lpstr>
      <vt:lpstr>Fenêtre du programme (5)</vt:lpstr>
      <vt:lpstr>Fenêtre du programme (6)</vt:lpstr>
      <vt:lpstr>Fenêtre du programme (7)</vt:lpstr>
      <vt:lpstr>Fenêtre du programme (8)</vt:lpstr>
      <vt:lpstr>Fenêtre du programme (9)</vt:lpstr>
      <vt:lpstr>La Base de données (1)</vt:lpstr>
      <vt:lpstr>La Base de données (2)</vt:lpstr>
      <vt:lpstr>La Base de données (3)</vt:lpstr>
      <vt:lpstr>La Base de données (4)</vt:lpstr>
      <vt:lpstr>La Base de données (5)</vt:lpstr>
      <vt:lpstr>La Base de données (6)</vt:lpstr>
      <vt:lpstr>La Base de données (7)</vt:lpstr>
      <vt:lpstr>Petit passage dans le code (1)</vt:lpstr>
      <vt:lpstr>Petit passage dans le code (2)</vt:lpstr>
      <vt:lpstr>Conclusion</vt:lpstr>
    </vt:vector>
  </TitlesOfParts>
  <Company>Windows XP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Cyril</cp:lastModifiedBy>
  <cp:revision>23</cp:revision>
  <dcterms:created xsi:type="dcterms:W3CDTF">2017-04-27T09:10:47Z</dcterms:created>
  <dcterms:modified xsi:type="dcterms:W3CDTF">2017-04-28T13:37:21Z</dcterms:modified>
</cp:coreProperties>
</file>