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8" r:id="rId7"/>
    <p:sldId id="266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DC7888A-6969-46E7-8D47-D4343391FDB5}">
          <p14:sldIdLst>
            <p14:sldId id="256"/>
            <p14:sldId id="257"/>
            <p14:sldId id="262"/>
            <p14:sldId id="258"/>
            <p14:sldId id="259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7" autoAdjust="0"/>
    <p:restoredTop sz="92857"/>
  </p:normalViewPr>
  <p:slideViewPr>
    <p:cSldViewPr>
      <p:cViewPr>
        <p:scale>
          <a:sx n="59" d="100"/>
          <a:sy n="59" d="100"/>
        </p:scale>
        <p:origin x="8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DC55B9-09C2-41E4-92A6-DDD7456376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917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tsinghua-ppt-template-First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-1588"/>
            <a:ext cx="9139237" cy="6853238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6335712" cy="136842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5688012" cy="1008063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D6705-E7CE-4F1A-B606-3243C582AE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84F35-1A58-4987-A12B-7A30753326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46C31-7BA4-49EF-915C-57B22B96CA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77AE8-4F05-4B11-9890-6243D204C5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125538"/>
            <a:ext cx="3884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125538"/>
            <a:ext cx="3884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893CC-1701-4355-AF80-9E1027768A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C68A6-ED18-43AF-A7DA-15C17DF507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2A024-F969-4E29-B65F-AB12D11FC3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2CCF1-D1D5-4337-9C9B-57CD2D26A0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FB8C0-1C0F-44A4-B4D2-BE842FE840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2B476-4CD3-409D-8474-6AE280522A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(1)副本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5616" y="188913"/>
            <a:ext cx="662421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25538"/>
            <a:ext cx="792162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24300" y="6538913"/>
            <a:ext cx="17272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24525" y="6453188"/>
            <a:ext cx="18002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518275"/>
            <a:ext cx="1476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031D89-97E2-41F0-8FF9-01234DD269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challenge.com/pc/def/0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 smtClean="0"/>
              <a:t>Python</a:t>
            </a:r>
            <a:r>
              <a:rPr lang="zh-CN" altLang="en-US" sz="4400" dirty="0" smtClean="0"/>
              <a:t>语法</a:t>
            </a:r>
            <a:endParaRPr lang="zh-CN" altLang="zh-CN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第三周第一次小作业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熟悉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5538"/>
            <a:ext cx="8784976" cy="5256212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</a:t>
            </a:r>
            <a:r>
              <a:rPr lang="en-US" altLang="zh-CN" dirty="0" smtClean="0"/>
              <a:t>Python IDE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玩游戏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5538"/>
            <a:ext cx="8748713" cy="5256212"/>
          </a:xfrm>
        </p:spPr>
        <p:txBody>
          <a:bodyPr/>
          <a:lstStyle/>
          <a:p>
            <a:pPr lvl="1"/>
            <a:r>
              <a:rPr lang="zh-CN" altLang="en-US" dirty="0"/>
              <a:t>玩游戏熟悉</a:t>
            </a:r>
            <a:r>
              <a:rPr lang="en-US" altLang="zh-CN" dirty="0"/>
              <a:t>Python</a:t>
            </a:r>
            <a:r>
              <a:rPr lang="zh-CN" altLang="en-US" dirty="0"/>
              <a:t>，看谁进阶多，进阶越多越好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http://www.pythonchallenge.com/pc/def/0.html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2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013176"/>
            <a:ext cx="9144000" cy="720502"/>
          </a:xfrm>
        </p:spPr>
        <p:txBody>
          <a:bodyPr/>
          <a:lstStyle/>
          <a:p>
            <a:r>
              <a:rPr lang="en-US" altLang="zh-CN" dirty="0" smtClean="0"/>
              <a:t>&gt;&gt;&gt; print 2**38 = 274877906944</a:t>
            </a:r>
          </a:p>
          <a:p>
            <a:pPr marL="342900" lvl="2" indent="-342900">
              <a:buBlip>
                <a:blip r:embed="rId2"/>
              </a:buBlip>
            </a:pPr>
            <a:r>
              <a:rPr lang="en-US" altLang="zh-CN" sz="2000" dirty="0" smtClean="0"/>
              <a:t>http://www.pythonchallenge.com/pc/def/274877906944.html</a:t>
            </a:r>
            <a:endParaRPr lang="zh-CN" altLang="en-US" sz="20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4506" t="10754" r="25000" b="21566"/>
          <a:stretch>
            <a:fillRect/>
          </a:stretch>
        </p:blipFill>
        <p:spPr bwMode="auto">
          <a:xfrm>
            <a:off x="2483768" y="1052736"/>
            <a:ext cx="4572000" cy="383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6136" y="1125538"/>
            <a:ext cx="3347864" cy="5256212"/>
          </a:xfrm>
        </p:spPr>
        <p:txBody>
          <a:bodyPr/>
          <a:lstStyle/>
          <a:p>
            <a:r>
              <a:rPr lang="zh-CN" altLang="en-US" dirty="0"/>
              <a:t>字符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r>
              <a:rPr lang="en-US" altLang="zh-CN" dirty="0" smtClean="0"/>
              <a:t>Map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553" t="3421" r="25000" b="10000"/>
          <a:stretch>
            <a:fillRect/>
          </a:stretch>
        </p:blipFill>
        <p:spPr bwMode="auto">
          <a:xfrm>
            <a:off x="323528" y="999510"/>
            <a:ext cx="5472608" cy="554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字符串中找字母</a:t>
            </a:r>
            <a:endParaRPr lang="en-US" altLang="zh-CN" dirty="0" smtClean="0"/>
          </a:p>
          <a:p>
            <a:r>
              <a:rPr lang="en-US" altLang="zh-CN" dirty="0" smtClean="0"/>
              <a:t>Filter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07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080525" y="3068960"/>
            <a:ext cx="7921625" cy="25939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solidFill>
                  <a:srgbClr val="FF0000"/>
                </a:solidFill>
              </a:rPr>
              <a:t>Thanks and Have Fun</a:t>
            </a:r>
            <a:endParaRPr lang="zh-CN" altLang="en-US" sz="4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7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-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tsinghua-template</Template>
  <TotalTime>5755</TotalTime>
  <Words>75</Words>
  <Application>Microsoft Macintosh PowerPoint</Application>
  <PresentationFormat>全屏显示(4:3)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宋体</vt:lpstr>
      <vt:lpstr>Arial</vt:lpstr>
      <vt:lpstr>tsinghua-template</vt:lpstr>
      <vt:lpstr>Python语法</vt:lpstr>
      <vt:lpstr>熟悉Python语法</vt:lpstr>
      <vt:lpstr>玩游戏</vt:lpstr>
      <vt:lpstr>第0阶</vt:lpstr>
      <vt:lpstr>第1阶</vt:lpstr>
      <vt:lpstr>第2阶</vt:lpstr>
      <vt:lpstr>PowerPoint 演示文稿</vt:lpstr>
    </vt:vector>
  </TitlesOfParts>
  <Company>MSPRC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带外存储虚拟化系统演示</dc:title>
  <dc:creator>Administrator</dc:creator>
  <cp:lastModifiedBy>Microsoft Office 用户</cp:lastModifiedBy>
  <cp:revision>240</cp:revision>
  <dcterms:created xsi:type="dcterms:W3CDTF">2010-07-18T08:18:18Z</dcterms:created>
  <dcterms:modified xsi:type="dcterms:W3CDTF">2018-09-08T10:44:53Z</dcterms:modified>
</cp:coreProperties>
</file>