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73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69CF4-EDD1-447C-B3B6-5376DACC7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D1ED14-EBDB-4EC6-8A66-C4389B4C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82C67-B2AA-460D-99E3-52DE2E7C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B8A78-86A5-4F9D-AC9D-389A203A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5528D-E1D4-43E7-ABAA-1330E348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1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234B-1507-48DD-B17A-346CC797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3C52B-0A27-4E3E-84CC-0BD6FC8BF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50DFA-DA68-434C-8F05-1D5C217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3210B-6F08-4F72-8449-0284AA9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2F6A3-2303-4D7B-BFD9-1FAF36D4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2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1AB6A-2C75-46F1-9745-BEF911DCE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45BE8-1D04-4CAD-804F-113520EF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D67D3-6CE3-4FB0-A1BD-9EEF9ADF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4FC25-8E7F-4509-A52A-A3041AE4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C7D03-A365-4052-AAC2-1C412AE2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BAE4E-D0AA-40C0-8CFE-D6680953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C5B3B-AB5D-47C0-A7D3-D3E908B5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C3497-61A8-4553-9EA6-3D582901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068A8-39AB-406A-B818-CA6BCABC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83841-3F07-4055-B64E-2AC25EA9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85CD9-D582-4749-9A4A-AF09F61B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042FB-1A53-4DE7-A721-83F32A63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5F07B-9179-483C-8FD2-0A00E8CE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48AB5-7B3C-4400-9B58-EA3B9DC3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3B0B6-7D26-44C3-96A2-F25CFD70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76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6FE99-338C-44AD-8C55-2DB010C6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2E4B7-9413-4BDB-BD79-DBA49BFAD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8CD824-A6EF-40F5-98F6-39695140B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A0C12-674D-472A-B07B-40CF6E67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FB3C4-5EB1-43F6-9FD9-5A71D978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F631D-2945-4B85-BEFE-F75539DA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0762-2A24-47A9-9DF3-F29D1EAA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18EA5-351D-4F1A-80FF-9E3B44A1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F4DD6-53FC-4F70-B51C-EE22B44B0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DA6BC2-4F19-4F91-B250-45F63817F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B131EE-0E29-4FBE-9068-2ADF596D0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7E7F0-9414-43DE-91A5-7458F9FB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F6BBA-72A1-4655-8387-3F21925F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B057E9-6D26-4488-9A64-A0910DE3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FB62B-3DB9-4641-AAFE-7A156477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338F7-C09D-4769-9547-05CBC625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4EE97-AF65-4188-9A96-70486D14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A1067-EF8E-4F37-9E51-5DBCF861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95CAA-52B4-4BF4-888C-05E1A6A3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1BBF26-C019-4CAA-96CF-ADC3511C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E8EA6-FDDA-4EC3-8300-08AA8B02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9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C85E1-542E-42B3-90F0-DD9CC0A9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A8E6E-C4E3-4A27-9B40-D47A5F1F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E78FD-BEB8-4802-A733-1C445542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BC190A-13A8-4BA8-9E1C-7683478C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6405E-9E23-4FF4-AD12-F80B7005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C3D5F-9A96-4591-A255-ED3574EF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6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058A6-8D14-46F0-86C3-364DADD5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2D5547-EAD5-400F-8B89-E9EF544E2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16002-F043-4EBF-BC4B-07B32B863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EEA2D-6EC4-422A-8107-4C5133D2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C4190-DD4C-4ED3-B6C6-486986F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C9B9A-6ED8-4D3A-A6D3-13A85F2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8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89830-9CE5-4D86-85C6-7D0EC939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A89A8-895D-4D63-B759-8EAA2E92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C289-A4F5-4CCF-BFD8-C8140F097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0E5A-DF12-4BCC-9A25-C0A9A4969F8A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E0046-B4CF-4B79-9C77-A8CC0C05A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32962-7073-42AA-B875-8053D4424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6235-24DA-4039-8FD3-0D16B04CA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4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248FAA-8EAB-42B8-AECD-46E39D1073F3}"/>
              </a:ext>
            </a:extLst>
          </p:cNvPr>
          <p:cNvSpPr/>
          <p:nvPr/>
        </p:nvSpPr>
        <p:spPr>
          <a:xfrm>
            <a:off x="1799222" y="28474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7E26D04A-4BAC-43DC-A9F3-F6C5FD85898C}"/>
              </a:ext>
            </a:extLst>
          </p:cNvPr>
          <p:cNvSpPr/>
          <p:nvPr/>
        </p:nvSpPr>
        <p:spPr>
          <a:xfrm>
            <a:off x="475748" y="284746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D50247-2198-4D25-80F1-96915841AD8A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892842" y="493293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3E34-95A8-4B93-A865-C258A126ED73}"/>
              </a:ext>
            </a:extLst>
          </p:cNvPr>
          <p:cNvSpPr/>
          <p:nvPr/>
        </p:nvSpPr>
        <p:spPr>
          <a:xfrm>
            <a:off x="1799221" y="119914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클라이언트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F702DB-828D-4C71-ADDD-26211194D2F9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890085" y="701841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D3CFFC-3247-4668-91BF-5BBFE8DAF56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90085" y="1616241"/>
            <a:ext cx="0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048E22-9CE4-4CEC-AAA6-CAEFB979CBDC}"/>
              </a:ext>
            </a:extLst>
          </p:cNvPr>
          <p:cNvSpPr/>
          <p:nvPr/>
        </p:nvSpPr>
        <p:spPr>
          <a:xfrm>
            <a:off x="1799221" y="326857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생성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8D02964-4F23-41F7-987D-7D9554A51AC6}"/>
              </a:ext>
            </a:extLst>
          </p:cNvPr>
          <p:cNvCxnSpPr>
            <a:cxnSpLocks/>
            <a:stCxn id="76" idx="2"/>
            <a:endCxn id="16" idx="0"/>
          </p:cNvCxnSpPr>
          <p:nvPr/>
        </p:nvCxnSpPr>
        <p:spPr>
          <a:xfrm>
            <a:off x="2890077" y="2771273"/>
            <a:ext cx="8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7EDB7F-4011-456B-985D-912328D17E8F}"/>
              </a:ext>
            </a:extLst>
          </p:cNvPr>
          <p:cNvSpPr/>
          <p:nvPr/>
        </p:nvSpPr>
        <p:spPr>
          <a:xfrm>
            <a:off x="1799220" y="418298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플레이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FC5161-F3CD-42CF-B363-C7C3246465CB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2890084" y="3685674"/>
            <a:ext cx="1" cy="49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E857C82-1D35-4D67-88C3-5549D2D0737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346029" y="2442410"/>
            <a:ext cx="45318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279719-4A5E-4D9E-8C55-4FAFE61F40CE}"/>
              </a:ext>
            </a:extLst>
          </p:cNvPr>
          <p:cNvCxnSpPr>
            <a:cxnSpLocks/>
          </p:cNvCxnSpPr>
          <p:nvPr/>
        </p:nvCxnSpPr>
        <p:spPr>
          <a:xfrm>
            <a:off x="1346032" y="1407693"/>
            <a:ext cx="0" cy="10347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D7859E0-DF72-4B45-A47D-F190B9EAE52C}"/>
              </a:ext>
            </a:extLst>
          </p:cNvPr>
          <p:cNvCxnSpPr>
            <a:cxnSpLocks/>
          </p:cNvCxnSpPr>
          <p:nvPr/>
        </p:nvCxnSpPr>
        <p:spPr>
          <a:xfrm>
            <a:off x="1346029" y="1407693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811500-A15C-4D6B-9621-55E213389497}"/>
              </a:ext>
            </a:extLst>
          </p:cNvPr>
          <p:cNvSpPr txBox="1"/>
          <p:nvPr/>
        </p:nvSpPr>
        <p:spPr>
          <a:xfrm>
            <a:off x="1398165" y="2178840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A56284-F6E2-4542-91D9-3C91DC10923D}"/>
              </a:ext>
            </a:extLst>
          </p:cNvPr>
          <p:cNvSpPr txBox="1"/>
          <p:nvPr/>
        </p:nvSpPr>
        <p:spPr>
          <a:xfrm>
            <a:off x="2922872" y="287097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B7EAE953-5358-4961-8E73-AE0B70A96432}"/>
              </a:ext>
            </a:extLst>
          </p:cNvPr>
          <p:cNvSpPr/>
          <p:nvPr/>
        </p:nvSpPr>
        <p:spPr>
          <a:xfrm>
            <a:off x="1799215" y="5105402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EFA1410-7ABB-493C-A24E-03F759B6E3C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 flipH="1">
            <a:off x="2890079" y="4600075"/>
            <a:ext cx="5" cy="5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8D15212-4FF4-473B-999F-06744608756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980942" y="5350044"/>
            <a:ext cx="3609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5A68E65-5F17-42B1-A420-E2BD72E581E9}"/>
              </a:ext>
            </a:extLst>
          </p:cNvPr>
          <p:cNvCxnSpPr>
            <a:cxnSpLocks/>
          </p:cNvCxnSpPr>
          <p:nvPr/>
        </p:nvCxnSpPr>
        <p:spPr>
          <a:xfrm flipV="1">
            <a:off x="4333868" y="4391527"/>
            <a:ext cx="8021" cy="9585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AABA30C-9CFD-4C7F-88D0-4C9016E8C8B6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980947" y="4391526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7B8F6A-95FA-4A5B-BBC0-BF5CD2ACAE2C}"/>
              </a:ext>
            </a:extLst>
          </p:cNvPr>
          <p:cNvSpPr/>
          <p:nvPr/>
        </p:nvSpPr>
        <p:spPr>
          <a:xfrm>
            <a:off x="1799214" y="601178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175B0D-B607-4CA4-A445-AB4DDC571E32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flipH="1">
            <a:off x="2890078" y="5594685"/>
            <a:ext cx="1" cy="4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63B5D01-71B4-4A2F-9023-7A355228A7BA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3980941" y="6220328"/>
            <a:ext cx="786071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EEA0D3F-4E6A-49F7-847A-742D6EFBF406}"/>
              </a:ext>
            </a:extLst>
          </p:cNvPr>
          <p:cNvCxnSpPr>
            <a:cxnSpLocks/>
          </p:cNvCxnSpPr>
          <p:nvPr/>
        </p:nvCxnSpPr>
        <p:spPr>
          <a:xfrm flipV="1">
            <a:off x="4783054" y="1419725"/>
            <a:ext cx="0" cy="480862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A51AF55-2D6E-4AAA-848B-7A792BA893BA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3980948" y="1407694"/>
            <a:ext cx="802106" cy="1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45E09A1-D6A4-4B48-8D6C-439E6BFE5AF7}"/>
              </a:ext>
            </a:extLst>
          </p:cNvPr>
          <p:cNvSpPr txBox="1"/>
          <p:nvPr/>
        </p:nvSpPr>
        <p:spPr>
          <a:xfrm>
            <a:off x="3978472" y="5090484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555FF0-1AC4-4203-BDC0-0C9BC2748313}"/>
              </a:ext>
            </a:extLst>
          </p:cNvPr>
          <p:cNvSpPr txBox="1"/>
          <p:nvPr/>
        </p:nvSpPr>
        <p:spPr>
          <a:xfrm>
            <a:off x="2922870" y="569206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2E5F5724-BC24-44F0-A704-2DA348AD0E81}"/>
              </a:ext>
            </a:extLst>
          </p:cNvPr>
          <p:cNvSpPr/>
          <p:nvPr/>
        </p:nvSpPr>
        <p:spPr>
          <a:xfrm>
            <a:off x="1799213" y="2113547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큐에 클라이언트가 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 이상인가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4F44EC-517C-48DA-801E-145777CDE691}"/>
              </a:ext>
            </a:extLst>
          </p:cNvPr>
          <p:cNvSpPr/>
          <p:nvPr/>
        </p:nvSpPr>
        <p:spPr>
          <a:xfrm>
            <a:off x="8648202" y="7018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연결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4DFE2B61-D446-49F2-81A7-091E1321899F}"/>
              </a:ext>
            </a:extLst>
          </p:cNvPr>
          <p:cNvSpPr/>
          <p:nvPr/>
        </p:nvSpPr>
        <p:spPr>
          <a:xfrm>
            <a:off x="7324728" y="701840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645F22E-7A78-44A8-87B8-2A46837976A6}"/>
              </a:ext>
            </a:extLst>
          </p:cNvPr>
          <p:cNvCxnSpPr>
            <a:stCxn id="84" idx="6"/>
            <a:endCxn id="83" idx="1"/>
          </p:cNvCxnSpPr>
          <p:nvPr/>
        </p:nvCxnSpPr>
        <p:spPr>
          <a:xfrm>
            <a:off x="7741822" y="910387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0C0992B-59AA-4E6B-9F7F-EC961E3DC314}"/>
              </a:ext>
            </a:extLst>
          </p:cNvPr>
          <p:cNvSpPr/>
          <p:nvPr/>
        </p:nvSpPr>
        <p:spPr>
          <a:xfrm>
            <a:off x="8648201" y="16162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로비 접속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8BA399B-D984-4387-BFE3-AB7E61D7EF47}"/>
              </a:ext>
            </a:extLst>
          </p:cNvPr>
          <p:cNvCxnSpPr>
            <a:stCxn id="83" idx="2"/>
            <a:endCxn id="86" idx="0"/>
          </p:cNvCxnSpPr>
          <p:nvPr/>
        </p:nvCxnSpPr>
        <p:spPr>
          <a:xfrm flipH="1">
            <a:off x="9739065" y="1118935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B52210C-E19F-4BC6-870A-2A4157C4B0A0}"/>
              </a:ext>
            </a:extLst>
          </p:cNvPr>
          <p:cNvCxnSpPr>
            <a:cxnSpLocks/>
            <a:stCxn id="86" idx="2"/>
            <a:endCxn id="90" idx="0"/>
          </p:cNvCxnSpPr>
          <p:nvPr/>
        </p:nvCxnSpPr>
        <p:spPr>
          <a:xfrm flipH="1">
            <a:off x="9739063" y="2033335"/>
            <a:ext cx="2" cy="26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판단 88">
            <a:extLst>
              <a:ext uri="{FF2B5EF4-FFF2-40B4-BE49-F238E27FC236}">
                <a16:creationId xmlns:a16="http://schemas.microsoft.com/office/drawing/2014/main" id="{87E41857-1311-4D07-ACA8-18B99F8A39B8}"/>
              </a:ext>
            </a:extLst>
          </p:cNvPr>
          <p:cNvSpPr/>
          <p:nvPr/>
        </p:nvSpPr>
        <p:spPr>
          <a:xfrm>
            <a:off x="8648199" y="2948236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시작했는가</a:t>
            </a:r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1B70551-0454-40D9-B943-1081C4078521}"/>
              </a:ext>
            </a:extLst>
          </p:cNvPr>
          <p:cNvSpPr/>
          <p:nvPr/>
        </p:nvSpPr>
        <p:spPr>
          <a:xfrm>
            <a:off x="8648199" y="230204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ADF21E-2BB4-4CF0-BA57-43D68A8F1F34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9739063" y="2719135"/>
            <a:ext cx="0" cy="22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B3849E8-B107-4B0A-AABB-7F4BD953F026}"/>
              </a:ext>
            </a:extLst>
          </p:cNvPr>
          <p:cNvCxnSpPr>
            <a:cxnSpLocks/>
          </p:cNvCxnSpPr>
          <p:nvPr/>
        </p:nvCxnSpPr>
        <p:spPr>
          <a:xfrm flipH="1">
            <a:off x="8195010" y="3277099"/>
            <a:ext cx="5003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CBCF8BC-4512-46AE-8AB0-F5B1710123E2}"/>
              </a:ext>
            </a:extLst>
          </p:cNvPr>
          <p:cNvCxnSpPr>
            <a:cxnSpLocks/>
          </p:cNvCxnSpPr>
          <p:nvPr/>
        </p:nvCxnSpPr>
        <p:spPr>
          <a:xfrm flipH="1">
            <a:off x="8195008" y="2510587"/>
            <a:ext cx="5" cy="76651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2CCEDF2-DB65-40D2-867A-9746EBC9D889}"/>
              </a:ext>
            </a:extLst>
          </p:cNvPr>
          <p:cNvCxnSpPr>
            <a:cxnSpLocks/>
          </p:cNvCxnSpPr>
          <p:nvPr/>
        </p:nvCxnSpPr>
        <p:spPr>
          <a:xfrm>
            <a:off x="8195010" y="2510587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7D7D182-E13E-43E9-B7D3-5A498DE24F08}"/>
              </a:ext>
            </a:extLst>
          </p:cNvPr>
          <p:cNvSpPr txBox="1"/>
          <p:nvPr/>
        </p:nvSpPr>
        <p:spPr>
          <a:xfrm>
            <a:off x="8273480" y="3004005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09668A1-598F-4A49-B36E-3321FF00D3D4}"/>
              </a:ext>
            </a:extLst>
          </p:cNvPr>
          <p:cNvSpPr/>
          <p:nvPr/>
        </p:nvSpPr>
        <p:spPr>
          <a:xfrm>
            <a:off x="8648199" y="3893218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플레이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563943-BF3E-4209-AFD7-17D62F60BFA4}"/>
              </a:ext>
            </a:extLst>
          </p:cNvPr>
          <p:cNvCxnSpPr>
            <a:cxnSpLocks/>
            <a:stCxn id="89" idx="2"/>
            <a:endCxn id="96" idx="0"/>
          </p:cNvCxnSpPr>
          <p:nvPr/>
        </p:nvCxnSpPr>
        <p:spPr>
          <a:xfrm>
            <a:off x="9739063" y="3605962"/>
            <a:ext cx="0" cy="28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58BC493-3A64-435D-AC23-E40CDC0527E8}"/>
              </a:ext>
            </a:extLst>
          </p:cNvPr>
          <p:cNvSpPr txBox="1"/>
          <p:nvPr/>
        </p:nvSpPr>
        <p:spPr>
          <a:xfrm>
            <a:off x="9848050" y="362896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순서도: 판단 98">
            <a:extLst>
              <a:ext uri="{FF2B5EF4-FFF2-40B4-BE49-F238E27FC236}">
                <a16:creationId xmlns:a16="http://schemas.microsoft.com/office/drawing/2014/main" id="{A0003C3C-7875-40DA-B564-230DDA3768C5}"/>
              </a:ext>
            </a:extLst>
          </p:cNvPr>
          <p:cNvSpPr/>
          <p:nvPr/>
        </p:nvSpPr>
        <p:spPr>
          <a:xfrm>
            <a:off x="8648195" y="4636671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9C7181-4264-4238-80BF-90E0740071D1}"/>
              </a:ext>
            </a:extLst>
          </p:cNvPr>
          <p:cNvCxnSpPr>
            <a:cxnSpLocks/>
            <a:stCxn id="96" idx="2"/>
            <a:endCxn id="99" idx="0"/>
          </p:cNvCxnSpPr>
          <p:nvPr/>
        </p:nvCxnSpPr>
        <p:spPr>
          <a:xfrm flipH="1">
            <a:off x="9739059" y="4310313"/>
            <a:ext cx="4" cy="32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152E51A-78E1-40F7-B758-EF128BEA62BA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0829922" y="4881313"/>
            <a:ext cx="37174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626D7DC-829B-4D27-B1FB-8A8BF964AEBC}"/>
              </a:ext>
            </a:extLst>
          </p:cNvPr>
          <p:cNvCxnSpPr>
            <a:cxnSpLocks/>
          </p:cNvCxnSpPr>
          <p:nvPr/>
        </p:nvCxnSpPr>
        <p:spPr>
          <a:xfrm flipV="1">
            <a:off x="11201664" y="4107783"/>
            <a:ext cx="0" cy="77352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07064FC-9992-467B-B186-1E4874A5F718}"/>
              </a:ext>
            </a:extLst>
          </p:cNvPr>
          <p:cNvCxnSpPr>
            <a:cxnSpLocks/>
          </p:cNvCxnSpPr>
          <p:nvPr/>
        </p:nvCxnSpPr>
        <p:spPr>
          <a:xfrm flipH="1">
            <a:off x="10840722" y="4107781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426DDEB-C94E-4503-A156-75C82CEC1575}"/>
              </a:ext>
            </a:extLst>
          </p:cNvPr>
          <p:cNvSpPr txBox="1"/>
          <p:nvPr/>
        </p:nvSpPr>
        <p:spPr>
          <a:xfrm>
            <a:off x="10811035" y="45850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A893CF3-D63F-407C-8BCC-19CA43F9DE94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7741822" y="5676901"/>
            <a:ext cx="90637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D9F023B-197F-44E4-A22F-8D89BE3541B1}"/>
              </a:ext>
            </a:extLst>
          </p:cNvPr>
          <p:cNvCxnSpPr>
            <a:cxnSpLocks/>
          </p:cNvCxnSpPr>
          <p:nvPr/>
        </p:nvCxnSpPr>
        <p:spPr>
          <a:xfrm flipV="1">
            <a:off x="7741822" y="1824790"/>
            <a:ext cx="0" cy="38521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0826D4A-1C22-49D2-95A3-E1038EC217A1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7741822" y="1824788"/>
            <a:ext cx="90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C26045A-43D9-465C-A781-FF4D1801B0BA}"/>
              </a:ext>
            </a:extLst>
          </p:cNvPr>
          <p:cNvSpPr txBox="1"/>
          <p:nvPr/>
        </p:nvSpPr>
        <p:spPr>
          <a:xfrm>
            <a:off x="9859069" y="591683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C860E2-119A-420E-BB23-5CC0419EEFB5}"/>
              </a:ext>
            </a:extLst>
          </p:cNvPr>
          <p:cNvSpPr txBox="1"/>
          <p:nvPr/>
        </p:nvSpPr>
        <p:spPr>
          <a:xfrm>
            <a:off x="1887454" y="3794203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9C563ED-BC96-41A9-AE40-89BA4BF9D119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115929" y="3477126"/>
            <a:ext cx="683292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31BE6A6-EBAF-4B35-9D54-FCB5B64D3EF1}"/>
              </a:ext>
            </a:extLst>
          </p:cNvPr>
          <p:cNvCxnSpPr>
            <a:cxnSpLocks/>
          </p:cNvCxnSpPr>
          <p:nvPr/>
        </p:nvCxnSpPr>
        <p:spPr>
          <a:xfrm flipV="1">
            <a:off x="1115929" y="1315954"/>
            <a:ext cx="0" cy="216117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098B090-00E7-4EEB-8AE1-8E694882CE96}"/>
              </a:ext>
            </a:extLst>
          </p:cNvPr>
          <p:cNvCxnSpPr/>
          <p:nvPr/>
        </p:nvCxnSpPr>
        <p:spPr>
          <a:xfrm>
            <a:off x="1115929" y="1315954"/>
            <a:ext cx="68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80C471F-8FE0-4C83-AAFE-5C88FDE82819}"/>
              </a:ext>
            </a:extLst>
          </p:cNvPr>
          <p:cNvSpPr txBox="1"/>
          <p:nvPr/>
        </p:nvSpPr>
        <p:spPr>
          <a:xfrm>
            <a:off x="4140629" y="6313256"/>
            <a:ext cx="786068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B68513D-70B3-4A68-A71F-1A67BDBD0D9D}"/>
              </a:ext>
            </a:extLst>
          </p:cNvPr>
          <p:cNvSpPr/>
          <p:nvPr/>
        </p:nvSpPr>
        <p:spPr>
          <a:xfrm>
            <a:off x="1887454" y="-855746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541202B-0B8A-4762-BE95-BB594E49BE3E}"/>
              </a:ext>
            </a:extLst>
          </p:cNvPr>
          <p:cNvSpPr/>
          <p:nvPr/>
        </p:nvSpPr>
        <p:spPr>
          <a:xfrm>
            <a:off x="8695314" y="-828177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B5B1EB-7270-4A2E-8355-04AE20CBE0FB}"/>
              </a:ext>
            </a:extLst>
          </p:cNvPr>
          <p:cNvCxnSpPr>
            <a:cxnSpLocks/>
            <a:stCxn id="16" idx="3"/>
            <a:endCxn id="80" idx="1"/>
          </p:cNvCxnSpPr>
          <p:nvPr/>
        </p:nvCxnSpPr>
        <p:spPr>
          <a:xfrm>
            <a:off x="3980948" y="3477127"/>
            <a:ext cx="925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741D8BE-D576-45D1-8B27-0A86022D97DF}"/>
              </a:ext>
            </a:extLst>
          </p:cNvPr>
          <p:cNvSpPr/>
          <p:nvPr/>
        </p:nvSpPr>
        <p:spPr>
          <a:xfrm>
            <a:off x="4906745" y="326857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 요청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26CE13-36AF-460E-A28F-E2D33F42CB65}"/>
              </a:ext>
            </a:extLst>
          </p:cNvPr>
          <p:cNvCxnSpPr>
            <a:stCxn id="80" idx="2"/>
          </p:cNvCxnSpPr>
          <p:nvPr/>
        </p:nvCxnSpPr>
        <p:spPr>
          <a:xfrm flipH="1">
            <a:off x="5997608" y="3685674"/>
            <a:ext cx="1" cy="24520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BCBCF5-82F4-4D03-9202-D6A7147B547F}"/>
              </a:ext>
            </a:extLst>
          </p:cNvPr>
          <p:cNvCxnSpPr>
            <a:cxnSpLocks/>
          </p:cNvCxnSpPr>
          <p:nvPr/>
        </p:nvCxnSpPr>
        <p:spPr>
          <a:xfrm flipH="1">
            <a:off x="2890076" y="3930879"/>
            <a:ext cx="310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72791D7-5DF6-4A8D-905F-871B2FE2B43D}"/>
              </a:ext>
            </a:extLst>
          </p:cNvPr>
          <p:cNvSpPr txBox="1"/>
          <p:nvPr/>
        </p:nvSpPr>
        <p:spPr>
          <a:xfrm>
            <a:off x="5074036" y="4017579"/>
            <a:ext cx="904139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Agent </a:t>
            </a:r>
            <a:r>
              <a:rPr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F7938E1-4E4A-4FE5-852C-2212CC36C7CA}"/>
              </a:ext>
            </a:extLst>
          </p:cNvPr>
          <p:cNvSpPr/>
          <p:nvPr/>
        </p:nvSpPr>
        <p:spPr>
          <a:xfrm>
            <a:off x="4443842" y="28474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연결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D84EF5F-A737-45C6-85B5-38070867DC1E}"/>
              </a:ext>
            </a:extLst>
          </p:cNvPr>
          <p:cNvCxnSpPr>
            <a:stCxn id="4" idx="3"/>
            <a:endCxn id="112" idx="1"/>
          </p:cNvCxnSpPr>
          <p:nvPr/>
        </p:nvCxnSpPr>
        <p:spPr>
          <a:xfrm flipV="1">
            <a:off x="3980949" y="493293"/>
            <a:ext cx="462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순서도: 판단 71">
            <a:extLst>
              <a:ext uri="{FF2B5EF4-FFF2-40B4-BE49-F238E27FC236}">
                <a16:creationId xmlns:a16="http://schemas.microsoft.com/office/drawing/2014/main" id="{F86A7BAB-46B6-4696-AA1B-75FA9D81BB9B}"/>
              </a:ext>
            </a:extLst>
          </p:cNvPr>
          <p:cNvSpPr/>
          <p:nvPr/>
        </p:nvSpPr>
        <p:spPr>
          <a:xfrm>
            <a:off x="8648195" y="5432259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게임을</a:t>
            </a:r>
            <a:endParaRPr lang="en-US" altLang="ko-K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종료하는가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BC210F-27A7-4B6F-B289-F9D99AA78B5D}"/>
              </a:ext>
            </a:extLst>
          </p:cNvPr>
          <p:cNvCxnSpPr>
            <a:stCxn id="99" idx="2"/>
            <a:endCxn id="72" idx="0"/>
          </p:cNvCxnSpPr>
          <p:nvPr/>
        </p:nvCxnSpPr>
        <p:spPr>
          <a:xfrm>
            <a:off x="9739059" y="5125954"/>
            <a:ext cx="0" cy="30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8526B4-F2FF-4B8E-9C4F-A8D61962459F}"/>
              </a:ext>
            </a:extLst>
          </p:cNvPr>
          <p:cNvSpPr txBox="1"/>
          <p:nvPr/>
        </p:nvSpPr>
        <p:spPr>
          <a:xfrm>
            <a:off x="9848050" y="5152024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1FA4EF6-3D38-4B29-9EFD-A8FF56FBDD71}"/>
              </a:ext>
            </a:extLst>
          </p:cNvPr>
          <p:cNvSpPr txBox="1"/>
          <p:nvPr/>
        </p:nvSpPr>
        <p:spPr>
          <a:xfrm>
            <a:off x="8223491" y="5398170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BED394A-EC51-4790-9B2A-C5C9E13D5607}"/>
              </a:ext>
            </a:extLst>
          </p:cNvPr>
          <p:cNvSpPr/>
          <p:nvPr/>
        </p:nvSpPr>
        <p:spPr>
          <a:xfrm>
            <a:off x="8648195" y="6185297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접속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706B7F1-2858-49EC-BD33-0FF9C8238ED2}"/>
              </a:ext>
            </a:extLst>
          </p:cNvPr>
          <p:cNvCxnSpPr>
            <a:stCxn id="72" idx="2"/>
            <a:endCxn id="117" idx="0"/>
          </p:cNvCxnSpPr>
          <p:nvPr/>
        </p:nvCxnSpPr>
        <p:spPr>
          <a:xfrm>
            <a:off x="9739059" y="5921542"/>
            <a:ext cx="0" cy="2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E424B15-8657-45E1-82CD-7AE70034113D}"/>
              </a:ext>
            </a:extLst>
          </p:cNvPr>
          <p:cNvCxnSpPr>
            <a:cxnSpLocks/>
            <a:stCxn id="122" idx="3"/>
            <a:endCxn id="102" idx="3"/>
          </p:cNvCxnSpPr>
          <p:nvPr/>
        </p:nvCxnSpPr>
        <p:spPr>
          <a:xfrm>
            <a:off x="4331202" y="1507739"/>
            <a:ext cx="666" cy="2546083"/>
          </a:xfrm>
          <a:prstGeom prst="bentConnector3">
            <a:avLst>
              <a:gd name="adj1" fmla="val 3442432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EC437CE-CA9C-4A98-9101-EA0D4D9231D5}"/>
              </a:ext>
            </a:extLst>
          </p:cNvPr>
          <p:cNvSpPr/>
          <p:nvPr/>
        </p:nvSpPr>
        <p:spPr>
          <a:xfrm>
            <a:off x="2150143" y="1674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8DB9564A-EAF5-4042-A196-45F4BA8FB7DF}"/>
              </a:ext>
            </a:extLst>
          </p:cNvPr>
          <p:cNvSpPr/>
          <p:nvPr/>
        </p:nvSpPr>
        <p:spPr>
          <a:xfrm>
            <a:off x="826669" y="167421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90BF8D7-35D1-456A-B689-39451106A9D7}"/>
              </a:ext>
            </a:extLst>
          </p:cNvPr>
          <p:cNvCxnSpPr>
            <a:stCxn id="75" idx="6"/>
            <a:endCxn id="74" idx="1"/>
          </p:cNvCxnSpPr>
          <p:nvPr/>
        </p:nvCxnSpPr>
        <p:spPr>
          <a:xfrm>
            <a:off x="1243763" y="375968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4F54258-46E8-4813-AA2D-87E1F098E7F3}"/>
              </a:ext>
            </a:extLst>
          </p:cNvPr>
          <p:cNvSpPr/>
          <p:nvPr/>
        </p:nvSpPr>
        <p:spPr>
          <a:xfrm>
            <a:off x="2150142" y="761148"/>
            <a:ext cx="2181727" cy="34724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E8CFDD5-0D30-4FF4-B689-F4D2675B2AE3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 flipH="1">
            <a:off x="3241006" y="584516"/>
            <a:ext cx="1" cy="17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순서도: 판단 101">
            <a:extLst>
              <a:ext uri="{FF2B5EF4-FFF2-40B4-BE49-F238E27FC236}">
                <a16:creationId xmlns:a16="http://schemas.microsoft.com/office/drawing/2014/main" id="{C37FACEA-76C7-444F-A32E-F70A703383D4}"/>
              </a:ext>
            </a:extLst>
          </p:cNvPr>
          <p:cNvSpPr/>
          <p:nvPr/>
        </p:nvSpPr>
        <p:spPr>
          <a:xfrm>
            <a:off x="2150141" y="3724959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시간이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초과됬는가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F62B08-225C-4856-8C7C-256254B2C837}"/>
              </a:ext>
            </a:extLst>
          </p:cNvPr>
          <p:cNvCxnSpPr>
            <a:cxnSpLocks/>
            <a:stCxn id="77" idx="2"/>
            <a:endCxn id="122" idx="0"/>
          </p:cNvCxnSpPr>
          <p:nvPr/>
        </p:nvCxnSpPr>
        <p:spPr>
          <a:xfrm flipH="1">
            <a:off x="3240339" y="1108391"/>
            <a:ext cx="667" cy="14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30EB2A5-5452-4C5E-B508-FFA2E730AA84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1696952" y="4053822"/>
            <a:ext cx="45318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4E6CA58-EA09-4DC5-9A0C-3C8D6507FC0E}"/>
              </a:ext>
            </a:extLst>
          </p:cNvPr>
          <p:cNvCxnSpPr>
            <a:cxnSpLocks/>
          </p:cNvCxnSpPr>
          <p:nvPr/>
        </p:nvCxnSpPr>
        <p:spPr>
          <a:xfrm>
            <a:off x="1696952" y="1507739"/>
            <a:ext cx="1" cy="254608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28DE9C4-DA92-4419-BA7C-233AE5764343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1696952" y="1507739"/>
            <a:ext cx="45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CE850AB-28AD-47D5-B640-3669D665396C}"/>
              </a:ext>
            </a:extLst>
          </p:cNvPr>
          <p:cNvSpPr txBox="1"/>
          <p:nvPr/>
        </p:nvSpPr>
        <p:spPr>
          <a:xfrm>
            <a:off x="1766824" y="375585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5332307-DB43-4C0D-87F0-472C79E4340E}"/>
              </a:ext>
            </a:extLst>
          </p:cNvPr>
          <p:cNvSpPr/>
          <p:nvPr/>
        </p:nvSpPr>
        <p:spPr>
          <a:xfrm>
            <a:off x="2150141" y="5384570"/>
            <a:ext cx="2181727" cy="5363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 정보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클라이언트에 송신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E199650-386C-475F-A19A-F8BC8CC78245}"/>
              </a:ext>
            </a:extLst>
          </p:cNvPr>
          <p:cNvCxnSpPr>
            <a:cxnSpLocks/>
            <a:stCxn id="158" idx="2"/>
            <a:endCxn id="119" idx="0"/>
          </p:cNvCxnSpPr>
          <p:nvPr/>
        </p:nvCxnSpPr>
        <p:spPr>
          <a:xfrm>
            <a:off x="3241005" y="5123429"/>
            <a:ext cx="0" cy="26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249D096-20D5-485B-9A6C-310B0DCDC527}"/>
              </a:ext>
            </a:extLst>
          </p:cNvPr>
          <p:cNvSpPr txBox="1"/>
          <p:nvPr/>
        </p:nvSpPr>
        <p:spPr>
          <a:xfrm>
            <a:off x="3381945" y="4390918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순서도: 판단 129">
            <a:extLst>
              <a:ext uri="{FF2B5EF4-FFF2-40B4-BE49-F238E27FC236}">
                <a16:creationId xmlns:a16="http://schemas.microsoft.com/office/drawing/2014/main" id="{7C3833C8-F9B4-4162-87FD-89D6B4F5384F}"/>
              </a:ext>
            </a:extLst>
          </p:cNvPr>
          <p:cNvSpPr/>
          <p:nvPr/>
        </p:nvSpPr>
        <p:spPr>
          <a:xfrm>
            <a:off x="2150142" y="2502106"/>
            <a:ext cx="2181727" cy="49942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유효한 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메시지인가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645CB48-F780-4578-8A5F-8718B4C25403}"/>
              </a:ext>
            </a:extLst>
          </p:cNvPr>
          <p:cNvSpPr/>
          <p:nvPr/>
        </p:nvSpPr>
        <p:spPr>
          <a:xfrm>
            <a:off x="4826662" y="2548063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소멸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32085CE-AF7B-4CE4-BBEC-83A5079F0130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4331869" y="2751821"/>
            <a:ext cx="494793" cy="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AD8A440-CF84-43D6-A0F6-BEE57CBC5E9C}"/>
              </a:ext>
            </a:extLst>
          </p:cNvPr>
          <p:cNvSpPr/>
          <p:nvPr/>
        </p:nvSpPr>
        <p:spPr>
          <a:xfrm>
            <a:off x="2150142" y="3225530"/>
            <a:ext cx="2181727" cy="3288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객체 상태 갱신</a:t>
            </a:r>
            <a:endParaRPr lang="en-US" altLang="ko-K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BCFDE2CA-D258-4D77-AA7E-00ED6A4E31CB}"/>
              </a:ext>
            </a:extLst>
          </p:cNvPr>
          <p:cNvCxnSpPr>
            <a:cxnSpLocks/>
            <a:stCxn id="130" idx="2"/>
            <a:endCxn id="141" idx="0"/>
          </p:cNvCxnSpPr>
          <p:nvPr/>
        </p:nvCxnSpPr>
        <p:spPr>
          <a:xfrm>
            <a:off x="3241006" y="3001535"/>
            <a:ext cx="0" cy="22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5860007F-0E07-4760-BB44-B79DC14698D3}"/>
              </a:ext>
            </a:extLst>
          </p:cNvPr>
          <p:cNvSpPr/>
          <p:nvPr/>
        </p:nvSpPr>
        <p:spPr>
          <a:xfrm>
            <a:off x="2150141" y="4706334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 갱신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79C42B51-9145-405F-B569-0DBD29D52432}"/>
              </a:ext>
            </a:extLst>
          </p:cNvPr>
          <p:cNvCxnSpPr>
            <a:cxnSpLocks/>
            <a:stCxn id="141" idx="2"/>
            <a:endCxn id="102" idx="0"/>
          </p:cNvCxnSpPr>
          <p:nvPr/>
        </p:nvCxnSpPr>
        <p:spPr>
          <a:xfrm flipH="1">
            <a:off x="3241005" y="3554343"/>
            <a:ext cx="1" cy="17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E4D2FD12-11C9-4A65-887A-F5A6504CAAE7}"/>
              </a:ext>
            </a:extLst>
          </p:cNvPr>
          <p:cNvCxnSpPr>
            <a:stCxn id="102" idx="2"/>
            <a:endCxn id="158" idx="0"/>
          </p:cNvCxnSpPr>
          <p:nvPr/>
        </p:nvCxnSpPr>
        <p:spPr>
          <a:xfrm>
            <a:off x="3241005" y="4382685"/>
            <a:ext cx="0" cy="32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F0C86CC5-62EB-48BB-83DC-CE313174BE30}"/>
              </a:ext>
            </a:extLst>
          </p:cNvPr>
          <p:cNvSpPr txBox="1"/>
          <p:nvPr/>
        </p:nvSpPr>
        <p:spPr>
          <a:xfrm>
            <a:off x="2727699" y="2986652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47B452C-188D-4F1D-B3DB-47C89CEE2C93}"/>
              </a:ext>
            </a:extLst>
          </p:cNvPr>
          <p:cNvCxnSpPr>
            <a:cxnSpLocks/>
          </p:cNvCxnSpPr>
          <p:nvPr/>
        </p:nvCxnSpPr>
        <p:spPr>
          <a:xfrm flipH="1">
            <a:off x="1383506" y="6340179"/>
            <a:ext cx="79990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1B03E726-32AC-4D85-AFAB-9FEE19449B93}"/>
              </a:ext>
            </a:extLst>
          </p:cNvPr>
          <p:cNvCxnSpPr>
            <a:cxnSpLocks/>
          </p:cNvCxnSpPr>
          <p:nvPr/>
        </p:nvCxnSpPr>
        <p:spPr>
          <a:xfrm flipV="1">
            <a:off x="1383506" y="872858"/>
            <a:ext cx="0" cy="546732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3506206-30FA-4ABA-864D-D887C8DDFE11}"/>
              </a:ext>
            </a:extLst>
          </p:cNvPr>
          <p:cNvCxnSpPr>
            <a:cxnSpLocks/>
          </p:cNvCxnSpPr>
          <p:nvPr/>
        </p:nvCxnSpPr>
        <p:spPr>
          <a:xfrm flipV="1">
            <a:off x="1383506" y="872858"/>
            <a:ext cx="766636" cy="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7E18042E-DA8A-426D-B8FB-6095D93D5F58}"/>
              </a:ext>
            </a:extLst>
          </p:cNvPr>
          <p:cNvSpPr/>
          <p:nvPr/>
        </p:nvSpPr>
        <p:spPr>
          <a:xfrm>
            <a:off x="7875673" y="167420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리시버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13AB1EE6-22D7-47B0-8FB4-5F98AF39812C}"/>
              </a:ext>
            </a:extLst>
          </p:cNvPr>
          <p:cNvCxnSpPr>
            <a:cxnSpLocks/>
            <a:stCxn id="74" idx="3"/>
            <a:endCxn id="254" idx="1"/>
          </p:cNvCxnSpPr>
          <p:nvPr/>
        </p:nvCxnSpPr>
        <p:spPr>
          <a:xfrm flipV="1">
            <a:off x="4331870" y="375968"/>
            <a:ext cx="354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6" name="순서도: 다중 문서 255">
            <a:extLst>
              <a:ext uri="{FF2B5EF4-FFF2-40B4-BE49-F238E27FC236}">
                <a16:creationId xmlns:a16="http://schemas.microsoft.com/office/drawing/2014/main" id="{9C59087A-A9D0-4A01-A385-BF971C0E37FF}"/>
              </a:ext>
            </a:extLst>
          </p:cNvPr>
          <p:cNvSpPr/>
          <p:nvPr/>
        </p:nvSpPr>
        <p:spPr>
          <a:xfrm>
            <a:off x="5448720" y="618664"/>
            <a:ext cx="1270265" cy="893847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C070E9D-5F97-446D-9D88-D3EDB8238FE5}"/>
              </a:ext>
            </a:extLst>
          </p:cNvPr>
          <p:cNvSpPr txBox="1"/>
          <p:nvPr/>
        </p:nvSpPr>
        <p:spPr>
          <a:xfrm>
            <a:off x="5774909" y="124105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4D3DE579-5A24-4930-A30C-487FCAB016AB}"/>
              </a:ext>
            </a:extLst>
          </p:cNvPr>
          <p:cNvSpPr/>
          <p:nvPr/>
        </p:nvSpPr>
        <p:spPr>
          <a:xfrm>
            <a:off x="8294520" y="154422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수신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98D5DC63-42EC-4891-B548-32DAF01576CB}"/>
              </a:ext>
            </a:extLst>
          </p:cNvPr>
          <p:cNvSpPr/>
          <p:nvPr/>
        </p:nvSpPr>
        <p:spPr>
          <a:xfrm>
            <a:off x="8294520" y="2840634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큐에 삽입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3BEC6180-0A1F-4E8F-BF3F-3DD2685C2325}"/>
              </a:ext>
            </a:extLst>
          </p:cNvPr>
          <p:cNvCxnSpPr>
            <a:cxnSpLocks/>
            <a:stCxn id="254" idx="2"/>
            <a:endCxn id="259" idx="0"/>
          </p:cNvCxnSpPr>
          <p:nvPr/>
        </p:nvCxnSpPr>
        <p:spPr>
          <a:xfrm flipH="1">
            <a:off x="9385384" y="584515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D3E32155-175B-4B68-ADFE-6250006E3247}"/>
              </a:ext>
            </a:extLst>
          </p:cNvPr>
          <p:cNvCxnSpPr>
            <a:stCxn id="259" idx="2"/>
            <a:endCxn id="260" idx="0"/>
          </p:cNvCxnSpPr>
          <p:nvPr/>
        </p:nvCxnSpPr>
        <p:spPr>
          <a:xfrm>
            <a:off x="9385384" y="1961316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42B9B0A1-54C7-44E7-82C6-37B99840FB97}"/>
              </a:ext>
            </a:extLst>
          </p:cNvPr>
          <p:cNvCxnSpPr>
            <a:cxnSpLocks/>
            <a:stCxn id="260" idx="1"/>
            <a:endCxn id="256" idx="3"/>
          </p:cNvCxnSpPr>
          <p:nvPr/>
        </p:nvCxnSpPr>
        <p:spPr>
          <a:xfrm rot="10800000">
            <a:off x="6718986" y="1065588"/>
            <a:ext cx="1575535" cy="198359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8D473AC8-200C-4F34-B14E-AA02248F5255}"/>
              </a:ext>
            </a:extLst>
          </p:cNvPr>
          <p:cNvCxnSpPr>
            <a:cxnSpLocks/>
            <a:stCxn id="256" idx="1"/>
            <a:endCxn id="77" idx="3"/>
          </p:cNvCxnSpPr>
          <p:nvPr/>
        </p:nvCxnSpPr>
        <p:spPr>
          <a:xfrm rot="10800000">
            <a:off x="4331870" y="934770"/>
            <a:ext cx="1116851" cy="130818"/>
          </a:xfrm>
          <a:prstGeom prst="bent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65E5DA20-E33B-4101-AAB7-F7A2058566F2}"/>
              </a:ext>
            </a:extLst>
          </p:cNvPr>
          <p:cNvSpPr txBox="1"/>
          <p:nvPr/>
        </p:nvSpPr>
        <p:spPr>
          <a:xfrm>
            <a:off x="5056082" y="604787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7" name="순서도: 판단 276">
            <a:extLst>
              <a:ext uri="{FF2B5EF4-FFF2-40B4-BE49-F238E27FC236}">
                <a16:creationId xmlns:a16="http://schemas.microsoft.com/office/drawing/2014/main" id="{197B3E57-7C7D-473F-BA74-267CFCBAB2DE}"/>
              </a:ext>
            </a:extLst>
          </p:cNvPr>
          <p:cNvSpPr/>
          <p:nvPr/>
        </p:nvSpPr>
        <p:spPr>
          <a:xfrm>
            <a:off x="2150141" y="6116232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E21624E8-CEDA-4EEF-AE28-18FFC74E75CD}"/>
              </a:ext>
            </a:extLst>
          </p:cNvPr>
          <p:cNvCxnSpPr>
            <a:cxnSpLocks/>
            <a:stCxn id="119" idx="2"/>
            <a:endCxn id="277" idx="0"/>
          </p:cNvCxnSpPr>
          <p:nvPr/>
        </p:nvCxnSpPr>
        <p:spPr>
          <a:xfrm>
            <a:off x="3241005" y="5920959"/>
            <a:ext cx="0" cy="19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F08499B3-1ED9-4FA7-BAA5-F8C70BAC7652}"/>
              </a:ext>
            </a:extLst>
          </p:cNvPr>
          <p:cNvSpPr txBox="1"/>
          <p:nvPr/>
        </p:nvSpPr>
        <p:spPr>
          <a:xfrm>
            <a:off x="1569088" y="6047871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A8DFCCE-974D-4758-90D6-B56557D81C9D}"/>
              </a:ext>
            </a:extLst>
          </p:cNvPr>
          <p:cNvSpPr/>
          <p:nvPr/>
        </p:nvSpPr>
        <p:spPr>
          <a:xfrm>
            <a:off x="6146944" y="613663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삭제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34E49F6-DE7D-4EDE-B2FB-0FED7D991E55}"/>
              </a:ext>
            </a:extLst>
          </p:cNvPr>
          <p:cNvSpPr txBox="1"/>
          <p:nvPr/>
        </p:nvSpPr>
        <p:spPr>
          <a:xfrm>
            <a:off x="6439096" y="5833348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995B5D4F-550E-4647-A2F5-22E9ADF6F10A}"/>
              </a:ext>
            </a:extLst>
          </p:cNvPr>
          <p:cNvCxnSpPr>
            <a:stCxn id="277" idx="3"/>
            <a:endCxn id="280" idx="1"/>
          </p:cNvCxnSpPr>
          <p:nvPr/>
        </p:nvCxnSpPr>
        <p:spPr>
          <a:xfrm>
            <a:off x="4331868" y="6340179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601FF94D-DF7E-4DEC-A978-2A722F0FE18B}"/>
              </a:ext>
            </a:extLst>
          </p:cNvPr>
          <p:cNvSpPr/>
          <p:nvPr/>
        </p:nvSpPr>
        <p:spPr>
          <a:xfrm>
            <a:off x="4755883" y="-730206"/>
            <a:ext cx="1909008" cy="40255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 In Game</a:t>
            </a:r>
            <a:endParaRPr lang="en-US" altLang="ko-KR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B1D6DF7-2B26-4679-A11C-7420E2F2DAB6}"/>
              </a:ext>
            </a:extLst>
          </p:cNvPr>
          <p:cNvCxnSpPr>
            <a:cxnSpLocks/>
            <a:stCxn id="138" idx="2"/>
            <a:endCxn id="102" idx="3"/>
          </p:cNvCxnSpPr>
          <p:nvPr/>
        </p:nvCxnSpPr>
        <p:spPr>
          <a:xfrm rot="5400000">
            <a:off x="4580365" y="2716661"/>
            <a:ext cx="1088664" cy="1585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2" name="순서도: 판단 121">
            <a:extLst>
              <a:ext uri="{FF2B5EF4-FFF2-40B4-BE49-F238E27FC236}">
                <a16:creationId xmlns:a16="http://schemas.microsoft.com/office/drawing/2014/main" id="{3B121A26-C85C-4F1D-93A4-FD90B428BF7B}"/>
              </a:ext>
            </a:extLst>
          </p:cNvPr>
          <p:cNvSpPr/>
          <p:nvPr/>
        </p:nvSpPr>
        <p:spPr>
          <a:xfrm>
            <a:off x="2149475" y="1258024"/>
            <a:ext cx="2181727" cy="499429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메시지가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92671A2-24F3-4FD6-8742-A03D14ACA90E}"/>
              </a:ext>
            </a:extLst>
          </p:cNvPr>
          <p:cNvSpPr/>
          <p:nvPr/>
        </p:nvSpPr>
        <p:spPr>
          <a:xfrm>
            <a:off x="2149474" y="1981925"/>
            <a:ext cx="2181727" cy="3288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E5CE485-8461-4A25-951A-BD81C746F067}"/>
              </a:ext>
            </a:extLst>
          </p:cNvPr>
          <p:cNvCxnSpPr>
            <a:stCxn id="122" idx="2"/>
            <a:endCxn id="135" idx="0"/>
          </p:cNvCxnSpPr>
          <p:nvPr/>
        </p:nvCxnSpPr>
        <p:spPr>
          <a:xfrm flipH="1">
            <a:off x="3240338" y="1757453"/>
            <a:ext cx="1" cy="2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B646D1B-95AD-4BBC-8800-C563FCBCC6CA}"/>
              </a:ext>
            </a:extLst>
          </p:cNvPr>
          <p:cNvCxnSpPr>
            <a:stCxn id="135" idx="2"/>
            <a:endCxn id="130" idx="0"/>
          </p:cNvCxnSpPr>
          <p:nvPr/>
        </p:nvCxnSpPr>
        <p:spPr>
          <a:xfrm>
            <a:off x="3240338" y="2310738"/>
            <a:ext cx="668" cy="19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FAF057E-A415-481D-83A2-66C743DAC72C}"/>
              </a:ext>
            </a:extLst>
          </p:cNvPr>
          <p:cNvSpPr txBox="1"/>
          <p:nvPr/>
        </p:nvSpPr>
        <p:spPr>
          <a:xfrm>
            <a:off x="3418398" y="1740880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CBF95A8-BB90-4568-81E7-CBF5DA361B26}"/>
              </a:ext>
            </a:extLst>
          </p:cNvPr>
          <p:cNvSpPr txBox="1"/>
          <p:nvPr/>
        </p:nvSpPr>
        <p:spPr>
          <a:xfrm>
            <a:off x="4610353" y="1528641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0C3748-F9B5-429A-8831-AB7C786A88F5}"/>
              </a:ext>
            </a:extLst>
          </p:cNvPr>
          <p:cNvSpPr txBox="1"/>
          <p:nvPr/>
        </p:nvSpPr>
        <p:spPr>
          <a:xfrm>
            <a:off x="4365578" y="2828762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000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52F4E-822F-472D-B999-8D2043EF42B6}"/>
              </a:ext>
            </a:extLst>
          </p:cNvPr>
          <p:cNvSpPr/>
          <p:nvPr/>
        </p:nvSpPr>
        <p:spPr>
          <a:xfrm>
            <a:off x="2229426" y="2734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2A73C86-A410-47E6-8078-0CCC8524E979}"/>
              </a:ext>
            </a:extLst>
          </p:cNvPr>
          <p:cNvSpPr/>
          <p:nvPr/>
        </p:nvSpPr>
        <p:spPr>
          <a:xfrm>
            <a:off x="905952" y="273472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E84419-E5FF-470C-8DD3-74350C1AAED7}"/>
              </a:ext>
            </a:extLst>
          </p:cNvPr>
          <p:cNvCxnSpPr>
            <a:stCxn id="60" idx="6"/>
            <a:endCxn id="59" idx="1"/>
          </p:cNvCxnSpPr>
          <p:nvPr/>
        </p:nvCxnSpPr>
        <p:spPr>
          <a:xfrm>
            <a:off x="1323046" y="482019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FCF008-12EE-4BBD-90C0-96C224013E0B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3320289" y="690567"/>
            <a:ext cx="1" cy="27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D28D8E-AFEF-4CEB-8609-D382FA7D87FF}"/>
              </a:ext>
            </a:extLst>
          </p:cNvPr>
          <p:cNvSpPr/>
          <p:nvPr/>
        </p:nvSpPr>
        <p:spPr>
          <a:xfrm>
            <a:off x="2229425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행동 준비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57576C-7780-4988-BD76-7C317706848F}"/>
              </a:ext>
            </a:extLst>
          </p:cNvPr>
          <p:cNvSpPr/>
          <p:nvPr/>
        </p:nvSpPr>
        <p:spPr>
          <a:xfrm>
            <a:off x="2229424" y="2356125"/>
            <a:ext cx="2181727" cy="549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서버로 행동 송신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15ADB9-6E23-4235-94DA-B5152737B10E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320288" y="2067367"/>
            <a:ext cx="1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49EF8-BE3B-4709-A775-E3299F33B25D}"/>
              </a:ext>
            </a:extLst>
          </p:cNvPr>
          <p:cNvSpPr/>
          <p:nvPr/>
        </p:nvSpPr>
        <p:spPr>
          <a:xfrm>
            <a:off x="2229425" y="96206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20432-46D7-4CA6-B222-DF32707B3403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>
            <a:off x="3320289" y="1379155"/>
            <a:ext cx="0" cy="2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CDCEA0D3-D03F-4A26-A587-D3CAD528F729}"/>
              </a:ext>
            </a:extLst>
          </p:cNvPr>
          <p:cNvSpPr/>
          <p:nvPr/>
        </p:nvSpPr>
        <p:spPr>
          <a:xfrm>
            <a:off x="2229423" y="408319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큐가 비었는가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E896B1-A27F-4AC3-AED8-0CD636F6D5AD}"/>
              </a:ext>
            </a:extLst>
          </p:cNvPr>
          <p:cNvSpPr/>
          <p:nvPr/>
        </p:nvSpPr>
        <p:spPr>
          <a:xfrm>
            <a:off x="2229422" y="330178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09F64-0BCB-43CA-96F6-5A412AC0763F}"/>
              </a:ext>
            </a:extLst>
          </p:cNvPr>
          <p:cNvSpPr txBox="1"/>
          <p:nvPr/>
        </p:nvSpPr>
        <p:spPr>
          <a:xfrm>
            <a:off x="4483210" y="57042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7A4EA9-B52D-4DC4-B71C-F133A727D592}"/>
              </a:ext>
            </a:extLst>
          </p:cNvPr>
          <p:cNvCxnSpPr/>
          <p:nvPr/>
        </p:nvCxnSpPr>
        <p:spPr>
          <a:xfrm>
            <a:off x="3331511" y="4739430"/>
            <a:ext cx="0" cy="3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437699-81CE-41FA-8E4F-1E768194095E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729376" y="4412054"/>
            <a:ext cx="5000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842E30-691B-44DE-BDFF-B10ACD742FAD}"/>
              </a:ext>
            </a:extLst>
          </p:cNvPr>
          <p:cNvSpPr txBox="1"/>
          <p:nvPr/>
        </p:nvSpPr>
        <p:spPr>
          <a:xfrm>
            <a:off x="1785792" y="413537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DC89229-5A94-4D51-BEB1-88AAA749F747}"/>
              </a:ext>
            </a:extLst>
          </p:cNvPr>
          <p:cNvCxnSpPr>
            <a:cxnSpLocks/>
          </p:cNvCxnSpPr>
          <p:nvPr/>
        </p:nvCxnSpPr>
        <p:spPr>
          <a:xfrm flipV="1">
            <a:off x="1729376" y="3510329"/>
            <a:ext cx="0" cy="9017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72C98E-53BA-49B1-83BC-63CF8694851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376" y="3510329"/>
            <a:ext cx="500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885BFA-C52F-4439-BF5E-D9817FD42C4E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3320286" y="2905961"/>
            <a:ext cx="2" cy="39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BD84CD8-E91A-4069-84B2-5F583567EC8E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3320286" y="3718877"/>
            <a:ext cx="1" cy="36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A4EB4-A00A-4DB0-ADAF-6E11FF483E98}"/>
              </a:ext>
            </a:extLst>
          </p:cNvPr>
          <p:cNvSpPr/>
          <p:nvPr/>
        </p:nvSpPr>
        <p:spPr>
          <a:xfrm>
            <a:off x="2229422" y="510523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 갱신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4ACE33-094E-445A-B9FE-A5DEA54B99D3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400175" y="5996605"/>
            <a:ext cx="8292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E3DBE1-C86B-440C-8EE7-5EE9F6E3BFE5}"/>
              </a:ext>
            </a:extLst>
          </p:cNvPr>
          <p:cNvCxnSpPr>
            <a:cxnSpLocks/>
          </p:cNvCxnSpPr>
          <p:nvPr/>
        </p:nvCxnSpPr>
        <p:spPr>
          <a:xfrm flipV="1">
            <a:off x="1406529" y="1170610"/>
            <a:ext cx="0" cy="48209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FE69D3-3807-415B-AF0B-955A01185AFA}"/>
              </a:ext>
            </a:extLst>
          </p:cNvPr>
          <p:cNvSpPr/>
          <p:nvPr/>
        </p:nvSpPr>
        <p:spPr>
          <a:xfrm>
            <a:off x="7815764" y="273471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리시버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5D3323-DDF6-4262-8B5B-090DA5B5A79E}"/>
              </a:ext>
            </a:extLst>
          </p:cNvPr>
          <p:cNvCxnSpPr>
            <a:stCxn id="59" idx="3"/>
            <a:endCxn id="85" idx="1"/>
          </p:cNvCxnSpPr>
          <p:nvPr/>
        </p:nvCxnSpPr>
        <p:spPr>
          <a:xfrm flipV="1">
            <a:off x="4411153" y="482019"/>
            <a:ext cx="3404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다중 문서 88">
            <a:extLst>
              <a:ext uri="{FF2B5EF4-FFF2-40B4-BE49-F238E27FC236}">
                <a16:creationId xmlns:a16="http://schemas.microsoft.com/office/drawing/2014/main" id="{F5652B10-0B76-44AD-83CC-C278E3AB70FB}"/>
              </a:ext>
            </a:extLst>
          </p:cNvPr>
          <p:cNvSpPr/>
          <p:nvPr/>
        </p:nvSpPr>
        <p:spPr>
          <a:xfrm>
            <a:off x="5366925" y="2872154"/>
            <a:ext cx="1270265" cy="127635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203A063-C5D6-4A58-A384-49003B1D0DEA}"/>
              </a:ext>
            </a:extLst>
          </p:cNvPr>
          <p:cNvCxnSpPr>
            <a:cxnSpLocks/>
            <a:stCxn id="89" idx="1"/>
            <a:endCxn id="69" idx="3"/>
          </p:cNvCxnSpPr>
          <p:nvPr/>
        </p:nvCxnSpPr>
        <p:spPr>
          <a:xfrm flipH="1">
            <a:off x="4411149" y="3510329"/>
            <a:ext cx="955776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D09111-D3D2-4BE3-9919-6EBE970C5A69}"/>
              </a:ext>
            </a:extLst>
          </p:cNvPr>
          <p:cNvSpPr txBox="1"/>
          <p:nvPr/>
        </p:nvSpPr>
        <p:spPr>
          <a:xfrm>
            <a:off x="5715000" y="230156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896B0C-D13C-49F7-839C-82DC7160FAC5}"/>
              </a:ext>
            </a:extLst>
          </p:cNvPr>
          <p:cNvSpPr/>
          <p:nvPr/>
        </p:nvSpPr>
        <p:spPr>
          <a:xfrm>
            <a:off x="8234611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수신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5CC87C-CFC4-4C21-8964-D32FF707C672}"/>
              </a:ext>
            </a:extLst>
          </p:cNvPr>
          <p:cNvSpPr/>
          <p:nvPr/>
        </p:nvSpPr>
        <p:spPr>
          <a:xfrm>
            <a:off x="8234611" y="294668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큐에 삽입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07DB12-F99A-4BC8-9631-21F23520F37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9325475" y="690566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1B802CB-F524-4065-B591-561E7B54457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9325475" y="2067367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428094-7C43-4FE1-98D3-4EB575753AF5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6637190" y="3155232"/>
            <a:ext cx="1597421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9B873-A7F9-4472-B931-9381915FC5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416338" y="3155232"/>
            <a:ext cx="966037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3F756F-2736-4CB0-885B-1F6E3EA8EEA9}"/>
              </a:ext>
            </a:extLst>
          </p:cNvPr>
          <p:cNvCxnSpPr>
            <a:cxnSpLocks/>
          </p:cNvCxnSpPr>
          <p:nvPr/>
        </p:nvCxnSpPr>
        <p:spPr>
          <a:xfrm flipV="1">
            <a:off x="11382375" y="482018"/>
            <a:ext cx="0" cy="2673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FE31941-2AA1-4D98-A4F4-37128F3C919E}"/>
              </a:ext>
            </a:extLst>
          </p:cNvPr>
          <p:cNvCxnSpPr>
            <a:endCxn id="85" idx="3"/>
          </p:cNvCxnSpPr>
          <p:nvPr/>
        </p:nvCxnSpPr>
        <p:spPr>
          <a:xfrm flipH="1">
            <a:off x="10835189" y="482018"/>
            <a:ext cx="547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순서도: 판단 112">
            <a:extLst>
              <a:ext uri="{FF2B5EF4-FFF2-40B4-BE49-F238E27FC236}">
                <a16:creationId xmlns:a16="http://schemas.microsoft.com/office/drawing/2014/main" id="{A1CB53AF-9DBC-4E1E-B343-AFF69D35FDE7}"/>
              </a:ext>
            </a:extLst>
          </p:cNvPr>
          <p:cNvSpPr/>
          <p:nvPr/>
        </p:nvSpPr>
        <p:spPr>
          <a:xfrm>
            <a:off x="2229422" y="5772658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끝났는가</a:t>
            </a:r>
            <a:r>
              <a:rPr lang="en-US" altLang="ko-KR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D0C5C0-6DE1-49AA-8471-0993FA837FF6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>
            <a:off x="3320286" y="5522326"/>
            <a:ext cx="0" cy="25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CC047C-CA1C-491D-9ABB-208408662065}"/>
              </a:ext>
            </a:extLst>
          </p:cNvPr>
          <p:cNvSpPr txBox="1"/>
          <p:nvPr/>
        </p:nvSpPr>
        <p:spPr>
          <a:xfrm>
            <a:off x="1643117" y="57042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99090B-8500-427A-87FF-3402F0811782}"/>
              </a:ext>
            </a:extLst>
          </p:cNvPr>
          <p:cNvSpPr/>
          <p:nvPr/>
        </p:nvSpPr>
        <p:spPr>
          <a:xfrm>
            <a:off x="6226225" y="579306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접속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A2A2C-FC4F-4AA6-A293-EEEF396944CB}"/>
              </a:ext>
            </a:extLst>
          </p:cNvPr>
          <p:cNvSpPr txBox="1"/>
          <p:nvPr/>
        </p:nvSpPr>
        <p:spPr>
          <a:xfrm>
            <a:off x="6518377" y="5489774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78CAC46-BCC5-4DA0-940C-296BE371AE89}"/>
              </a:ext>
            </a:extLst>
          </p:cNvPr>
          <p:cNvCxnSpPr>
            <a:endCxn id="66" idx="1"/>
          </p:cNvCxnSpPr>
          <p:nvPr/>
        </p:nvCxnSpPr>
        <p:spPr>
          <a:xfrm>
            <a:off x="1400175" y="1170419"/>
            <a:ext cx="829250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94162CD-BBCC-4B8F-8E1F-4324926782D3}"/>
              </a:ext>
            </a:extLst>
          </p:cNvPr>
          <p:cNvCxnSpPr>
            <a:stCxn id="113" idx="3"/>
            <a:endCxn id="128" idx="1"/>
          </p:cNvCxnSpPr>
          <p:nvPr/>
        </p:nvCxnSpPr>
        <p:spPr>
          <a:xfrm>
            <a:off x="4411149" y="5996605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5141496" y="-652438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In Game</a:t>
            </a:r>
          </a:p>
        </p:txBody>
      </p:sp>
    </p:spTree>
    <p:extLst>
      <p:ext uri="{BB962C8B-B14F-4D97-AF65-F5344CB8AC3E}">
        <p14:creationId xmlns:p14="http://schemas.microsoft.com/office/powerpoint/2010/main" val="172927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5141496" y="-652438"/>
            <a:ext cx="1909008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Server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F45263-371E-428E-8A3E-1ED202FC6D35}"/>
              </a:ext>
            </a:extLst>
          </p:cNvPr>
          <p:cNvSpPr/>
          <p:nvPr/>
        </p:nvSpPr>
        <p:spPr>
          <a:xfrm>
            <a:off x="5005138" y="29427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F73A84A5-7315-43A5-86A0-F0318D71EBBC}"/>
              </a:ext>
            </a:extLst>
          </p:cNvPr>
          <p:cNvSpPr/>
          <p:nvPr/>
        </p:nvSpPr>
        <p:spPr>
          <a:xfrm>
            <a:off x="3681664" y="294271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E29423E-1CCC-42FD-AA24-BCE7C1EAAFC2}"/>
              </a:ext>
            </a:extLst>
          </p:cNvPr>
          <p:cNvCxnSpPr>
            <a:stCxn id="48" idx="6"/>
            <a:endCxn id="47" idx="1"/>
          </p:cNvCxnSpPr>
          <p:nvPr/>
        </p:nvCxnSpPr>
        <p:spPr>
          <a:xfrm>
            <a:off x="4098758" y="502818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443A31-75A9-41B0-8944-34844176A3ED}"/>
              </a:ext>
            </a:extLst>
          </p:cNvPr>
          <p:cNvSpPr/>
          <p:nvPr/>
        </p:nvSpPr>
        <p:spPr>
          <a:xfrm>
            <a:off x="5005137" y="155157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요청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98C6DD-DDF0-4B74-808A-2702FBCEFD3C}"/>
              </a:ext>
            </a:extLst>
          </p:cNvPr>
          <p:cNvCxnSpPr>
            <a:cxnSpLocks/>
            <a:stCxn id="47" idx="2"/>
            <a:endCxn id="37" idx="0"/>
          </p:cNvCxnSpPr>
          <p:nvPr/>
        </p:nvCxnSpPr>
        <p:spPr>
          <a:xfrm flipH="1">
            <a:off x="6095993" y="711366"/>
            <a:ext cx="9" cy="23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CF328BB-F3C0-4645-A523-E8303EC3EAEA}"/>
              </a:ext>
            </a:extLst>
          </p:cNvPr>
          <p:cNvCxnSpPr>
            <a:cxnSpLocks/>
            <a:stCxn id="50" idx="2"/>
            <a:endCxn id="108" idx="0"/>
          </p:cNvCxnSpPr>
          <p:nvPr/>
        </p:nvCxnSpPr>
        <p:spPr>
          <a:xfrm flipH="1">
            <a:off x="6095993" y="1968666"/>
            <a:ext cx="8" cy="16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D0438B-0EC3-45E6-92BE-08DC1C224277}"/>
              </a:ext>
            </a:extLst>
          </p:cNvPr>
          <p:cNvSpPr/>
          <p:nvPr/>
        </p:nvSpPr>
        <p:spPr>
          <a:xfrm>
            <a:off x="5005137" y="3587016"/>
            <a:ext cx="2181727" cy="3869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추가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6E4F83-0527-41F4-B5A5-996ADB145ABA}"/>
              </a:ext>
            </a:extLst>
          </p:cNvPr>
          <p:cNvCxnSpPr>
            <a:cxnSpLocks/>
            <a:stCxn id="108" idx="2"/>
            <a:endCxn id="62" idx="0"/>
          </p:cNvCxnSpPr>
          <p:nvPr/>
        </p:nvCxnSpPr>
        <p:spPr>
          <a:xfrm>
            <a:off x="6095993" y="2613860"/>
            <a:ext cx="411" cy="27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C776C88-FDD4-40C4-AA65-3BBFCDF60363}"/>
              </a:ext>
            </a:extLst>
          </p:cNvPr>
          <p:cNvSpPr/>
          <p:nvPr/>
        </p:nvSpPr>
        <p:spPr>
          <a:xfrm>
            <a:off x="5005136" y="4442159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플레이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BD7EC68-4C7B-4DE0-9B5B-9C1AC41C776B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6096000" y="3973965"/>
            <a:ext cx="1" cy="4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438539-A8B8-44DC-B2EA-3813580D7838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4551940" y="2373229"/>
            <a:ext cx="45318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C551036-CA98-4A7A-845F-1F3942A196FC}"/>
              </a:ext>
            </a:extLst>
          </p:cNvPr>
          <p:cNvCxnSpPr>
            <a:cxnSpLocks/>
          </p:cNvCxnSpPr>
          <p:nvPr/>
        </p:nvCxnSpPr>
        <p:spPr>
          <a:xfrm flipH="1">
            <a:off x="4551945" y="1760118"/>
            <a:ext cx="1" cy="6131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5491A98-B91F-462D-8630-26D062CE39C0}"/>
              </a:ext>
            </a:extLst>
          </p:cNvPr>
          <p:cNvCxnSpPr>
            <a:cxnSpLocks/>
          </p:cNvCxnSpPr>
          <p:nvPr/>
        </p:nvCxnSpPr>
        <p:spPr>
          <a:xfrm>
            <a:off x="4551945" y="1760118"/>
            <a:ext cx="453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DCECD2E-79CD-46FB-BCC5-2AA0439811EA}"/>
              </a:ext>
            </a:extLst>
          </p:cNvPr>
          <p:cNvSpPr txBox="1"/>
          <p:nvPr/>
        </p:nvSpPr>
        <p:spPr>
          <a:xfrm>
            <a:off x="4604081" y="2112165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118A00-F429-464C-835E-0F5F7CBDD72C}"/>
              </a:ext>
            </a:extLst>
          </p:cNvPr>
          <p:cNvSpPr txBox="1"/>
          <p:nvPr/>
        </p:nvSpPr>
        <p:spPr>
          <a:xfrm>
            <a:off x="6195406" y="2630366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순서도: 판단 83">
            <a:extLst>
              <a:ext uri="{FF2B5EF4-FFF2-40B4-BE49-F238E27FC236}">
                <a16:creationId xmlns:a16="http://schemas.microsoft.com/office/drawing/2014/main" id="{D1B53B56-A94F-4C3A-8C1E-F54F69CD6133}"/>
              </a:ext>
            </a:extLst>
          </p:cNvPr>
          <p:cNvSpPr/>
          <p:nvPr/>
        </p:nvSpPr>
        <p:spPr>
          <a:xfrm>
            <a:off x="5005131" y="5203158"/>
            <a:ext cx="2181727" cy="48928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 </a:t>
            </a:r>
            <a:endParaRPr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끝났는가</a:t>
            </a:r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79A9839-1DF9-4493-BF83-103984AB077F}"/>
              </a:ext>
            </a:extLst>
          </p:cNvPr>
          <p:cNvCxnSpPr>
            <a:cxnSpLocks/>
            <a:stCxn id="55" idx="2"/>
            <a:endCxn id="84" idx="0"/>
          </p:cNvCxnSpPr>
          <p:nvPr/>
        </p:nvCxnSpPr>
        <p:spPr>
          <a:xfrm flipH="1">
            <a:off x="6095995" y="4859254"/>
            <a:ext cx="5" cy="34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D6EC15F-ABC4-40E5-BFF3-F71656452BEC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7186858" y="5447800"/>
            <a:ext cx="3609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548F08D-7B3E-40F9-942B-BEE5B15301D8}"/>
              </a:ext>
            </a:extLst>
          </p:cNvPr>
          <p:cNvCxnSpPr>
            <a:cxnSpLocks/>
          </p:cNvCxnSpPr>
          <p:nvPr/>
        </p:nvCxnSpPr>
        <p:spPr>
          <a:xfrm flipV="1">
            <a:off x="7547800" y="4650705"/>
            <a:ext cx="5" cy="7970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672500A-5F6C-4B93-A23C-5936390E6241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7186863" y="4650705"/>
            <a:ext cx="36094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EE211B-59EF-49F3-AB4F-9984E82F2947}"/>
              </a:ext>
            </a:extLst>
          </p:cNvPr>
          <p:cNvSpPr/>
          <p:nvPr/>
        </p:nvSpPr>
        <p:spPr>
          <a:xfrm>
            <a:off x="5005130" y="6021306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5BD0C27-3900-41E9-B8DC-55B377BD5724}"/>
              </a:ext>
            </a:extLst>
          </p:cNvPr>
          <p:cNvCxnSpPr>
            <a:stCxn id="84" idx="2"/>
            <a:endCxn id="96" idx="0"/>
          </p:cNvCxnSpPr>
          <p:nvPr/>
        </p:nvCxnSpPr>
        <p:spPr>
          <a:xfrm flipH="1">
            <a:off x="6095994" y="5692441"/>
            <a:ext cx="1" cy="32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E7E877D6-2F14-4CD8-96B4-905D7E661973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7186857" y="6229853"/>
            <a:ext cx="786071" cy="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F8C399F-9C55-4044-953B-FD8ABD4213F3}"/>
              </a:ext>
            </a:extLst>
          </p:cNvPr>
          <p:cNvCxnSpPr>
            <a:cxnSpLocks/>
          </p:cNvCxnSpPr>
          <p:nvPr/>
        </p:nvCxnSpPr>
        <p:spPr>
          <a:xfrm flipV="1">
            <a:off x="7988970" y="1760118"/>
            <a:ext cx="0" cy="447775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C894BF0-1C37-4B7D-8928-6B49BE473054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7186864" y="1760118"/>
            <a:ext cx="8021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EC2542E-767E-49F1-BED3-EE762332547B}"/>
              </a:ext>
            </a:extLst>
          </p:cNvPr>
          <p:cNvSpPr txBox="1"/>
          <p:nvPr/>
        </p:nvSpPr>
        <p:spPr>
          <a:xfrm>
            <a:off x="7184388" y="5100009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AE4B5E1-B5D3-4DF8-A6BF-6B34BA555D06}"/>
              </a:ext>
            </a:extLst>
          </p:cNvPr>
          <p:cNvSpPr txBox="1"/>
          <p:nvPr/>
        </p:nvSpPr>
        <p:spPr>
          <a:xfrm>
            <a:off x="6128786" y="5733671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순서도: 판단 107">
            <a:extLst>
              <a:ext uri="{FF2B5EF4-FFF2-40B4-BE49-F238E27FC236}">
                <a16:creationId xmlns:a16="http://schemas.microsoft.com/office/drawing/2014/main" id="{91C4DAC6-099D-40B1-B00B-2EF12531466F}"/>
              </a:ext>
            </a:extLst>
          </p:cNvPr>
          <p:cNvSpPr/>
          <p:nvPr/>
        </p:nvSpPr>
        <p:spPr>
          <a:xfrm>
            <a:off x="5005129" y="2132597"/>
            <a:ext cx="2181727" cy="481263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요청이 왔는가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8153FE5-4280-49C1-B70B-B26CF5676CC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321845" y="3780491"/>
            <a:ext cx="68329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2470098-A262-4283-98F1-0A04E6474A50}"/>
              </a:ext>
            </a:extLst>
          </p:cNvPr>
          <p:cNvCxnSpPr>
            <a:cxnSpLocks/>
          </p:cNvCxnSpPr>
          <p:nvPr/>
        </p:nvCxnSpPr>
        <p:spPr>
          <a:xfrm flipV="1">
            <a:off x="4321845" y="1668380"/>
            <a:ext cx="0" cy="21121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BAB2325-80CA-4E7F-8F28-52E6BAB1F6D5}"/>
              </a:ext>
            </a:extLst>
          </p:cNvPr>
          <p:cNvCxnSpPr/>
          <p:nvPr/>
        </p:nvCxnSpPr>
        <p:spPr>
          <a:xfrm>
            <a:off x="4321845" y="1668379"/>
            <a:ext cx="683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3E0980B-B22A-4D70-890F-BF42AE1A5E7B}"/>
              </a:ext>
            </a:extLst>
          </p:cNvPr>
          <p:cNvSpPr txBox="1"/>
          <p:nvPr/>
        </p:nvSpPr>
        <p:spPr>
          <a:xfrm>
            <a:off x="5125236" y="4076237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569A76C-EF93-43E9-8CDA-6ECA514217E6}"/>
              </a:ext>
            </a:extLst>
          </p:cNvPr>
          <p:cNvSpPr txBox="1"/>
          <p:nvPr/>
        </p:nvSpPr>
        <p:spPr>
          <a:xfrm>
            <a:off x="7346545" y="6322781"/>
            <a:ext cx="786068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6299884-F804-43F7-A96A-CFD5B1C01439}"/>
              </a:ext>
            </a:extLst>
          </p:cNvPr>
          <p:cNvSpPr/>
          <p:nvPr/>
        </p:nvSpPr>
        <p:spPr>
          <a:xfrm>
            <a:off x="5005129" y="942127"/>
            <a:ext cx="2181727" cy="37420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메인 서버와 연결</a:t>
            </a:r>
            <a:endParaRPr lang="en-US" altLang="ko-KR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1D9EEC-5AF7-405B-80B8-98EEB3E6189E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>
            <a:off x="6095993" y="1316333"/>
            <a:ext cx="8" cy="23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780254-7908-4644-9AB1-322B81D1ACF2}"/>
              </a:ext>
            </a:extLst>
          </p:cNvPr>
          <p:cNvSpPr/>
          <p:nvPr/>
        </p:nvSpPr>
        <p:spPr>
          <a:xfrm>
            <a:off x="5005540" y="2890943"/>
            <a:ext cx="2181727" cy="3869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서버로부터 방 정보 수신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22D08C9-618D-41CA-BD91-61CF01A8F51C}"/>
              </a:ext>
            </a:extLst>
          </p:cNvPr>
          <p:cNvCxnSpPr>
            <a:stCxn id="62" idx="2"/>
            <a:endCxn id="53" idx="0"/>
          </p:cNvCxnSpPr>
          <p:nvPr/>
        </p:nvCxnSpPr>
        <p:spPr>
          <a:xfrm flipH="1">
            <a:off x="6096001" y="3277892"/>
            <a:ext cx="403" cy="30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0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552F4E-822F-472D-B999-8D2043EF42B6}"/>
              </a:ext>
            </a:extLst>
          </p:cNvPr>
          <p:cNvSpPr/>
          <p:nvPr/>
        </p:nvSpPr>
        <p:spPr>
          <a:xfrm>
            <a:off x="2229426" y="2734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B2A73C86-A410-47E6-8078-0CCC8524E979}"/>
              </a:ext>
            </a:extLst>
          </p:cNvPr>
          <p:cNvSpPr/>
          <p:nvPr/>
        </p:nvSpPr>
        <p:spPr>
          <a:xfrm>
            <a:off x="905952" y="273472"/>
            <a:ext cx="417094" cy="417094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E84419-E5FF-470C-8DD3-74350C1AAED7}"/>
              </a:ext>
            </a:extLst>
          </p:cNvPr>
          <p:cNvCxnSpPr>
            <a:stCxn id="60" idx="6"/>
            <a:endCxn id="59" idx="1"/>
          </p:cNvCxnSpPr>
          <p:nvPr/>
        </p:nvCxnSpPr>
        <p:spPr>
          <a:xfrm>
            <a:off x="1323046" y="482019"/>
            <a:ext cx="9063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8FCF008-12EE-4BBD-90C0-96C224013E0B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flipH="1">
            <a:off x="3320289" y="690567"/>
            <a:ext cx="1" cy="27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D28D8E-AFEF-4CEB-8609-D382FA7D87FF}"/>
              </a:ext>
            </a:extLst>
          </p:cNvPr>
          <p:cNvSpPr/>
          <p:nvPr/>
        </p:nvSpPr>
        <p:spPr>
          <a:xfrm>
            <a:off x="2229425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행동 준비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57576C-7780-4988-BD76-7C317706848F}"/>
              </a:ext>
            </a:extLst>
          </p:cNvPr>
          <p:cNvSpPr/>
          <p:nvPr/>
        </p:nvSpPr>
        <p:spPr>
          <a:xfrm>
            <a:off x="2229424" y="2406925"/>
            <a:ext cx="2181727" cy="4975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서버로 행동 송신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15ADB9-6E23-4235-94DA-B5152737B10E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3320288" y="2067367"/>
            <a:ext cx="1" cy="33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B49EF8-BE3B-4709-A775-E3299F33B25D}"/>
              </a:ext>
            </a:extLst>
          </p:cNvPr>
          <p:cNvSpPr/>
          <p:nvPr/>
        </p:nvSpPr>
        <p:spPr>
          <a:xfrm>
            <a:off x="2229425" y="962060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</a:t>
            </a:r>
            <a:r>
              <a: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작동</a:t>
            </a:r>
            <a:endParaRPr lang="en-US" altLang="ko-K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E20432-46D7-4CA6-B222-DF32707B3403}"/>
              </a:ext>
            </a:extLst>
          </p:cNvPr>
          <p:cNvCxnSpPr>
            <a:cxnSpLocks/>
            <a:stCxn id="66" idx="2"/>
            <a:endCxn id="63" idx="0"/>
          </p:cNvCxnSpPr>
          <p:nvPr/>
        </p:nvCxnSpPr>
        <p:spPr>
          <a:xfrm>
            <a:off x="3320289" y="1379155"/>
            <a:ext cx="0" cy="2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CDCEA0D3-D03F-4A26-A587-D3CAD528F729}"/>
              </a:ext>
            </a:extLst>
          </p:cNvPr>
          <p:cNvSpPr/>
          <p:nvPr/>
        </p:nvSpPr>
        <p:spPr>
          <a:xfrm>
            <a:off x="2229423" y="4083191"/>
            <a:ext cx="2181727" cy="657726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큐가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비었는가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E896B1-A27F-4AC3-AED8-0CD636F6D5AD}"/>
              </a:ext>
            </a:extLst>
          </p:cNvPr>
          <p:cNvSpPr/>
          <p:nvPr/>
        </p:nvSpPr>
        <p:spPr>
          <a:xfrm>
            <a:off x="2229422" y="330178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처리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09F64-0BCB-43CA-96F6-5A412AC0763F}"/>
              </a:ext>
            </a:extLst>
          </p:cNvPr>
          <p:cNvSpPr txBox="1"/>
          <p:nvPr/>
        </p:nvSpPr>
        <p:spPr>
          <a:xfrm>
            <a:off x="4483210" y="5704297"/>
            <a:ext cx="341760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7A4EA9-B52D-4DC4-B71C-F133A727D592}"/>
              </a:ext>
            </a:extLst>
          </p:cNvPr>
          <p:cNvCxnSpPr>
            <a:endCxn id="78" idx="0"/>
          </p:cNvCxnSpPr>
          <p:nvPr/>
        </p:nvCxnSpPr>
        <p:spPr>
          <a:xfrm flipH="1">
            <a:off x="3320286" y="4739430"/>
            <a:ext cx="11225" cy="14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F437699-81CE-41FA-8E4F-1E768194095E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729376" y="4412054"/>
            <a:ext cx="5000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6842E30-691B-44DE-BDFF-B10ACD742FAD}"/>
              </a:ext>
            </a:extLst>
          </p:cNvPr>
          <p:cNvSpPr txBox="1"/>
          <p:nvPr/>
        </p:nvSpPr>
        <p:spPr>
          <a:xfrm>
            <a:off x="1785792" y="4135378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DC89229-5A94-4D51-BEB1-88AAA749F747}"/>
              </a:ext>
            </a:extLst>
          </p:cNvPr>
          <p:cNvCxnSpPr>
            <a:cxnSpLocks/>
          </p:cNvCxnSpPr>
          <p:nvPr/>
        </p:nvCxnSpPr>
        <p:spPr>
          <a:xfrm flipV="1">
            <a:off x="1729376" y="3510329"/>
            <a:ext cx="0" cy="9017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F72C98E-53BA-49B1-83BC-63CF8694851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729376" y="3510329"/>
            <a:ext cx="5000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885BFA-C52F-4439-BF5E-D9817FD42C4E}"/>
              </a:ext>
            </a:extLst>
          </p:cNvPr>
          <p:cNvCxnSpPr>
            <a:cxnSpLocks/>
            <a:stCxn id="64" idx="2"/>
            <a:endCxn id="69" idx="0"/>
          </p:cNvCxnSpPr>
          <p:nvPr/>
        </p:nvCxnSpPr>
        <p:spPr>
          <a:xfrm flipH="1">
            <a:off x="3320286" y="2904501"/>
            <a:ext cx="2" cy="39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BD84CD8-E91A-4069-84B2-5F583567EC8E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3320286" y="3718877"/>
            <a:ext cx="1" cy="36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A4EB4-A00A-4DB0-ADAF-6E11FF483E98}"/>
              </a:ext>
            </a:extLst>
          </p:cNvPr>
          <p:cNvSpPr/>
          <p:nvPr/>
        </p:nvSpPr>
        <p:spPr>
          <a:xfrm>
            <a:off x="2229422" y="4886333"/>
            <a:ext cx="2181727" cy="6302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월드의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업데이트 대기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14ACE33-094E-445A-B9FE-A5DEA54B99D3}"/>
              </a:ext>
            </a:extLst>
          </p:cNvPr>
          <p:cNvCxnSpPr>
            <a:cxnSpLocks/>
            <a:stCxn id="113" idx="1"/>
          </p:cNvCxnSpPr>
          <p:nvPr/>
        </p:nvCxnSpPr>
        <p:spPr>
          <a:xfrm flipH="1">
            <a:off x="1400175" y="5996605"/>
            <a:ext cx="82924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E3DBE1-C86B-440C-8EE7-5EE9F6E3BFE5}"/>
              </a:ext>
            </a:extLst>
          </p:cNvPr>
          <p:cNvCxnSpPr>
            <a:cxnSpLocks/>
          </p:cNvCxnSpPr>
          <p:nvPr/>
        </p:nvCxnSpPr>
        <p:spPr>
          <a:xfrm flipV="1">
            <a:off x="1406529" y="1170610"/>
            <a:ext cx="0" cy="482094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EFE69D3-3807-415B-AF0B-955A01185AFA}"/>
              </a:ext>
            </a:extLst>
          </p:cNvPr>
          <p:cNvSpPr/>
          <p:nvPr/>
        </p:nvSpPr>
        <p:spPr>
          <a:xfrm>
            <a:off x="7815764" y="273471"/>
            <a:ext cx="3019425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리시버 시작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75D3323-DDF6-4262-8B5B-090DA5B5A79E}"/>
              </a:ext>
            </a:extLst>
          </p:cNvPr>
          <p:cNvCxnSpPr>
            <a:stCxn id="59" idx="3"/>
            <a:endCxn id="85" idx="1"/>
          </p:cNvCxnSpPr>
          <p:nvPr/>
        </p:nvCxnSpPr>
        <p:spPr>
          <a:xfrm flipV="1">
            <a:off x="4411153" y="482019"/>
            <a:ext cx="3404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순서도: 다중 문서 88">
            <a:extLst>
              <a:ext uri="{FF2B5EF4-FFF2-40B4-BE49-F238E27FC236}">
                <a16:creationId xmlns:a16="http://schemas.microsoft.com/office/drawing/2014/main" id="{F5652B10-0B76-44AD-83CC-C278E3AB70FB}"/>
              </a:ext>
            </a:extLst>
          </p:cNvPr>
          <p:cNvSpPr/>
          <p:nvPr/>
        </p:nvSpPr>
        <p:spPr>
          <a:xfrm>
            <a:off x="5366925" y="2872154"/>
            <a:ext cx="1270265" cy="1276350"/>
          </a:xfrm>
          <a:prstGeom prst="flowChartMultidocumen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queue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203A063-C5D6-4A58-A384-49003B1D0DEA}"/>
              </a:ext>
            </a:extLst>
          </p:cNvPr>
          <p:cNvCxnSpPr>
            <a:cxnSpLocks/>
            <a:stCxn id="89" idx="1"/>
            <a:endCxn id="69" idx="3"/>
          </p:cNvCxnSpPr>
          <p:nvPr/>
        </p:nvCxnSpPr>
        <p:spPr>
          <a:xfrm flipH="1">
            <a:off x="4411149" y="3510329"/>
            <a:ext cx="955776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1D09111-D3D2-4BE3-9919-6EBE970C5A69}"/>
              </a:ext>
            </a:extLst>
          </p:cNvPr>
          <p:cNvSpPr txBox="1"/>
          <p:nvPr/>
        </p:nvSpPr>
        <p:spPr>
          <a:xfrm>
            <a:off x="5715000" y="230156"/>
            <a:ext cx="8506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896B0C-D13C-49F7-839C-82DC7160FAC5}"/>
              </a:ext>
            </a:extLst>
          </p:cNvPr>
          <p:cNvSpPr/>
          <p:nvPr/>
        </p:nvSpPr>
        <p:spPr>
          <a:xfrm>
            <a:off x="8234611" y="1650272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수신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E5CC87C-CFC4-4C21-8964-D32FF707C672}"/>
              </a:ext>
            </a:extLst>
          </p:cNvPr>
          <p:cNvSpPr/>
          <p:nvPr/>
        </p:nvSpPr>
        <p:spPr>
          <a:xfrm>
            <a:off x="8234611" y="2946685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 큐에 삽입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07DB12-F99A-4BC8-9631-21F23520F374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9325475" y="690566"/>
            <a:ext cx="2" cy="95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1B802CB-F524-4065-B591-561E7B54457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9325475" y="2067367"/>
            <a:ext cx="0" cy="8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0428094-7C43-4FE1-98D3-4EB575753AF5}"/>
              </a:ext>
            </a:extLst>
          </p:cNvPr>
          <p:cNvCxnSpPr>
            <a:stCxn id="94" idx="1"/>
          </p:cNvCxnSpPr>
          <p:nvPr/>
        </p:nvCxnSpPr>
        <p:spPr>
          <a:xfrm flipH="1" flipV="1">
            <a:off x="6637190" y="3155232"/>
            <a:ext cx="1597421" cy="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229B873-A7F9-4472-B931-9381915FC5BD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10416338" y="3155232"/>
            <a:ext cx="966037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3F756F-2736-4CB0-885B-1F6E3EA8EEA9}"/>
              </a:ext>
            </a:extLst>
          </p:cNvPr>
          <p:cNvCxnSpPr>
            <a:cxnSpLocks/>
          </p:cNvCxnSpPr>
          <p:nvPr/>
        </p:nvCxnSpPr>
        <p:spPr>
          <a:xfrm flipV="1">
            <a:off x="11382375" y="482018"/>
            <a:ext cx="0" cy="267321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FE31941-2AA1-4D98-A4F4-37128F3C919E}"/>
              </a:ext>
            </a:extLst>
          </p:cNvPr>
          <p:cNvCxnSpPr>
            <a:endCxn id="85" idx="3"/>
          </p:cNvCxnSpPr>
          <p:nvPr/>
        </p:nvCxnSpPr>
        <p:spPr>
          <a:xfrm flipH="1">
            <a:off x="10835189" y="482018"/>
            <a:ext cx="547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3" name="순서도: 판단 112">
            <a:extLst>
              <a:ext uri="{FF2B5EF4-FFF2-40B4-BE49-F238E27FC236}">
                <a16:creationId xmlns:a16="http://schemas.microsoft.com/office/drawing/2014/main" id="{A1CB53AF-9DBC-4E1E-B343-AFF69D35FDE7}"/>
              </a:ext>
            </a:extLst>
          </p:cNvPr>
          <p:cNvSpPr/>
          <p:nvPr/>
        </p:nvSpPr>
        <p:spPr>
          <a:xfrm>
            <a:off x="2229422" y="5772658"/>
            <a:ext cx="2181727" cy="447894"/>
          </a:xfrm>
          <a:prstGeom prst="flowChartDecision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게임이</a:t>
            </a:r>
            <a:endParaRPr lang="en-US" altLang="ko-KR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끝났는가</a:t>
            </a:r>
            <a:r>
              <a:rPr lang="en-US" altLang="ko-KR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BD0C5C0-6DE1-49AA-8471-0993FA837FF6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>
            <a:off x="3320286" y="5516565"/>
            <a:ext cx="0" cy="25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4CC047C-CA1C-491D-9ABB-208408662065}"/>
              </a:ext>
            </a:extLst>
          </p:cNvPr>
          <p:cNvSpPr txBox="1"/>
          <p:nvPr/>
        </p:nvSpPr>
        <p:spPr>
          <a:xfrm>
            <a:off x="1643117" y="5704297"/>
            <a:ext cx="343364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999090B-8500-427A-87FF-3402F0811782}"/>
              </a:ext>
            </a:extLst>
          </p:cNvPr>
          <p:cNvSpPr/>
          <p:nvPr/>
        </p:nvSpPr>
        <p:spPr>
          <a:xfrm>
            <a:off x="6226225" y="5793061"/>
            <a:ext cx="2181727" cy="41709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 접속 종료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2A2A2C-FC4F-4AA6-A293-EEEF396944CB}"/>
              </a:ext>
            </a:extLst>
          </p:cNvPr>
          <p:cNvSpPr txBox="1"/>
          <p:nvPr/>
        </p:nvSpPr>
        <p:spPr>
          <a:xfrm>
            <a:off x="6518377" y="5489774"/>
            <a:ext cx="1597421" cy="21544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 Receiver Thread</a:t>
            </a:r>
            <a:endParaRPr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78CAC46-BCC5-4DA0-940C-296BE371AE89}"/>
              </a:ext>
            </a:extLst>
          </p:cNvPr>
          <p:cNvCxnSpPr>
            <a:endCxn id="66" idx="1"/>
          </p:cNvCxnSpPr>
          <p:nvPr/>
        </p:nvCxnSpPr>
        <p:spPr>
          <a:xfrm>
            <a:off x="1400175" y="1170419"/>
            <a:ext cx="829250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94162CD-BBCC-4B8F-8E1F-4324926782D3}"/>
              </a:ext>
            </a:extLst>
          </p:cNvPr>
          <p:cNvCxnSpPr>
            <a:stCxn id="113" idx="3"/>
            <a:endCxn id="128" idx="1"/>
          </p:cNvCxnSpPr>
          <p:nvPr/>
        </p:nvCxnSpPr>
        <p:spPr>
          <a:xfrm>
            <a:off x="4411149" y="5996605"/>
            <a:ext cx="1815076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EBC85EB-E6AF-4EA3-9240-EB931D7094FB}"/>
              </a:ext>
            </a:extLst>
          </p:cNvPr>
          <p:cNvSpPr/>
          <p:nvPr/>
        </p:nvSpPr>
        <p:spPr>
          <a:xfrm>
            <a:off x="4609983" y="-643308"/>
            <a:ext cx="2707104" cy="40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Agent In Game</a:t>
            </a:r>
          </a:p>
        </p:txBody>
      </p:sp>
    </p:spTree>
    <p:extLst>
      <p:ext uri="{BB962C8B-B14F-4D97-AF65-F5344CB8AC3E}">
        <p14:creationId xmlns:p14="http://schemas.microsoft.com/office/powerpoint/2010/main" val="8113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247</Words>
  <Application>Microsoft Office PowerPoint</Application>
  <PresentationFormat>와이드스크린</PresentationFormat>
  <Paragraphs>122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강수빈</dc:creator>
  <cp:lastModifiedBy>김병진</cp:lastModifiedBy>
  <cp:revision>35</cp:revision>
  <dcterms:created xsi:type="dcterms:W3CDTF">2017-11-07T13:18:30Z</dcterms:created>
  <dcterms:modified xsi:type="dcterms:W3CDTF">2017-11-08T15:15:41Z</dcterms:modified>
</cp:coreProperties>
</file>