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클라이언트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생성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큐에 클라이언트가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이상인가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로비 접속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26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2948236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시작했는가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3020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719135"/>
            <a:ext cx="0" cy="22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277099"/>
            <a:ext cx="5003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 flipH="1">
            <a:off x="8195008" y="2510587"/>
            <a:ext cx="5" cy="7665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5105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00400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389321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9739063" y="3605962"/>
            <a:ext cx="0" cy="28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848050" y="36289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4636671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 flipH="1">
            <a:off x="9739059" y="4310313"/>
            <a:ext cx="4" cy="32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4881313"/>
            <a:ext cx="37174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107783"/>
            <a:ext cx="0" cy="77352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10778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45850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7741822" y="5676901"/>
            <a:ext cx="90637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90"/>
            <a:ext cx="0" cy="3852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9859069" y="591683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 요청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6" y="4017579"/>
            <a:ext cx="904139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Agent 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F86A7BAB-46B6-4696-AA1B-75FA9D81BB9B}"/>
              </a:ext>
            </a:extLst>
          </p:cNvPr>
          <p:cNvSpPr/>
          <p:nvPr/>
        </p:nvSpPr>
        <p:spPr>
          <a:xfrm>
            <a:off x="8648195" y="5432259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게임을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종료하는가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BC210F-27A7-4B6F-B289-F9D99AA78B5D}"/>
              </a:ext>
            </a:extLst>
          </p:cNvPr>
          <p:cNvCxnSpPr>
            <a:stCxn id="99" idx="2"/>
            <a:endCxn id="72" idx="0"/>
          </p:cNvCxnSpPr>
          <p:nvPr/>
        </p:nvCxnSpPr>
        <p:spPr>
          <a:xfrm>
            <a:off x="9739059" y="5125954"/>
            <a:ext cx="0" cy="30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8526B4-F2FF-4B8E-9C4F-A8D61962459F}"/>
              </a:ext>
            </a:extLst>
          </p:cNvPr>
          <p:cNvSpPr txBox="1"/>
          <p:nvPr/>
        </p:nvSpPr>
        <p:spPr>
          <a:xfrm>
            <a:off x="9848050" y="515202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FA4EF6-3D38-4B29-9EFD-A8FF56FBDD71}"/>
              </a:ext>
            </a:extLst>
          </p:cNvPr>
          <p:cNvSpPr txBox="1"/>
          <p:nvPr/>
        </p:nvSpPr>
        <p:spPr>
          <a:xfrm>
            <a:off x="8223491" y="539817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ED394A-EC51-4790-9B2A-C5C9E13D5607}"/>
              </a:ext>
            </a:extLst>
          </p:cNvPr>
          <p:cNvSpPr/>
          <p:nvPr/>
        </p:nvSpPr>
        <p:spPr>
          <a:xfrm>
            <a:off x="8648195" y="6185297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706B7F1-2858-49EC-BD33-0FF9C8238ED2}"/>
              </a:ext>
            </a:extLst>
          </p:cNvPr>
          <p:cNvCxnSpPr>
            <a:stCxn id="72" idx="2"/>
            <a:endCxn id="117" idx="0"/>
          </p:cNvCxnSpPr>
          <p:nvPr/>
        </p:nvCxnSpPr>
        <p:spPr>
          <a:xfrm>
            <a:off x="9739059" y="5921542"/>
            <a:ext cx="0" cy="2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424B15-8657-45E1-82CD-7AE70034113D}"/>
              </a:ext>
            </a:extLst>
          </p:cNvPr>
          <p:cNvCxnSpPr>
            <a:cxnSpLocks/>
            <a:stCxn id="122" idx="3"/>
            <a:endCxn id="102" idx="3"/>
          </p:cNvCxnSpPr>
          <p:nvPr/>
        </p:nvCxnSpPr>
        <p:spPr>
          <a:xfrm>
            <a:off x="4331202" y="1507739"/>
            <a:ext cx="666" cy="2546083"/>
          </a:xfrm>
          <a:prstGeom prst="bentConnector3">
            <a:avLst>
              <a:gd name="adj1" fmla="val 3442432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761148"/>
            <a:ext cx="2181727" cy="3472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flipH="1">
            <a:off x="3241006" y="584516"/>
            <a:ext cx="1" cy="17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72495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초과됬는가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22" idx="0"/>
          </p:cNvCxnSpPr>
          <p:nvPr/>
        </p:nvCxnSpPr>
        <p:spPr>
          <a:xfrm flipH="1">
            <a:off x="3240339" y="1108391"/>
            <a:ext cx="667" cy="14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4053822"/>
            <a:ext cx="4531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>
            <a:off x="1696952" y="1507739"/>
            <a:ext cx="1" cy="254608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1696952" y="1507739"/>
            <a:ext cx="4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66824" y="375585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384570"/>
            <a:ext cx="2181727" cy="5363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정보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클라이언트에 송신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5123429"/>
            <a:ext cx="0" cy="26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39091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2502106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유효한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메시지인가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826662" y="25480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소멸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4331869" y="2751821"/>
            <a:ext cx="494793" cy="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3225530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상태 갱신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3001535"/>
            <a:ext cx="0" cy="22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7063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cxnSpLocks/>
            <a:stCxn id="141" idx="2"/>
            <a:endCxn id="102" idx="0"/>
          </p:cNvCxnSpPr>
          <p:nvPr/>
        </p:nvCxnSpPr>
        <p:spPr>
          <a:xfrm flipH="1">
            <a:off x="3241005" y="3554343"/>
            <a:ext cx="1" cy="17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382685"/>
            <a:ext cx="0" cy="3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2727699" y="298665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0" cy="54673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766636" cy="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cxnSpLocks/>
            <a:stCxn id="260" idx="1"/>
            <a:endCxn id="256" idx="3"/>
          </p:cNvCxnSpPr>
          <p:nvPr/>
        </p:nvCxnSpPr>
        <p:spPr>
          <a:xfrm rot="10800000">
            <a:off x="6718986" y="1065588"/>
            <a:ext cx="1575535" cy="19835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cxnSpLocks/>
            <a:stCxn id="256" idx="1"/>
            <a:endCxn id="77" idx="3"/>
          </p:cNvCxnSpPr>
          <p:nvPr/>
        </p:nvCxnSpPr>
        <p:spPr>
          <a:xfrm rot="10800000">
            <a:off x="4331870" y="934770"/>
            <a:ext cx="1116851" cy="130818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stCxn id="119" idx="2"/>
            <a:endCxn id="277" idx="0"/>
          </p:cNvCxnSpPr>
          <p:nvPr/>
        </p:nvCxnSpPr>
        <p:spPr>
          <a:xfrm>
            <a:off x="3241005" y="5920959"/>
            <a:ext cx="0" cy="19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B1D6DF7-2B26-4679-A11C-7420E2F2DAB6}"/>
              </a:ext>
            </a:extLst>
          </p:cNvPr>
          <p:cNvCxnSpPr>
            <a:cxnSpLocks/>
            <a:stCxn id="138" idx="2"/>
            <a:endCxn id="102" idx="3"/>
          </p:cNvCxnSpPr>
          <p:nvPr/>
        </p:nvCxnSpPr>
        <p:spPr>
          <a:xfrm rot="5400000">
            <a:off x="4580365" y="2716661"/>
            <a:ext cx="1088664" cy="1585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순서도: 판단 121">
            <a:extLst>
              <a:ext uri="{FF2B5EF4-FFF2-40B4-BE49-F238E27FC236}">
                <a16:creationId xmlns:a16="http://schemas.microsoft.com/office/drawing/2014/main" id="{3B121A26-C85C-4F1D-93A4-FD90B428BF7B}"/>
              </a:ext>
            </a:extLst>
          </p:cNvPr>
          <p:cNvSpPr/>
          <p:nvPr/>
        </p:nvSpPr>
        <p:spPr>
          <a:xfrm>
            <a:off x="2149475" y="1258024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2671A2-24F3-4FD6-8742-A03D14ACA90E}"/>
              </a:ext>
            </a:extLst>
          </p:cNvPr>
          <p:cNvSpPr/>
          <p:nvPr/>
        </p:nvSpPr>
        <p:spPr>
          <a:xfrm>
            <a:off x="2149474" y="1981925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E5CE485-8461-4A25-951A-BD81C746F067}"/>
              </a:ext>
            </a:extLst>
          </p:cNvPr>
          <p:cNvCxnSpPr>
            <a:stCxn id="122" idx="2"/>
            <a:endCxn id="135" idx="0"/>
          </p:cNvCxnSpPr>
          <p:nvPr/>
        </p:nvCxnSpPr>
        <p:spPr>
          <a:xfrm flipH="1">
            <a:off x="3240338" y="1757453"/>
            <a:ext cx="1" cy="2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B646D1B-95AD-4BBC-8800-C563FCBCC6CA}"/>
              </a:ext>
            </a:extLst>
          </p:cNvPr>
          <p:cNvCxnSpPr>
            <a:stCxn id="135" idx="2"/>
            <a:endCxn id="130" idx="0"/>
          </p:cNvCxnSpPr>
          <p:nvPr/>
        </p:nvCxnSpPr>
        <p:spPr>
          <a:xfrm>
            <a:off x="3240338" y="2310738"/>
            <a:ext cx="668" cy="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FAF057E-A415-481D-83A2-66C743DAC72C}"/>
              </a:ext>
            </a:extLst>
          </p:cNvPr>
          <p:cNvSpPr txBox="1"/>
          <p:nvPr/>
        </p:nvSpPr>
        <p:spPr>
          <a:xfrm>
            <a:off x="3418398" y="1740880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BF95A8-BB90-4568-81E7-CBF5DA361B26}"/>
              </a:ext>
            </a:extLst>
          </p:cNvPr>
          <p:cNvSpPr txBox="1"/>
          <p:nvPr/>
        </p:nvSpPr>
        <p:spPr>
          <a:xfrm>
            <a:off x="4610353" y="152864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65578" y="282876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5"/>
            <a:ext cx="2181727" cy="549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시간이 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초과되거나 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메시지큐가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비었는가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5961"/>
            <a:ext cx="2" cy="39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74C1F-EAA0-4F23-BB95-1DD14DB3C9F3}"/>
              </a:ext>
            </a:extLst>
          </p:cNvPr>
          <p:cNvSpPr txBox="1"/>
          <p:nvPr/>
        </p:nvSpPr>
        <p:spPr>
          <a:xfrm>
            <a:off x="3435460" y="4812905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5515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flipH="1">
            <a:off x="6095993" y="711366"/>
            <a:ext cx="9" cy="23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  <a:endCxn id="108" idx="0"/>
          </p:cNvCxnSpPr>
          <p:nvPr/>
        </p:nvCxnSpPr>
        <p:spPr>
          <a:xfrm flipH="1">
            <a:off x="6095993" y="1968666"/>
            <a:ext cx="8" cy="1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587016"/>
            <a:ext cx="2181727" cy="3869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62" idx="0"/>
          </p:cNvCxnSpPr>
          <p:nvPr/>
        </p:nvCxnSpPr>
        <p:spPr>
          <a:xfrm>
            <a:off x="6095993" y="2613860"/>
            <a:ext cx="411" cy="2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44215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973965"/>
            <a:ext cx="1" cy="4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0" y="2373229"/>
            <a:ext cx="4531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 flipH="1">
            <a:off x="4551945" y="1760118"/>
            <a:ext cx="1" cy="613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7601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121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95406" y="2630366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203158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859254"/>
            <a:ext cx="5" cy="34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447800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47800" y="4650705"/>
            <a:ext cx="5" cy="7970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650705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92441"/>
            <a:ext cx="1" cy="3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760118"/>
            <a:ext cx="0" cy="44777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186864" y="1760118"/>
            <a:ext cx="8021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336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32597"/>
            <a:ext cx="2181727" cy="48126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요청이 왔는가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780491"/>
            <a:ext cx="6832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668380"/>
            <a:ext cx="0" cy="2112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6683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407623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299884-F804-43F7-A96A-CFD5B1C01439}"/>
              </a:ext>
            </a:extLst>
          </p:cNvPr>
          <p:cNvSpPr/>
          <p:nvPr/>
        </p:nvSpPr>
        <p:spPr>
          <a:xfrm>
            <a:off x="5005129" y="942127"/>
            <a:ext cx="2181727" cy="3742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서버와 연결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1D9EEC-5AF7-405B-80B8-98EEB3E6189E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>
            <a:off x="6095993" y="1316333"/>
            <a:ext cx="8" cy="23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780254-7908-4644-9AB1-322B81D1ACF2}"/>
              </a:ext>
            </a:extLst>
          </p:cNvPr>
          <p:cNvSpPr/>
          <p:nvPr/>
        </p:nvSpPr>
        <p:spPr>
          <a:xfrm>
            <a:off x="5005540" y="2890943"/>
            <a:ext cx="2181727" cy="3869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서버로부터 방 정보 수신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2D08C9-618D-41CA-BD91-61CF01A8F51C}"/>
              </a:ext>
            </a:extLst>
          </p:cNvPr>
          <p:cNvCxnSpPr>
            <a:stCxn id="62" idx="2"/>
            <a:endCxn id="53" idx="0"/>
          </p:cNvCxnSpPr>
          <p:nvPr/>
        </p:nvCxnSpPr>
        <p:spPr>
          <a:xfrm flipH="1">
            <a:off x="6096001" y="3277892"/>
            <a:ext cx="403" cy="3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406925"/>
            <a:ext cx="2181727" cy="4975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33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작동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3959366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시간이 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초과되거나 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메시지큐가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비었는가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>
            <a:cxnSpLocks/>
            <a:stCxn id="68" idx="2"/>
            <a:endCxn id="78" idx="0"/>
          </p:cNvCxnSpPr>
          <p:nvPr/>
        </p:nvCxnSpPr>
        <p:spPr>
          <a:xfrm flipH="1">
            <a:off x="3320286" y="4617092"/>
            <a:ext cx="1" cy="26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288229"/>
            <a:ext cx="5000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396392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7779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4501"/>
            <a:ext cx="2" cy="3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24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4886333"/>
            <a:ext cx="2181727" cy="6302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월드의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업데이트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16565"/>
            <a:ext cx="0" cy="25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Agent In Game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B7387A-9464-4612-98D3-3FD90B9D538D}"/>
              </a:ext>
            </a:extLst>
          </p:cNvPr>
          <p:cNvSpPr txBox="1"/>
          <p:nvPr/>
        </p:nvSpPr>
        <p:spPr>
          <a:xfrm>
            <a:off x="3444985" y="4643990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250</Words>
  <Application>Microsoft Office PowerPoint</Application>
  <PresentationFormat>와이드스크린</PresentationFormat>
  <Paragraphs>129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강수빈</cp:lastModifiedBy>
  <cp:revision>37</cp:revision>
  <dcterms:created xsi:type="dcterms:W3CDTF">2017-11-07T13:18:30Z</dcterms:created>
  <dcterms:modified xsi:type="dcterms:W3CDTF">2017-11-08T19:26:32Z</dcterms:modified>
</cp:coreProperties>
</file>