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7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Clients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Room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Room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3 Clients wait in queue?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Server</a:t>
            </a: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Lobby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337686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Started?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5306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947735"/>
            <a:ext cx="0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705724"/>
            <a:ext cx="50030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>
            <a:off x="8195013" y="2739187"/>
            <a:ext cx="0" cy="9665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7391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43263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452186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739055" y="4024562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771850" y="41242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5370096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flipH="1">
            <a:off x="9739059" y="4938963"/>
            <a:ext cx="4" cy="43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5614738"/>
            <a:ext cx="37174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736433"/>
            <a:ext cx="0" cy="8783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73643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531852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stCxn id="99" idx="1"/>
          </p:cNvCxnSpPr>
          <p:nvPr/>
        </p:nvCxnSpPr>
        <p:spPr>
          <a:xfrm flipH="1" flipV="1">
            <a:off x="7741822" y="5614737"/>
            <a:ext cx="906373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88"/>
            <a:ext cx="0" cy="37899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8024128" y="528587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AI Server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6" y="4017579"/>
            <a:ext cx="904139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AI Agents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Server Start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10818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stCxn id="74" idx="2"/>
            <a:endCxn id="77" idx="0"/>
          </p:cNvCxnSpPr>
          <p:nvPr/>
        </p:nvCxnSpPr>
        <p:spPr>
          <a:xfrm flipH="1">
            <a:off x="3241006" y="58451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44301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Time Out?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30" idx="0"/>
          </p:cNvCxnSpPr>
          <p:nvPr/>
        </p:nvCxnSpPr>
        <p:spPr>
          <a:xfrm>
            <a:off x="3241006" y="1498916"/>
            <a:ext cx="0" cy="20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3771882"/>
            <a:ext cx="4531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 flipH="1">
            <a:off x="1696952" y="1290368"/>
            <a:ext cx="3" cy="24815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</p:cNvCxnSpPr>
          <p:nvPr/>
        </p:nvCxnSpPr>
        <p:spPr>
          <a:xfrm>
            <a:off x="1696952" y="129036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51866" y="351482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064774"/>
            <a:ext cx="2181727" cy="9084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World Results to Clients and Agents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4894829"/>
            <a:ext cx="0" cy="1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15469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1706270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Valid?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73474" y="175824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793413" y="18222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Invalidate Actions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stCxn id="130" idx="3"/>
            <a:endCxn id="138" idx="1"/>
          </p:cNvCxnSpPr>
          <p:nvPr/>
        </p:nvCxnSpPr>
        <p:spPr>
          <a:xfrm flipV="1">
            <a:off x="4331869" y="2030811"/>
            <a:ext cx="461544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279180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State 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2363996"/>
            <a:ext cx="0" cy="42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4777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World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5075C7-3BCB-497A-9D9A-DD1528EACA88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5884277" y="2239358"/>
            <a:ext cx="0" cy="7609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F544D8B-6E70-4DA4-BDE3-DC69E309876C}"/>
              </a:ext>
            </a:extLst>
          </p:cNvPr>
          <p:cNvCxnSpPr>
            <a:endCxn id="141" idx="3"/>
          </p:cNvCxnSpPr>
          <p:nvPr/>
        </p:nvCxnSpPr>
        <p:spPr>
          <a:xfrm flipH="1">
            <a:off x="4331869" y="3000355"/>
            <a:ext cx="1544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stCxn id="141" idx="2"/>
            <a:endCxn id="102" idx="0"/>
          </p:cNvCxnSpPr>
          <p:nvPr/>
        </p:nvCxnSpPr>
        <p:spPr>
          <a:xfrm flipH="1">
            <a:off x="3241005" y="3208903"/>
            <a:ext cx="1" cy="23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10074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3372420" y="2417949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1205980"/>
            <a:ext cx="0" cy="51341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/>
          <p:nvPr/>
        </p:nvCxnSpPr>
        <p:spPr>
          <a:xfrm>
            <a:off x="1383506" y="1199630"/>
            <a:ext cx="76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cxnSpLocks/>
            <a:stCxn id="260" idx="1"/>
            <a:endCxn id="256" idx="3"/>
          </p:cNvCxnSpPr>
          <p:nvPr/>
        </p:nvCxnSpPr>
        <p:spPr>
          <a:xfrm rot="10800000">
            <a:off x="6718986" y="1065588"/>
            <a:ext cx="1575535" cy="19835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stCxn id="256" idx="1"/>
            <a:endCxn id="77" idx="3"/>
          </p:cNvCxnSpPr>
          <p:nvPr/>
        </p:nvCxnSpPr>
        <p:spPr>
          <a:xfrm rot="10800000" flipV="1">
            <a:off x="4331870" y="1065587"/>
            <a:ext cx="1116851" cy="224781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3241005" y="5865900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Room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Action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Input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2086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Request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6096001" y="71136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1" y="1625766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278104"/>
            <a:ext cx="2181727" cy="5167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&amp; Add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Agents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>
            <a:off x="6095993" y="2780798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19250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794895"/>
            <a:ext cx="1" cy="3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5" y="2451935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>
            <a:off x="4551948" y="1417218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4172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883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28788" y="28804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114927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609600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359569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39784" y="4401052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40105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AI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04210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429250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endCxn id="50" idx="3"/>
          </p:cNvCxnSpPr>
          <p:nvPr/>
        </p:nvCxnSpPr>
        <p:spPr>
          <a:xfrm flipH="1" flipV="1">
            <a:off x="7186864" y="1417219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0158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23072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Request Arrived?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536500"/>
            <a:ext cx="6832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325479"/>
            <a:ext cx="0" cy="221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3254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388954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Action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AI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>
            <a:endCxn id="78" idx="0"/>
          </p:cNvCxnSpPr>
          <p:nvPr/>
        </p:nvCxnSpPr>
        <p:spPr>
          <a:xfrm flipH="1">
            <a:off x="3320286" y="4739430"/>
            <a:ext cx="11225" cy="14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4886333"/>
            <a:ext cx="2181727" cy="6302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for world update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16565"/>
            <a:ext cx="0" cy="25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241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김병진</cp:lastModifiedBy>
  <cp:revision>23</cp:revision>
  <dcterms:created xsi:type="dcterms:W3CDTF">2017-11-07T13:18:30Z</dcterms:created>
  <dcterms:modified xsi:type="dcterms:W3CDTF">2017-11-08T05:28:50Z</dcterms:modified>
</cp:coreProperties>
</file>