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2831-6800-4234-B400-B53E38CC7D1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19EB-295C-455C-8E5D-CE8188BAD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30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2831-6800-4234-B400-B53E38CC7D1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19EB-295C-455C-8E5D-CE8188BAD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0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2831-6800-4234-B400-B53E38CC7D1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19EB-295C-455C-8E5D-CE8188BAD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0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2831-6800-4234-B400-B53E38CC7D1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19EB-295C-455C-8E5D-CE8188BAD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54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2831-6800-4234-B400-B53E38CC7D1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19EB-295C-455C-8E5D-CE8188BAD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26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2831-6800-4234-B400-B53E38CC7D1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19EB-295C-455C-8E5D-CE8188BAD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7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2831-6800-4234-B400-B53E38CC7D1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19EB-295C-455C-8E5D-CE8188BAD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128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2831-6800-4234-B400-B53E38CC7D1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19EB-295C-455C-8E5D-CE8188BAD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0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2831-6800-4234-B400-B53E38CC7D1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19EB-295C-455C-8E5D-CE8188BAD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73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2831-6800-4234-B400-B53E38CC7D1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19EB-295C-455C-8E5D-CE8188BAD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0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2831-6800-4234-B400-B53E38CC7D1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19EB-295C-455C-8E5D-CE8188BAD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0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02831-6800-4234-B400-B53E38CC7D1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819EB-295C-455C-8E5D-CE8188BAD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82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9085479" y="709799"/>
            <a:ext cx="2737175" cy="1807394"/>
            <a:chOff x="4337108" y="838899"/>
            <a:chExt cx="1451295" cy="1670308"/>
          </a:xfrm>
        </p:grpSpPr>
        <p:sp>
          <p:nvSpPr>
            <p:cNvPr id="22" name="직사각형 21"/>
            <p:cNvSpPr/>
            <p:nvPr/>
          </p:nvSpPr>
          <p:spPr>
            <a:xfrm>
              <a:off x="4337108" y="838899"/>
              <a:ext cx="1451295" cy="1670308"/>
            </a:xfrm>
            <a:prstGeom prst="rect">
              <a:avLst/>
            </a:prstGeom>
            <a:noFill/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dirty="0" smtClean="0"/>
                <a:t>static void </a:t>
              </a:r>
              <a:r>
                <a:rPr lang="en-US" altLang="ko-KR" sz="1200" dirty="0" err="1" smtClean="0"/>
                <a:t>RecvMassage</a:t>
              </a:r>
              <a:r>
                <a:rPr lang="en-US" altLang="ko-KR" sz="1200" dirty="0" smtClean="0"/>
                <a:t>(</a:t>
              </a:r>
              <a:r>
                <a:rPr lang="en-US" altLang="ko-KR" sz="1200" dirty="0"/>
                <a:t>LPVOID </a:t>
              </a:r>
              <a:r>
                <a:rPr lang="en-US" altLang="ko-KR" sz="1200" dirty="0" err="1"/>
                <a:t>arg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337108" y="1189218"/>
              <a:ext cx="1451295" cy="1319989"/>
            </a:xfrm>
            <a:prstGeom prst="rect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ko-KR" sz="1200" dirty="0" err="1" smtClean="0"/>
                <a:t>CreateThread</a:t>
              </a:r>
              <a:r>
                <a:rPr lang="en-US" altLang="ko-KR" sz="1200" dirty="0" smtClean="0"/>
                <a:t>()</a:t>
              </a:r>
              <a:r>
                <a:rPr lang="ko-KR" altLang="en-US" sz="1200" dirty="0" smtClean="0"/>
                <a:t>로 생성된 스레드가 </a:t>
              </a:r>
              <a:r>
                <a:rPr lang="ko-KR" altLang="en-US" sz="1200" dirty="0" smtClean="0"/>
                <a:t>실행하는</a:t>
              </a:r>
              <a:r>
                <a:rPr lang="en-US" altLang="ko-KR" sz="1200" dirty="0" smtClean="0"/>
                <a:t>,</a:t>
              </a:r>
              <a:r>
                <a:rPr lang="ko-KR" altLang="en-US" sz="1200" dirty="0" smtClean="0"/>
                <a:t> </a:t>
              </a:r>
              <a:r>
                <a:rPr lang="ko-KR" altLang="en-US" sz="1200" dirty="0" smtClean="0"/>
                <a:t>메시지를 받는 함수</a:t>
              </a:r>
              <a:r>
                <a:rPr lang="en-US" altLang="ko-KR" sz="1200" dirty="0" smtClean="0"/>
                <a:t>. </a:t>
              </a:r>
              <a:r>
                <a:rPr lang="ko-KR" altLang="en-US" sz="1200" dirty="0" smtClean="0"/>
                <a:t>함수 인자 </a:t>
              </a:r>
              <a:r>
                <a:rPr lang="en-US" altLang="ko-KR" sz="1200" dirty="0" err="1" smtClean="0"/>
                <a:t>arg</a:t>
              </a:r>
              <a:r>
                <a:rPr lang="ko-KR" altLang="en-US" sz="1200" dirty="0" smtClean="0"/>
                <a:t>를 통해 전달되는 </a:t>
              </a:r>
              <a:r>
                <a:rPr lang="en-US" altLang="ko-KR" sz="1200" dirty="0" smtClean="0"/>
                <a:t>info</a:t>
              </a:r>
              <a:r>
                <a:rPr lang="ko-KR" altLang="en-US" sz="1200" dirty="0" smtClean="0"/>
                <a:t>구조체를 </a:t>
              </a:r>
              <a:r>
                <a:rPr lang="ko-KR" altLang="en-US" sz="1200" dirty="0" smtClean="0"/>
                <a:t>통해 연결된 </a:t>
              </a:r>
              <a:r>
                <a:rPr lang="ko-KR" altLang="en-US" sz="1200" dirty="0" smtClean="0"/>
                <a:t>대상으로부터 </a:t>
              </a:r>
              <a:r>
                <a:rPr lang="ko-KR" altLang="en-US" sz="1200" dirty="0" smtClean="0"/>
                <a:t>받는 메시지를 </a:t>
              </a:r>
              <a:r>
                <a:rPr lang="en-US" altLang="ko-KR" sz="1200" dirty="0" smtClean="0"/>
                <a:t>info</a:t>
              </a:r>
              <a:r>
                <a:rPr lang="ko-KR" altLang="en-US" sz="1200" dirty="0" smtClean="0"/>
                <a:t>구조체에 연결된 </a:t>
              </a:r>
              <a:r>
                <a:rPr lang="ko-KR" altLang="en-US" sz="1200" dirty="0" smtClean="0"/>
                <a:t>공유 메시지 큐에 저장한다</a:t>
              </a:r>
              <a:r>
                <a:rPr lang="en-US" altLang="ko-KR" sz="1200" dirty="0" smtClean="0"/>
                <a:t>. (</a:t>
              </a:r>
              <a:r>
                <a:rPr lang="ko-KR" altLang="en-US" sz="1200" dirty="0" smtClean="0"/>
                <a:t>스레드 동기화 </a:t>
              </a:r>
              <a:r>
                <a:rPr lang="ko-KR" altLang="en-US" sz="1200" dirty="0" smtClean="0"/>
                <a:t>필요</a:t>
              </a:r>
              <a:r>
                <a:rPr lang="en-US" altLang="ko-KR" sz="1200" dirty="0" smtClean="0"/>
                <a:t>, </a:t>
              </a:r>
              <a:r>
                <a:rPr lang="en-US" altLang="ko-KR" sz="1200" dirty="0" err="1" smtClean="0"/>
                <a:t>RoomInfo</a:t>
              </a:r>
              <a:r>
                <a:rPr lang="ko-KR" altLang="en-US" sz="1200" dirty="0" smtClean="0"/>
                <a:t>구조체 제외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754042" y="3597464"/>
            <a:ext cx="2401615" cy="1311151"/>
            <a:chOff x="4337108" y="838899"/>
            <a:chExt cx="1451295" cy="1211704"/>
          </a:xfrm>
        </p:grpSpPr>
        <p:sp>
          <p:nvSpPr>
            <p:cNvPr id="25" name="직사각형 24"/>
            <p:cNvSpPr/>
            <p:nvPr/>
          </p:nvSpPr>
          <p:spPr>
            <a:xfrm>
              <a:off x="4337108" y="838899"/>
              <a:ext cx="1451295" cy="1211704"/>
            </a:xfrm>
            <a:prstGeom prst="rect">
              <a:avLst/>
            </a:prstGeom>
            <a:noFill/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 err="1" smtClean="0"/>
                <a:t>ClientInfo</a:t>
              </a:r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337108" y="1216404"/>
              <a:ext cx="1451295" cy="834199"/>
            </a:xfrm>
            <a:prstGeom prst="rect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ko-KR" sz="1000" dirty="0"/>
                <a:t>+UINT 	</a:t>
              </a:r>
              <a:r>
                <a:rPr lang="en-US" altLang="ko-KR" sz="1000" dirty="0" smtClean="0"/>
                <a:t>   id</a:t>
              </a:r>
            </a:p>
            <a:p>
              <a:r>
                <a:rPr lang="en-US" altLang="ko-KR" sz="1000" dirty="0" smtClean="0"/>
                <a:t>+SOCKET 	   sock</a:t>
              </a:r>
            </a:p>
            <a:p>
              <a:r>
                <a:rPr lang="en-US" altLang="ko-KR" sz="1000" dirty="0" smtClean="0"/>
                <a:t>+SOCKADDR_IN  </a:t>
              </a:r>
              <a:r>
                <a:rPr lang="en-US" altLang="ko-KR" sz="1000" dirty="0" err="1" smtClean="0"/>
                <a:t>addr</a:t>
              </a:r>
              <a:endParaRPr lang="en-US" altLang="ko-KR" sz="1000" dirty="0" smtClean="0"/>
            </a:p>
            <a:p>
              <a:r>
                <a:rPr lang="en-US" altLang="ko-KR" sz="1000" dirty="0"/>
                <a:t>+HANDLE 	</a:t>
              </a:r>
              <a:r>
                <a:rPr lang="en-US" altLang="ko-KR" sz="1000" dirty="0" smtClean="0"/>
                <a:t>   </a:t>
              </a:r>
              <a:r>
                <a:rPr lang="en-US" altLang="ko-KR" sz="1000" dirty="0" err="1" smtClean="0"/>
                <a:t>hReceiver</a:t>
              </a:r>
              <a:endParaRPr lang="en-US" altLang="ko-KR" sz="1000" dirty="0" smtClean="0"/>
            </a:p>
            <a:p>
              <a:r>
                <a:rPr lang="en-US" altLang="ko-KR" sz="1000" dirty="0" smtClean="0"/>
                <a:t>+</a:t>
              </a:r>
              <a:r>
                <a:rPr lang="en-US" altLang="ko-KR" sz="1000" dirty="0" err="1" smtClean="0"/>
                <a:t>MsgQueue</a:t>
              </a:r>
              <a:r>
                <a:rPr lang="en-US" altLang="ko-KR" sz="1000" dirty="0" smtClean="0"/>
                <a:t>      </a:t>
              </a:r>
              <a:r>
                <a:rPr lang="en-US" altLang="ko-KR" sz="1000" dirty="0" smtClean="0"/>
                <a:t>*</a:t>
              </a:r>
              <a:r>
                <a:rPr lang="en-US" altLang="ko-KR" sz="1000" dirty="0" err="1" smtClean="0"/>
                <a:t>pMsgQueue</a:t>
              </a:r>
              <a:endParaRPr lang="en-US" altLang="ko-KR" sz="10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3550109" y="581971"/>
            <a:ext cx="2465962" cy="1896809"/>
            <a:chOff x="4337108" y="838898"/>
            <a:chExt cx="1451295" cy="1828170"/>
          </a:xfrm>
        </p:grpSpPr>
        <p:sp>
          <p:nvSpPr>
            <p:cNvPr id="33" name="직사각형 32"/>
            <p:cNvSpPr/>
            <p:nvPr/>
          </p:nvSpPr>
          <p:spPr>
            <a:xfrm>
              <a:off x="4337108" y="838898"/>
              <a:ext cx="1451295" cy="1828170"/>
            </a:xfrm>
            <a:prstGeom prst="rect">
              <a:avLst/>
            </a:prstGeom>
            <a:noFill/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 err="1" smtClean="0"/>
                <a:t>RoomInfo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337108" y="1216404"/>
              <a:ext cx="1451295" cy="1450664"/>
            </a:xfrm>
            <a:prstGeom prst="rect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ko-KR" sz="1000" dirty="0" smtClean="0"/>
                <a:t>+UINT 	            </a:t>
              </a:r>
              <a:r>
                <a:rPr lang="en-US" altLang="ko-KR" sz="1000" dirty="0" smtClean="0"/>
                <a:t>id</a:t>
              </a:r>
            </a:p>
            <a:p>
              <a:r>
                <a:rPr lang="en-US" altLang="ko-KR" sz="1000" dirty="0" smtClean="0"/>
                <a:t>+</a:t>
              </a:r>
              <a:r>
                <a:rPr lang="en-US" altLang="ko-KR" sz="1000" dirty="0" err="1" smtClean="0"/>
                <a:t>ConnectedServerInfo</a:t>
              </a:r>
              <a:r>
                <a:rPr lang="en-US" altLang="ko-KR" sz="1000" dirty="0" smtClean="0"/>
                <a:t>    </a:t>
              </a:r>
              <a:r>
                <a:rPr lang="en-US" altLang="ko-KR" sz="1000" dirty="0" err="1" smtClean="0"/>
                <a:t>server_info</a:t>
              </a:r>
              <a:endParaRPr lang="en-US" altLang="ko-KR" sz="1000" dirty="0" smtClean="0"/>
            </a:p>
            <a:p>
              <a:r>
                <a:rPr lang="en-US" altLang="ko-KR" sz="1000" dirty="0" smtClean="0"/>
                <a:t>+</a:t>
              </a:r>
              <a:r>
                <a:rPr lang="en-US" altLang="ko-KR" sz="1000" dirty="0" err="1" smtClean="0"/>
                <a:t>std</a:t>
              </a:r>
              <a:r>
                <a:rPr lang="en-US" altLang="ko-KR" sz="1000" dirty="0" smtClean="0"/>
                <a:t>::list&lt;</a:t>
              </a:r>
              <a:r>
                <a:rPr lang="en-US" altLang="ko-KR" sz="1000" dirty="0" err="1" smtClean="0"/>
                <a:t>ClientInfo</a:t>
              </a:r>
              <a:r>
                <a:rPr lang="en-US" altLang="ko-KR" sz="1000" dirty="0" smtClean="0"/>
                <a:t>*&gt;    </a:t>
              </a:r>
              <a:r>
                <a:rPr lang="en-US" altLang="ko-KR" sz="1000" dirty="0" err="1" smtClean="0"/>
                <a:t>client_list</a:t>
              </a:r>
              <a:endParaRPr lang="en-US" altLang="ko-KR" sz="1000" dirty="0" smtClean="0"/>
            </a:p>
            <a:p>
              <a:r>
                <a:rPr lang="en-US" altLang="ko-KR" sz="1000" dirty="0"/>
                <a:t>+</a:t>
              </a:r>
              <a:r>
                <a:rPr lang="en-US" altLang="ko-KR" sz="1000" dirty="0" err="1"/>
                <a:t>std</a:t>
              </a:r>
              <a:r>
                <a:rPr lang="en-US" altLang="ko-KR" sz="1000" dirty="0"/>
                <a:t>::</a:t>
              </a:r>
              <a:r>
                <a:rPr lang="en-US" altLang="ko-KR" sz="1000" dirty="0" smtClean="0"/>
                <a:t>list&lt;Agent*&gt;         </a:t>
              </a:r>
              <a:r>
                <a:rPr lang="en-US" altLang="ko-KR" sz="1000" dirty="0" err="1" smtClean="0"/>
                <a:t>agent_list</a:t>
              </a:r>
              <a:endParaRPr lang="en-US" altLang="ko-KR" sz="1000" dirty="0" smtClean="0"/>
            </a:p>
            <a:p>
              <a:r>
                <a:rPr lang="en-US" altLang="ko-KR" sz="1000" dirty="0" smtClean="0"/>
                <a:t>+</a:t>
              </a:r>
              <a:r>
                <a:rPr lang="en-US" altLang="ko-KR" sz="1000" dirty="0" err="1" smtClean="0"/>
                <a:t>GameWorld</a:t>
              </a:r>
              <a:r>
                <a:rPr lang="en-US" altLang="ko-KR" sz="1000" dirty="0" smtClean="0"/>
                <a:t>	            </a:t>
              </a:r>
              <a:r>
                <a:rPr lang="en-US" altLang="ko-KR" sz="1000" dirty="0" err="1" smtClean="0"/>
                <a:t>gameworld</a:t>
              </a:r>
              <a:endParaRPr lang="en-US" altLang="ko-KR" sz="1000" dirty="0" smtClean="0"/>
            </a:p>
            <a:p>
              <a:r>
                <a:rPr lang="en-US" altLang="ko-KR" sz="1000" dirty="0" smtClean="0"/>
                <a:t>+</a:t>
              </a:r>
              <a:r>
                <a:rPr lang="en-US" altLang="ko-KR" sz="1000" dirty="0" err="1" smtClean="0"/>
                <a:t>MsgQueue</a:t>
              </a:r>
              <a:r>
                <a:rPr lang="en-US" altLang="ko-KR" sz="1000" dirty="0" smtClean="0"/>
                <a:t>	            </a:t>
              </a:r>
              <a:r>
                <a:rPr lang="en-US" altLang="ko-KR" sz="1000" dirty="0" err="1" smtClean="0"/>
                <a:t>msg_queue</a:t>
              </a:r>
              <a:endParaRPr lang="en-US" altLang="ko-KR" sz="1000" dirty="0" smtClean="0"/>
            </a:p>
            <a:p>
              <a:r>
                <a:rPr lang="en-US" altLang="ko-KR" sz="1000" dirty="0"/>
                <a:t>+HANDLE 	    </a:t>
              </a:r>
              <a:r>
                <a:rPr lang="en-US" altLang="ko-KR" sz="1000" dirty="0" smtClean="0"/>
                <a:t>        </a:t>
              </a:r>
              <a:r>
                <a:rPr lang="en-US" altLang="ko-KR" sz="1000" dirty="0" err="1" smtClean="0"/>
                <a:t>hGameWorld</a:t>
              </a:r>
              <a:endParaRPr lang="en-US" altLang="ko-KR" sz="1000" dirty="0" smtClean="0"/>
            </a:p>
            <a:p>
              <a:r>
                <a:rPr lang="en-US" altLang="ko-KR" sz="1000" dirty="0"/>
                <a:t>+void </a:t>
              </a:r>
              <a:r>
                <a:rPr lang="en-US" altLang="ko-KR" sz="1000" dirty="0" err="1"/>
                <a:t>UpdateWorld</a:t>
              </a:r>
              <a:r>
                <a:rPr lang="en-US" altLang="ko-KR" sz="1000" dirty="0"/>
                <a:t>(void)</a:t>
              </a:r>
            </a:p>
            <a:p>
              <a:r>
                <a:rPr lang="en-US" altLang="ko-KR" sz="1000" dirty="0"/>
                <a:t>+void </a:t>
              </a:r>
              <a:r>
                <a:rPr lang="en-US" altLang="ko-KR" sz="1000" dirty="0" err="1"/>
                <a:t>SendMsgs</a:t>
              </a:r>
              <a:r>
                <a:rPr lang="en-US" altLang="ko-KR" sz="1000" dirty="0"/>
                <a:t>(void)</a:t>
              </a:r>
              <a:endParaRPr lang="en-US" altLang="ko-KR" sz="10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754043" y="581971"/>
            <a:ext cx="2401615" cy="1146160"/>
            <a:chOff x="4337108" y="838899"/>
            <a:chExt cx="1451295" cy="1059227"/>
          </a:xfrm>
        </p:grpSpPr>
        <p:sp>
          <p:nvSpPr>
            <p:cNvPr id="36" name="직사각형 35"/>
            <p:cNvSpPr/>
            <p:nvPr/>
          </p:nvSpPr>
          <p:spPr>
            <a:xfrm>
              <a:off x="4337108" y="838899"/>
              <a:ext cx="1451295" cy="1059227"/>
            </a:xfrm>
            <a:prstGeom prst="rect">
              <a:avLst/>
            </a:prstGeom>
            <a:noFill/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 err="1" smtClean="0"/>
                <a:t>ConnectedServerInfo</a:t>
              </a:r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37108" y="1216404"/>
              <a:ext cx="1451295" cy="681722"/>
            </a:xfrm>
            <a:prstGeom prst="rect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ko-KR" sz="1000" dirty="0" smtClean="0"/>
                <a:t>+SOCKET 	   sock</a:t>
              </a:r>
            </a:p>
            <a:p>
              <a:r>
                <a:rPr lang="en-US" altLang="ko-KR" sz="1000" dirty="0" smtClean="0"/>
                <a:t>+SOCKADDR_IN  </a:t>
              </a:r>
              <a:r>
                <a:rPr lang="en-US" altLang="ko-KR" sz="1000" dirty="0" err="1" smtClean="0"/>
                <a:t>addr</a:t>
              </a:r>
              <a:endParaRPr lang="en-US" altLang="ko-KR" sz="1000" dirty="0" smtClean="0"/>
            </a:p>
            <a:p>
              <a:r>
                <a:rPr lang="en-US" altLang="ko-KR" sz="1000" dirty="0"/>
                <a:t>+HANDLE 	</a:t>
              </a:r>
              <a:r>
                <a:rPr lang="en-US" altLang="ko-KR" sz="1000" dirty="0" smtClean="0"/>
                <a:t>   </a:t>
              </a:r>
              <a:r>
                <a:rPr lang="en-US" altLang="ko-KR" sz="1000" dirty="0" err="1" smtClean="0"/>
                <a:t>hReceiver</a:t>
              </a:r>
              <a:endParaRPr lang="en-US" altLang="ko-KR" sz="1000" dirty="0" smtClean="0"/>
            </a:p>
            <a:p>
              <a:r>
                <a:rPr lang="en-US" altLang="ko-KR" sz="1000" dirty="0"/>
                <a:t>+</a:t>
              </a:r>
              <a:r>
                <a:rPr lang="en-US" altLang="ko-KR" sz="1000" dirty="0" err="1"/>
                <a:t>MsgQueue</a:t>
              </a:r>
              <a:r>
                <a:rPr lang="en-US" altLang="ko-KR" sz="1000" dirty="0"/>
                <a:t>      *</a:t>
              </a:r>
              <a:r>
                <a:rPr lang="en-US" altLang="ko-KR" sz="1000" dirty="0" err="1"/>
                <a:t>pMsgQueue</a:t>
              </a:r>
              <a:endParaRPr lang="en-US" altLang="ko-KR" sz="1000" dirty="0"/>
            </a:p>
            <a:p>
              <a:endParaRPr lang="en-US" altLang="ko-KR" sz="1000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3360190" y="2652041"/>
            <a:ext cx="2595993" cy="987444"/>
            <a:chOff x="4337108" y="838900"/>
            <a:chExt cx="1451295" cy="912549"/>
          </a:xfrm>
        </p:grpSpPr>
        <p:sp>
          <p:nvSpPr>
            <p:cNvPr id="42" name="직사각형 41"/>
            <p:cNvSpPr/>
            <p:nvPr/>
          </p:nvSpPr>
          <p:spPr>
            <a:xfrm>
              <a:off x="4337108" y="838900"/>
              <a:ext cx="1451295" cy="912549"/>
            </a:xfrm>
            <a:prstGeom prst="rect">
              <a:avLst/>
            </a:prstGeom>
            <a:noFill/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dirty="0" smtClean="0"/>
                <a:t>void </a:t>
              </a:r>
              <a:r>
                <a:rPr lang="en-US" altLang="ko-KR" sz="1200" dirty="0" err="1" smtClean="0"/>
                <a:t>RoomInfo</a:t>
              </a:r>
              <a:r>
                <a:rPr lang="en-US" altLang="ko-KR" sz="1200" dirty="0" smtClean="0"/>
                <a:t>::</a:t>
              </a:r>
              <a:r>
                <a:rPr lang="en-US" altLang="ko-KR" sz="1200" dirty="0" err="1" smtClean="0"/>
                <a:t>UpdateWorld</a:t>
              </a:r>
              <a:r>
                <a:rPr lang="en-US" altLang="ko-KR" sz="1200" dirty="0" smtClean="0"/>
                <a:t>(void)</a:t>
              </a:r>
              <a:endParaRPr lang="ko-KR" altLang="en-US" sz="12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337108" y="1142403"/>
              <a:ext cx="1451295" cy="609045"/>
            </a:xfrm>
            <a:prstGeom prst="rect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ko-KR" sz="1200" dirty="0" err="1" smtClean="0"/>
                <a:t>Msg_queue</a:t>
              </a:r>
              <a:r>
                <a:rPr lang="ko-KR" altLang="en-US" sz="1200" dirty="0" smtClean="0"/>
                <a:t>에 쌓은 메시지를 처리하고 게임 월드를 업데이트 한다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754042" y="5247279"/>
            <a:ext cx="2465962" cy="959254"/>
            <a:chOff x="4337108" y="838899"/>
            <a:chExt cx="1451295" cy="475970"/>
          </a:xfrm>
        </p:grpSpPr>
        <p:sp>
          <p:nvSpPr>
            <p:cNvPr id="45" name="직사각형 44"/>
            <p:cNvSpPr/>
            <p:nvPr/>
          </p:nvSpPr>
          <p:spPr>
            <a:xfrm>
              <a:off x="4337108" y="838899"/>
              <a:ext cx="1451295" cy="475970"/>
            </a:xfrm>
            <a:prstGeom prst="rect">
              <a:avLst/>
            </a:prstGeom>
            <a:noFill/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 smtClean="0"/>
                <a:t>Agent</a:t>
              </a:r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337108" y="1041586"/>
              <a:ext cx="1451295" cy="273283"/>
            </a:xfrm>
            <a:prstGeom prst="rect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ko-KR" sz="1000" dirty="0" smtClean="0"/>
                <a:t>+UINT              id</a:t>
              </a:r>
            </a:p>
            <a:p>
              <a:r>
                <a:rPr lang="en-US" altLang="ko-KR" sz="1000" dirty="0"/>
                <a:t>+HANDLE 	  </a:t>
              </a:r>
              <a:r>
                <a:rPr lang="en-US" altLang="ko-KR" sz="1000" dirty="0" err="1" smtClean="0"/>
                <a:t>hReceiver</a:t>
              </a:r>
              <a:endParaRPr lang="en-US" altLang="ko-KR" sz="1000" dirty="0"/>
            </a:p>
            <a:p>
              <a:r>
                <a:rPr lang="en-US" altLang="ko-KR" sz="1000" dirty="0"/>
                <a:t>+</a:t>
              </a:r>
              <a:r>
                <a:rPr lang="en-US" altLang="ko-KR" sz="1000" dirty="0" err="1"/>
                <a:t>MsgQueue</a:t>
              </a:r>
              <a:r>
                <a:rPr lang="en-US" altLang="ko-KR" sz="1000" dirty="0"/>
                <a:t>      *</a:t>
              </a:r>
              <a:r>
                <a:rPr lang="en-US" altLang="ko-KR" sz="1000" dirty="0" err="1" smtClean="0"/>
                <a:t>pMsgQueue</a:t>
              </a:r>
              <a:endParaRPr lang="en-US" altLang="ko-KR" sz="1000" dirty="0" smtClean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188929" y="4150790"/>
            <a:ext cx="2465962" cy="2055743"/>
            <a:chOff x="4337108" y="838899"/>
            <a:chExt cx="1451295" cy="1020035"/>
          </a:xfrm>
        </p:grpSpPr>
        <p:sp>
          <p:nvSpPr>
            <p:cNvPr id="30" name="직사각형 29"/>
            <p:cNvSpPr/>
            <p:nvPr/>
          </p:nvSpPr>
          <p:spPr>
            <a:xfrm>
              <a:off x="4337108" y="838899"/>
              <a:ext cx="1451295" cy="1020035"/>
            </a:xfrm>
            <a:prstGeom prst="rect">
              <a:avLst/>
            </a:prstGeom>
            <a:noFill/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 err="1" smtClean="0"/>
                <a:t>GameWorld</a:t>
              </a:r>
              <a:endParaRPr lang="ko-KR" altLang="en-US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337108" y="1049911"/>
              <a:ext cx="1451295" cy="809023"/>
            </a:xfrm>
            <a:prstGeom prst="rect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ko-KR" altLang="en-US" sz="1000" dirty="0" smtClean="0"/>
                <a:t>실제로 게임을 실행하는 게임 씬 객체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게임을 진행하는데 필요한 모든 오브젝트들을 가지고 있으며</a:t>
              </a:r>
              <a:r>
                <a:rPr lang="en-US" altLang="ko-KR" sz="1000" dirty="0" smtClean="0"/>
                <a:t> </a:t>
              </a:r>
              <a:r>
                <a:rPr lang="ko-KR" altLang="en-US" sz="1000" dirty="0" smtClean="0"/>
                <a:t>게임 루프를 실행하면서 </a:t>
              </a:r>
              <a:r>
                <a:rPr lang="ko-KR" altLang="en-US" sz="1000" dirty="0" err="1" smtClean="0"/>
                <a:t>로직</a:t>
              </a:r>
              <a:r>
                <a:rPr lang="ko-KR" altLang="en-US" sz="1000" dirty="0" smtClean="0"/>
                <a:t> 처리</a:t>
              </a:r>
              <a:r>
                <a:rPr lang="en-US" altLang="ko-KR" sz="1000" dirty="0" smtClean="0"/>
                <a:t> </a:t>
              </a:r>
              <a:r>
                <a:rPr lang="ko-KR" altLang="en-US" sz="1000" dirty="0" smtClean="0"/>
                <a:t>및 상태 갱신 </a:t>
              </a:r>
              <a:r>
                <a:rPr lang="ko-KR" altLang="en-US" sz="1000" dirty="0" smtClean="0"/>
                <a:t>부분과 그리기 부분을 반복하면서 게임을 진행시킨다</a:t>
              </a:r>
              <a:r>
                <a:rPr lang="en-US" altLang="ko-KR" sz="1000" dirty="0" smtClean="0"/>
                <a:t>.</a:t>
              </a:r>
            </a:p>
            <a:p>
              <a:r>
                <a:rPr lang="en-US" altLang="ko-KR" sz="1000" dirty="0" smtClean="0"/>
                <a:t>Agent</a:t>
              </a:r>
              <a:r>
                <a:rPr lang="ko-KR" altLang="en-US" sz="1000" dirty="0" smtClean="0"/>
                <a:t>와 </a:t>
              </a:r>
              <a:r>
                <a:rPr lang="ko-KR" altLang="en-US" sz="1000" dirty="0" smtClean="0"/>
                <a:t>클라이언트는 </a:t>
              </a:r>
              <a:r>
                <a:rPr lang="ko-KR" altLang="en-US" sz="1000" dirty="0" err="1" smtClean="0"/>
                <a:t>로직</a:t>
              </a:r>
              <a:r>
                <a:rPr lang="ko-KR" altLang="en-US" sz="1000" dirty="0" smtClean="0"/>
                <a:t> 처리와 상태 갱신을 </a:t>
              </a:r>
              <a:r>
                <a:rPr lang="en-US" altLang="ko-KR" sz="1000" dirty="0" err="1" smtClean="0"/>
                <a:t>MainServer</a:t>
              </a:r>
              <a:r>
                <a:rPr lang="ko-KR" altLang="en-US" sz="1000" dirty="0" smtClean="0"/>
                <a:t>에 위탁하며 클라이언트를 제외한 곳에서는 그리기 부분이 처리되지 않는다</a:t>
              </a:r>
              <a:r>
                <a:rPr lang="en-US" altLang="ko-KR" sz="1000" dirty="0" smtClean="0"/>
                <a:t>.</a:t>
              </a:r>
              <a:r>
                <a:rPr lang="ko-KR" altLang="en-US" sz="1000" dirty="0" smtClean="0"/>
                <a:t> </a:t>
              </a:r>
              <a:endParaRPr lang="en-US" altLang="ko-KR" sz="1000" dirty="0" smtClean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330400" y="85095"/>
            <a:ext cx="225223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 정의 객체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68054" y="1734994"/>
            <a:ext cx="2607146" cy="996461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ko-KR" altLang="en-US" sz="1200" dirty="0" smtClean="0"/>
              <a:t>연결된 서버의 정보를 저장하는 구조체</a:t>
            </a:r>
            <a:r>
              <a:rPr lang="en-US" altLang="ko-KR" sz="1200" dirty="0" smtClean="0"/>
              <a:t>. </a:t>
            </a:r>
            <a:r>
              <a:rPr lang="en-US" altLang="ko-KR" sz="1200" dirty="0" err="1" smtClean="0"/>
              <a:t>hReceiver</a:t>
            </a:r>
            <a:r>
              <a:rPr lang="ko-KR" altLang="en-US" sz="1200" dirty="0" smtClean="0"/>
              <a:t>에는 새로운 스레드를 생성하여 </a:t>
            </a:r>
            <a:r>
              <a:rPr lang="en-US" altLang="ko-KR" sz="1200" dirty="0" err="1" smtClean="0"/>
              <a:t>RecvMassage</a:t>
            </a:r>
            <a:r>
              <a:rPr lang="en-US" altLang="ko-KR" sz="1200" dirty="0" smtClean="0"/>
              <a:t>() </a:t>
            </a:r>
            <a:r>
              <a:rPr lang="ko-KR" altLang="en-US" sz="1200" dirty="0" smtClean="0"/>
              <a:t>함수를 연결해 메시지를 받는 용도로 사용한다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</p:txBody>
      </p:sp>
      <p:sp>
        <p:nvSpPr>
          <p:cNvPr id="51" name="직사각형 50"/>
          <p:cNvSpPr/>
          <p:nvPr/>
        </p:nvSpPr>
        <p:spPr>
          <a:xfrm>
            <a:off x="6016071" y="581206"/>
            <a:ext cx="2607146" cy="1494071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ko-KR" altLang="en-US" sz="1200" dirty="0" smtClean="0"/>
              <a:t>생성된 룸의 정보를 저장하는 구조체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룸에서 진행되는 게임에 참여중인 클라이언트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에이전트 등 게임 진행에 필수적인 정보들을 가지고 있다</a:t>
            </a:r>
            <a:r>
              <a:rPr lang="en-US" altLang="ko-KR" sz="1200" dirty="0"/>
              <a:t>. </a:t>
            </a:r>
            <a:r>
              <a:rPr lang="en-US" altLang="ko-KR" sz="1200" dirty="0" err="1" smtClean="0"/>
              <a:t>hGameWorld</a:t>
            </a:r>
            <a:r>
              <a:rPr lang="ko-KR" altLang="en-US" sz="1200" dirty="0" smtClean="0"/>
              <a:t>에는 스레드를 생성하여 </a:t>
            </a:r>
            <a:r>
              <a:rPr lang="en-US" altLang="ko-KR" sz="1200" dirty="0" err="1" smtClean="0"/>
              <a:t>RunGameWorld</a:t>
            </a:r>
            <a:r>
              <a:rPr lang="en-US" altLang="ko-KR" sz="1200" dirty="0" smtClean="0"/>
              <a:t>() </a:t>
            </a:r>
            <a:r>
              <a:rPr lang="ko-KR" altLang="en-US" sz="1200" dirty="0" smtClean="0"/>
              <a:t>함수를 연결해 게임 메인 스레드로 이용한다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52" name="직사각형 51"/>
          <p:cNvSpPr/>
          <p:nvPr/>
        </p:nvSpPr>
        <p:spPr>
          <a:xfrm>
            <a:off x="3164159" y="3863843"/>
            <a:ext cx="2724692" cy="1040454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ko-KR" altLang="en-US" sz="1200" dirty="0" smtClean="0"/>
              <a:t>서버에 연결된 클라이언트의 정보를 저장하는 구조체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hReceiver</a:t>
            </a:r>
            <a:r>
              <a:rPr lang="ko-KR" altLang="en-US" sz="1200" dirty="0"/>
              <a:t>에는 </a:t>
            </a:r>
            <a:r>
              <a:rPr lang="ko-KR" altLang="en-US" sz="1200" dirty="0" smtClean="0"/>
              <a:t>새로운 </a:t>
            </a:r>
            <a:r>
              <a:rPr lang="ko-KR" altLang="en-US" sz="1200" dirty="0"/>
              <a:t>스레드를 생성하여</a:t>
            </a:r>
            <a:r>
              <a:rPr lang="en-US" altLang="ko-KR" sz="1200" dirty="0" err="1"/>
              <a:t>RecvMassage</a:t>
            </a:r>
            <a:r>
              <a:rPr lang="en-US" altLang="ko-KR" sz="1200" dirty="0"/>
              <a:t>() </a:t>
            </a:r>
            <a:r>
              <a:rPr lang="ko-KR" altLang="en-US" sz="1200" dirty="0"/>
              <a:t>함수를 </a:t>
            </a:r>
            <a:r>
              <a:rPr lang="ko-KR" altLang="en-US" sz="1200" dirty="0" smtClean="0"/>
              <a:t>연결해 메시지를 받는 용도로 사용한다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53" name="직사각형 52"/>
          <p:cNvSpPr/>
          <p:nvPr/>
        </p:nvSpPr>
        <p:spPr>
          <a:xfrm>
            <a:off x="3220004" y="5231039"/>
            <a:ext cx="2473023" cy="1199979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ko-KR" altLang="en-US" sz="1200" dirty="0" smtClean="0"/>
              <a:t>게임에 참여중인 </a:t>
            </a:r>
            <a:r>
              <a:rPr lang="en-US" altLang="ko-KR" sz="1200" dirty="0" smtClean="0"/>
              <a:t>Agent</a:t>
            </a:r>
            <a:r>
              <a:rPr lang="ko-KR" altLang="en-US" sz="1200" dirty="0" smtClean="0"/>
              <a:t>에 사용되는 정보를 저장한 구조체</a:t>
            </a:r>
            <a:r>
              <a:rPr lang="en-US" altLang="ko-KR" sz="1200" dirty="0" smtClean="0"/>
              <a:t>.</a:t>
            </a:r>
            <a:r>
              <a:rPr lang="en-US" altLang="ko-KR" sz="1200" dirty="0"/>
              <a:t> </a:t>
            </a:r>
            <a:r>
              <a:rPr lang="en-US" altLang="ko-KR" sz="1200" dirty="0" err="1" smtClean="0"/>
              <a:t>hReceiver</a:t>
            </a:r>
            <a:r>
              <a:rPr lang="ko-KR" altLang="en-US" sz="1200" dirty="0"/>
              <a:t>에는 새로운 스레드를 생성하여</a:t>
            </a:r>
            <a:r>
              <a:rPr lang="en-US" altLang="ko-KR" sz="1200" dirty="0" err="1"/>
              <a:t>RecvMassage</a:t>
            </a:r>
            <a:r>
              <a:rPr lang="en-US" altLang="ko-KR" sz="1200" dirty="0"/>
              <a:t>() </a:t>
            </a:r>
            <a:r>
              <a:rPr lang="ko-KR" altLang="en-US" sz="1200" dirty="0"/>
              <a:t>함수를 연결해 메시지를 받는 용도로 사용한다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  <p:grpSp>
        <p:nvGrpSpPr>
          <p:cNvPr id="54" name="그룹 53"/>
          <p:cNvGrpSpPr/>
          <p:nvPr/>
        </p:nvGrpSpPr>
        <p:grpSpPr>
          <a:xfrm>
            <a:off x="8994598" y="2851537"/>
            <a:ext cx="2980456" cy="1158923"/>
            <a:chOff x="4337108" y="838899"/>
            <a:chExt cx="1451295" cy="1071022"/>
          </a:xfrm>
        </p:grpSpPr>
        <p:sp>
          <p:nvSpPr>
            <p:cNvPr id="55" name="직사각형 54"/>
            <p:cNvSpPr/>
            <p:nvPr/>
          </p:nvSpPr>
          <p:spPr>
            <a:xfrm>
              <a:off x="4337108" y="838899"/>
              <a:ext cx="1451295" cy="1071022"/>
            </a:xfrm>
            <a:prstGeom prst="rect">
              <a:avLst/>
            </a:prstGeom>
            <a:noFill/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dirty="0" smtClean="0"/>
                <a:t>static void </a:t>
              </a:r>
              <a:r>
                <a:rPr lang="en-US" altLang="ko-KR" sz="1200" dirty="0" err="1" smtClean="0"/>
                <a:t>RunGameWorld</a:t>
              </a:r>
              <a:r>
                <a:rPr lang="en-US" altLang="ko-KR" sz="1200" dirty="0" smtClean="0"/>
                <a:t>(LPVOID </a:t>
              </a:r>
              <a:r>
                <a:rPr lang="en-US" altLang="ko-KR" sz="1200" dirty="0" err="1"/>
                <a:t>arg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337108" y="1142403"/>
              <a:ext cx="1451295" cy="767518"/>
            </a:xfrm>
            <a:prstGeom prst="rect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ko-KR" sz="1200" dirty="0" err="1" smtClean="0"/>
                <a:t>CreateThread</a:t>
              </a:r>
              <a:r>
                <a:rPr lang="en-US" altLang="ko-KR" sz="1200" dirty="0" smtClean="0"/>
                <a:t>()</a:t>
              </a:r>
              <a:r>
                <a:rPr lang="ko-KR" altLang="en-US" sz="1200" dirty="0" smtClean="0"/>
                <a:t>로 생성된 </a:t>
              </a:r>
              <a:r>
                <a:rPr lang="ko-KR" altLang="en-US" sz="1200" dirty="0" smtClean="0"/>
                <a:t>스레드가  </a:t>
              </a:r>
              <a:r>
                <a:rPr lang="en-US" altLang="ko-KR" sz="1200" dirty="0" err="1" smtClean="0"/>
                <a:t>Gameworld</a:t>
              </a:r>
              <a:r>
                <a:rPr lang="ko-KR" altLang="en-US" sz="1200" dirty="0" smtClean="0"/>
                <a:t>의 게임 루프를</a:t>
              </a:r>
              <a:r>
                <a:rPr lang="ko-KR" altLang="en-US" sz="1200" dirty="0" smtClean="0"/>
                <a:t> 실행하여 게임을 진행한다</a:t>
              </a:r>
              <a:r>
                <a:rPr lang="en-US" altLang="ko-KR" sz="1200" dirty="0" smtClean="0"/>
                <a:t>. </a:t>
              </a:r>
              <a:r>
                <a:rPr lang="ko-KR" altLang="en-US" sz="1200" dirty="0" smtClean="0"/>
                <a:t>함수 인자 </a:t>
              </a:r>
              <a:r>
                <a:rPr lang="en-US" altLang="ko-KR" sz="1200" dirty="0" err="1" smtClean="0"/>
                <a:t>arg</a:t>
              </a:r>
              <a:r>
                <a:rPr lang="ko-KR" altLang="en-US" sz="1200" dirty="0" smtClean="0"/>
                <a:t>에는 </a:t>
              </a:r>
              <a:r>
                <a:rPr lang="en-US" altLang="ko-KR" sz="1200" dirty="0" err="1" smtClean="0"/>
                <a:t>Gameworld</a:t>
              </a:r>
              <a:r>
                <a:rPr lang="en-US" altLang="ko-KR" sz="1200" dirty="0"/>
                <a:t> </a:t>
              </a:r>
              <a:r>
                <a:rPr lang="ko-KR" altLang="en-US" sz="1200" dirty="0" smtClean="0"/>
                <a:t>객체가 포함되어 </a:t>
              </a:r>
              <a:r>
                <a:rPr lang="ko-KR" altLang="en-US" sz="1200" dirty="0" smtClean="0"/>
                <a:t>있어야한다</a:t>
              </a:r>
              <a:r>
                <a:rPr lang="en-US" altLang="ko-KR" sz="1200" dirty="0" smtClean="0"/>
                <a:t>.</a:t>
              </a:r>
              <a:r>
                <a:rPr lang="ko-KR" altLang="en-US" sz="1200" dirty="0" smtClean="0"/>
                <a:t> </a:t>
              </a:r>
              <a:endParaRPr lang="ko-KR" altLang="en-US" sz="1200" dirty="0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6220604" y="2427684"/>
            <a:ext cx="2402613" cy="1158924"/>
            <a:chOff x="4337108" y="838899"/>
            <a:chExt cx="1451295" cy="1071023"/>
          </a:xfrm>
        </p:grpSpPr>
        <p:sp>
          <p:nvSpPr>
            <p:cNvPr id="58" name="직사각형 57"/>
            <p:cNvSpPr/>
            <p:nvPr/>
          </p:nvSpPr>
          <p:spPr>
            <a:xfrm>
              <a:off x="4337108" y="838899"/>
              <a:ext cx="1451295" cy="1071022"/>
            </a:xfrm>
            <a:prstGeom prst="rect">
              <a:avLst/>
            </a:prstGeom>
            <a:noFill/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dirty="0" smtClean="0"/>
                <a:t>void </a:t>
              </a:r>
              <a:r>
                <a:rPr lang="en-US" altLang="ko-KR" sz="1200" dirty="0" err="1" smtClean="0"/>
                <a:t>RoomInfo</a:t>
              </a:r>
              <a:r>
                <a:rPr lang="en-US" altLang="ko-KR" sz="1200" dirty="0" smtClean="0"/>
                <a:t>::</a:t>
              </a:r>
              <a:r>
                <a:rPr lang="en-US" altLang="ko-KR" sz="1200" dirty="0" err="1" smtClean="0"/>
                <a:t>SendMsgs</a:t>
              </a:r>
              <a:r>
                <a:rPr lang="en-US" altLang="ko-KR" sz="1200" dirty="0" smtClean="0"/>
                <a:t>(void)</a:t>
              </a:r>
              <a:endParaRPr lang="ko-KR" altLang="en-US" sz="1200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337108" y="1142403"/>
              <a:ext cx="1451295" cy="767519"/>
            </a:xfrm>
            <a:prstGeom prst="rect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ko-KR" sz="1200" dirty="0" err="1" smtClean="0"/>
                <a:t>UpdateWorld</a:t>
              </a:r>
              <a:r>
                <a:rPr lang="en-US" altLang="ko-KR" sz="1200" dirty="0" smtClean="0"/>
                <a:t>()</a:t>
              </a:r>
              <a:r>
                <a:rPr lang="ko-KR" altLang="en-US" sz="1200" dirty="0" smtClean="0"/>
                <a:t>를 통해 생성된 새로운 정보를 룸에 소속된 </a:t>
              </a:r>
              <a:r>
                <a:rPr lang="ko-KR" altLang="en-US" sz="1200" dirty="0" err="1" smtClean="0"/>
                <a:t>객체들에게</a:t>
              </a:r>
              <a:r>
                <a:rPr lang="ko-KR" altLang="en-US" sz="1200" dirty="0" smtClean="0"/>
                <a:t> 전달한다</a:t>
              </a:r>
              <a:r>
                <a:rPr lang="en-US" altLang="ko-KR" sz="1200" dirty="0" smtClean="0"/>
                <a:t>.</a:t>
              </a:r>
              <a:r>
                <a:rPr lang="ko-KR" altLang="en-US" sz="1200" dirty="0" smtClean="0"/>
                <a:t> </a:t>
              </a:r>
              <a:endParaRPr lang="ko-KR" altLang="en-US" sz="1200" dirty="0"/>
            </a:p>
          </p:txBody>
        </p:sp>
      </p:grpSp>
      <p:cxnSp>
        <p:nvCxnSpPr>
          <p:cNvPr id="4" name="직선 화살표 연결선 3"/>
          <p:cNvCxnSpPr>
            <a:endCxn id="42" idx="0"/>
          </p:cNvCxnSpPr>
          <p:nvPr/>
        </p:nvCxnSpPr>
        <p:spPr>
          <a:xfrm flipH="1">
            <a:off x="4658187" y="2382630"/>
            <a:ext cx="81594" cy="269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58" idx="0"/>
          </p:cNvCxnSpPr>
          <p:nvPr/>
        </p:nvCxnSpPr>
        <p:spPr>
          <a:xfrm>
            <a:off x="4902730" y="2165783"/>
            <a:ext cx="2519181" cy="261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9354718" y="203701"/>
            <a:ext cx="2198696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공용 </a:t>
            </a:r>
            <a:r>
              <a:rPr lang="ko-KR" altLang="en-US" dirty="0" smtClean="0"/>
              <a:t>스레드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85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5353805" y="931646"/>
            <a:ext cx="2204676" cy="1823603"/>
            <a:chOff x="4337108" y="838899"/>
            <a:chExt cx="1451295" cy="1378201"/>
          </a:xfrm>
        </p:grpSpPr>
        <p:sp>
          <p:nvSpPr>
            <p:cNvPr id="15" name="직사각형 14"/>
            <p:cNvSpPr/>
            <p:nvPr/>
          </p:nvSpPr>
          <p:spPr>
            <a:xfrm>
              <a:off x="4337108" y="838899"/>
              <a:ext cx="1451295" cy="1378201"/>
            </a:xfrm>
            <a:prstGeom prst="rect">
              <a:avLst/>
            </a:prstGeom>
            <a:noFill/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 smtClean="0"/>
                <a:t>Server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337108" y="1114718"/>
              <a:ext cx="1451295" cy="1102382"/>
            </a:xfrm>
            <a:prstGeom prst="rect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sv-SE" altLang="ko-KR" sz="1000" dirty="0" smtClean="0"/>
                <a:t>#WSADATA 	  m_Wsa</a:t>
              </a:r>
              <a:endParaRPr lang="sv-SE" altLang="ko-KR" sz="1000" dirty="0"/>
            </a:p>
            <a:p>
              <a:r>
                <a:rPr lang="sv-SE" altLang="ko-KR" sz="1000" dirty="0" smtClean="0"/>
                <a:t>#SOCKET 	  m_Listen_sock</a:t>
              </a:r>
              <a:endParaRPr lang="sv-SE" altLang="ko-KR" sz="1000" dirty="0"/>
            </a:p>
            <a:p>
              <a:r>
                <a:rPr lang="sv-SE" altLang="ko-KR" sz="1000" dirty="0" smtClean="0"/>
                <a:t>#SOCKADDR_IN  </a:t>
              </a:r>
              <a:r>
                <a:rPr lang="sv-SE" altLang="ko-KR" sz="1000" dirty="0" smtClean="0"/>
                <a:t>m_Serveraddr</a:t>
              </a:r>
            </a:p>
            <a:p>
              <a:r>
                <a:rPr lang="en-US" altLang="ko-KR" sz="1000" dirty="0" smtClean="0"/>
                <a:t>#</a:t>
              </a:r>
              <a:r>
                <a:rPr lang="en-US" altLang="ko-KR" sz="1000" dirty="0" err="1" smtClean="0"/>
                <a:t>MsgQueue</a:t>
              </a:r>
              <a:r>
                <a:rPr lang="en-US" altLang="ko-KR" sz="1000" dirty="0"/>
                <a:t>	  </a:t>
              </a:r>
              <a:r>
                <a:rPr lang="en-US" altLang="ko-KR" sz="1000" dirty="0" err="1" smtClean="0"/>
                <a:t>m_MsgQueue</a:t>
              </a:r>
              <a:endParaRPr lang="en-US" altLang="ko-KR" sz="1200" dirty="0" smtClean="0"/>
            </a:p>
            <a:p>
              <a:endParaRPr lang="en-US" altLang="ko-KR" sz="1200" dirty="0"/>
            </a:p>
            <a:p>
              <a:r>
                <a:rPr lang="en-US" altLang="ko-KR" sz="1200" dirty="0" smtClean="0"/>
                <a:t>+void Initialize(void)</a:t>
              </a:r>
            </a:p>
            <a:p>
              <a:r>
                <a:rPr lang="en-US" altLang="ko-KR" sz="1200" dirty="0" smtClean="0"/>
                <a:t>+void Release(void)</a:t>
              </a:r>
            </a:p>
            <a:p>
              <a:r>
                <a:rPr lang="en-US" altLang="ko-KR" sz="1200" dirty="0"/>
                <a:t>+virtual void </a:t>
              </a:r>
              <a:r>
                <a:rPr lang="en-US" altLang="ko-KR" sz="1200" dirty="0" smtClean="0"/>
                <a:t>Run(void</a:t>
              </a:r>
              <a:r>
                <a:rPr lang="en-US" altLang="ko-KR" sz="1200" dirty="0"/>
                <a:t>) = 0</a:t>
              </a:r>
            </a:p>
            <a:p>
              <a:endParaRPr lang="ko-KR" altLang="en-US" sz="12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443027" y="3557400"/>
            <a:ext cx="1986360" cy="1484303"/>
            <a:chOff x="4337108" y="838899"/>
            <a:chExt cx="1451295" cy="1335248"/>
          </a:xfrm>
        </p:grpSpPr>
        <p:sp>
          <p:nvSpPr>
            <p:cNvPr id="27" name="직사각형 26"/>
            <p:cNvSpPr/>
            <p:nvPr/>
          </p:nvSpPr>
          <p:spPr>
            <a:xfrm>
              <a:off x="4337108" y="838899"/>
              <a:ext cx="1451295" cy="1335248"/>
            </a:xfrm>
            <a:prstGeom prst="rect">
              <a:avLst/>
            </a:prstGeom>
            <a:noFill/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dirty="0"/>
                <a:t>v</a:t>
              </a:r>
              <a:r>
                <a:rPr lang="en-US" altLang="ko-KR" sz="1200" dirty="0" smtClean="0"/>
                <a:t>oid Server::Initialize(void)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337108" y="1103395"/>
              <a:ext cx="1451295" cy="1070752"/>
            </a:xfrm>
            <a:prstGeom prst="rect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ko-KR" sz="1200" dirty="0" err="1" smtClean="0"/>
                <a:t>WSAStartup</a:t>
              </a:r>
              <a:r>
                <a:rPr lang="en-US" altLang="ko-KR" sz="1200" dirty="0"/>
                <a:t>(), socket</a:t>
              </a:r>
              <a:r>
                <a:rPr lang="en-US" altLang="ko-KR" sz="1200" dirty="0" smtClean="0"/>
                <a:t>(), bind(), listen() </a:t>
              </a:r>
              <a:r>
                <a:rPr lang="ko-KR" altLang="en-US" sz="1200" dirty="0" smtClean="0"/>
                <a:t>함수들을 이용하여 멤버변수들을 사용 가능한 상태로 만들어 </a:t>
              </a:r>
              <a:r>
                <a:rPr lang="en-US" altLang="ko-KR" sz="1200" dirty="0" smtClean="0"/>
                <a:t>accept()</a:t>
              </a:r>
              <a:r>
                <a:rPr lang="ko-KR" altLang="en-US" sz="1200" dirty="0" smtClean="0"/>
                <a:t>를 호출할 수 있도록 준비한다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353805" y="3733982"/>
            <a:ext cx="2103807" cy="1131137"/>
            <a:chOff x="4337108" y="838899"/>
            <a:chExt cx="1451296" cy="1045343"/>
          </a:xfrm>
        </p:grpSpPr>
        <p:sp>
          <p:nvSpPr>
            <p:cNvPr id="30" name="직사각형 29"/>
            <p:cNvSpPr/>
            <p:nvPr/>
          </p:nvSpPr>
          <p:spPr>
            <a:xfrm>
              <a:off x="4337109" y="838899"/>
              <a:ext cx="1451295" cy="1045343"/>
            </a:xfrm>
            <a:prstGeom prst="rect">
              <a:avLst/>
            </a:prstGeom>
            <a:noFill/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dirty="0"/>
                <a:t>v</a:t>
              </a:r>
              <a:r>
                <a:rPr lang="en-US" altLang="ko-KR" sz="1200" dirty="0" smtClean="0"/>
                <a:t>oid Server::Release(void)</a:t>
              </a:r>
              <a:endParaRPr lang="ko-KR" altLang="en-US" sz="12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337108" y="1103395"/>
              <a:ext cx="1451295" cy="780847"/>
            </a:xfrm>
            <a:prstGeom prst="rect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ko-KR" sz="1200" dirty="0" err="1"/>
                <a:t>closesocket</a:t>
              </a:r>
              <a:r>
                <a:rPr lang="en-US" altLang="ko-KR" sz="1200" dirty="0" smtClean="0"/>
                <a:t>(), </a:t>
              </a:r>
              <a:r>
                <a:rPr lang="en-US" altLang="ko-KR" sz="1200" dirty="0" err="1" smtClean="0"/>
                <a:t>WSACleanup</a:t>
              </a:r>
              <a:r>
                <a:rPr lang="en-US" altLang="ko-KR" sz="1200" dirty="0" smtClean="0"/>
                <a:t>() </a:t>
              </a:r>
              <a:r>
                <a:rPr lang="ko-KR" altLang="en-US" sz="1200" dirty="0" smtClean="0"/>
                <a:t>함수들을 호출하여 </a:t>
              </a:r>
              <a:r>
                <a:rPr lang="ko-KR" altLang="en-US" sz="1200" dirty="0" err="1" smtClean="0"/>
                <a:t>멤버변수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listen </a:t>
              </a:r>
              <a:r>
                <a:rPr lang="ko-KR" altLang="en-US" sz="1200" dirty="0" smtClean="0"/>
                <a:t>소켓을 닫고 </a:t>
              </a:r>
              <a:r>
                <a:rPr lang="ko-KR" altLang="en-US" sz="1200" dirty="0" err="1" smtClean="0"/>
                <a:t>윈속을</a:t>
              </a:r>
              <a:r>
                <a:rPr lang="ko-KR" altLang="en-US" sz="1200" dirty="0" smtClean="0"/>
                <a:t> 종료한다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071637" y="3761296"/>
            <a:ext cx="2397423" cy="1107595"/>
            <a:chOff x="4337108" y="838899"/>
            <a:chExt cx="1451296" cy="996369"/>
          </a:xfrm>
        </p:grpSpPr>
        <p:sp>
          <p:nvSpPr>
            <p:cNvPr id="48" name="직사각형 47"/>
            <p:cNvSpPr/>
            <p:nvPr/>
          </p:nvSpPr>
          <p:spPr>
            <a:xfrm>
              <a:off x="4337109" y="838899"/>
              <a:ext cx="1451295" cy="996369"/>
            </a:xfrm>
            <a:prstGeom prst="rect">
              <a:avLst/>
            </a:prstGeom>
            <a:noFill/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dirty="0"/>
                <a:t>v</a:t>
              </a:r>
              <a:r>
                <a:rPr lang="en-US" altLang="ko-KR" sz="1200" dirty="0" smtClean="0"/>
                <a:t>irtual void Server::Run(void)=0</a:t>
              </a:r>
              <a:endParaRPr lang="ko-KR" altLang="en-US" sz="12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37108" y="1103395"/>
              <a:ext cx="1451295" cy="731873"/>
            </a:xfrm>
            <a:prstGeom prst="rect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ko-KR" altLang="en-US" sz="1200" dirty="0" smtClean="0"/>
                <a:t>서버가 서비스를 시작하게 하는 완전 추상화 가상 함수이다</a:t>
              </a:r>
              <a:r>
                <a:rPr lang="en-US" altLang="ko-KR" sz="1200" dirty="0" smtClean="0"/>
                <a:t>. </a:t>
              </a:r>
              <a:endParaRPr lang="en-US" altLang="ko-KR" sz="1200" dirty="0"/>
            </a:p>
            <a:p>
              <a:r>
                <a:rPr lang="ko-KR" altLang="en-US" sz="1200" dirty="0" smtClean="0"/>
                <a:t>상속받는 자식 서버객체에서 정의된다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2443027" y="897137"/>
            <a:ext cx="2473023" cy="1057092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ko-KR" altLang="en-US" sz="1200" dirty="0" smtClean="0"/>
              <a:t>서버의 가장 기본적인 구성요소들과 메서드들을 가지고 있는 서버 인터페이스 객체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이 객체를 상속받는 자식 서버 객체들의 기본적인 틀을 정해준다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8319113" y="1778433"/>
            <a:ext cx="2401615" cy="1379456"/>
            <a:chOff x="4337108" y="930856"/>
            <a:chExt cx="1451295" cy="1274828"/>
          </a:xfrm>
        </p:grpSpPr>
        <p:sp>
          <p:nvSpPr>
            <p:cNvPr id="19" name="직사각형 18"/>
            <p:cNvSpPr/>
            <p:nvPr/>
          </p:nvSpPr>
          <p:spPr>
            <a:xfrm>
              <a:off x="4337108" y="930856"/>
              <a:ext cx="1451295" cy="1274827"/>
            </a:xfrm>
            <a:prstGeom prst="rect">
              <a:avLst/>
            </a:prstGeom>
            <a:noFill/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400" dirty="0" err="1" smtClean="0"/>
                <a:t>MsgQueue</a:t>
              </a:r>
              <a:endParaRPr lang="ko-KR" altLang="en-US" sz="14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337108" y="1216404"/>
              <a:ext cx="1451295" cy="989280"/>
            </a:xfrm>
            <a:prstGeom prst="rect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ko-KR" altLang="en-US" sz="1000" dirty="0" smtClean="0"/>
                <a:t>서버</a:t>
              </a:r>
              <a:r>
                <a:rPr lang="en-US" altLang="ko-KR" sz="1000" dirty="0" smtClean="0"/>
                <a:t>-</a:t>
              </a:r>
              <a:r>
                <a:rPr lang="ko-KR" altLang="en-US" sz="1000" dirty="0" smtClean="0"/>
                <a:t>서버 또는 서버</a:t>
              </a:r>
              <a:r>
                <a:rPr lang="en-US" altLang="ko-KR" sz="1000" dirty="0" smtClean="0"/>
                <a:t>-</a:t>
              </a:r>
              <a:r>
                <a:rPr lang="ko-KR" altLang="en-US" sz="1000" dirty="0" smtClean="0"/>
                <a:t>클라이언트 간의 통신을 할 때 전달되는 메시지들을 도착한 순서대로 </a:t>
              </a:r>
              <a:r>
                <a:rPr lang="en-US" altLang="ko-KR" sz="1000" dirty="0" err="1" smtClean="0"/>
                <a:t>enqueue</a:t>
              </a:r>
              <a:r>
                <a:rPr lang="ko-KR" altLang="en-US" sz="1000" dirty="0" smtClean="0"/>
                <a:t>하고 메시지를 처리할 때는 가장 먼저 </a:t>
              </a:r>
              <a:r>
                <a:rPr lang="en-US" altLang="ko-KR" sz="1000" dirty="0" err="1" smtClean="0"/>
                <a:t>enqueue</a:t>
              </a:r>
              <a:r>
                <a:rPr lang="ko-KR" altLang="en-US" sz="1000" dirty="0" smtClean="0"/>
                <a:t>된 메시지부터 </a:t>
              </a:r>
              <a:r>
                <a:rPr lang="en-US" altLang="ko-KR" sz="1000" dirty="0" err="1" smtClean="0"/>
                <a:t>dequeue</a:t>
              </a:r>
              <a:r>
                <a:rPr lang="ko-KR" altLang="en-US" sz="1000" dirty="0" smtClean="0"/>
                <a:t>하여 처리하는 용도로 사용되는 컨테이너이다</a:t>
              </a:r>
              <a:r>
                <a:rPr lang="en-US" altLang="ko-KR" sz="1000" dirty="0" smtClean="0"/>
                <a:t>.</a:t>
              </a:r>
              <a:endParaRPr lang="en-US" altLang="ko-KR" sz="1000" dirty="0"/>
            </a:p>
            <a:p>
              <a:endParaRPr lang="en-US" altLang="ko-KR" sz="1000" dirty="0"/>
            </a:p>
          </p:txBody>
        </p:sp>
      </p:grpSp>
      <p:cxnSp>
        <p:nvCxnSpPr>
          <p:cNvPr id="3" name="직선 화살표 연결선 2"/>
          <p:cNvCxnSpPr/>
          <p:nvPr/>
        </p:nvCxnSpPr>
        <p:spPr>
          <a:xfrm>
            <a:off x="7323589" y="1873020"/>
            <a:ext cx="989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27" idx="0"/>
          </p:cNvCxnSpPr>
          <p:nvPr/>
        </p:nvCxnSpPr>
        <p:spPr>
          <a:xfrm flipH="1">
            <a:off x="3436207" y="2248250"/>
            <a:ext cx="1917598" cy="130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30" idx="0"/>
          </p:cNvCxnSpPr>
          <p:nvPr/>
        </p:nvCxnSpPr>
        <p:spPr>
          <a:xfrm flipH="1">
            <a:off x="6405709" y="2399251"/>
            <a:ext cx="467495" cy="1334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7403373" y="2582512"/>
            <a:ext cx="1530902" cy="111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907560" y="1082180"/>
            <a:ext cx="44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09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4264305" y="1059137"/>
            <a:ext cx="3017338" cy="2071378"/>
            <a:chOff x="4337108" y="838899"/>
            <a:chExt cx="1451295" cy="1869816"/>
          </a:xfrm>
        </p:grpSpPr>
        <p:sp>
          <p:nvSpPr>
            <p:cNvPr id="12" name="직사각형 11"/>
            <p:cNvSpPr/>
            <p:nvPr/>
          </p:nvSpPr>
          <p:spPr>
            <a:xfrm>
              <a:off x="4337108" y="838899"/>
              <a:ext cx="1451295" cy="1869816"/>
            </a:xfrm>
            <a:prstGeom prst="rect">
              <a:avLst/>
            </a:prstGeom>
            <a:noFill/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 err="1" smtClean="0"/>
                <a:t>MainServer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337108" y="1148919"/>
              <a:ext cx="1451295" cy="1559796"/>
            </a:xfrm>
            <a:prstGeom prst="rect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ko-KR" sz="1000" dirty="0" smtClean="0"/>
                <a:t>-</a:t>
              </a:r>
              <a:r>
                <a:rPr lang="en-US" altLang="ko-KR" sz="1000" dirty="0" err="1" smtClean="0"/>
                <a:t>std</a:t>
              </a:r>
              <a:r>
                <a:rPr lang="en-US" altLang="ko-KR" sz="1000" dirty="0" smtClean="0"/>
                <a:t>::list&lt;</a:t>
              </a:r>
              <a:r>
                <a:rPr lang="en-US" altLang="ko-KR" sz="1000" dirty="0" err="1" smtClean="0"/>
                <a:t>RoomInfo</a:t>
              </a:r>
              <a:r>
                <a:rPr lang="en-US" altLang="ko-KR" sz="1000" dirty="0" smtClean="0"/>
                <a:t>*&gt;  </a:t>
              </a:r>
              <a:r>
                <a:rPr lang="en-US" altLang="ko-KR" sz="1000" dirty="0" err="1" smtClean="0"/>
                <a:t>m_Room_list</a:t>
              </a:r>
              <a:endParaRPr lang="en-US" altLang="ko-KR" sz="1000" dirty="0" smtClean="0"/>
            </a:p>
            <a:p>
              <a:r>
                <a:rPr lang="en-US" altLang="ko-KR" sz="1000" dirty="0"/>
                <a:t>-</a:t>
              </a:r>
              <a:r>
                <a:rPr lang="en-US" altLang="ko-KR" sz="1000" dirty="0" err="1"/>
                <a:t>std</a:t>
              </a:r>
              <a:r>
                <a:rPr lang="en-US" altLang="ko-KR" sz="1000" dirty="0" smtClean="0"/>
                <a:t>::list&lt;</a:t>
              </a:r>
              <a:r>
                <a:rPr lang="en-US" altLang="ko-KR" sz="1000" dirty="0" err="1" smtClean="0"/>
                <a:t>ClientInfo</a:t>
              </a:r>
              <a:r>
                <a:rPr lang="en-US" altLang="ko-KR" sz="1000" dirty="0" smtClean="0"/>
                <a:t>*&gt;  </a:t>
              </a:r>
              <a:r>
                <a:rPr lang="en-US" altLang="ko-KR" sz="1000" dirty="0" err="1" smtClean="0"/>
                <a:t>m_WaitingClient_list</a:t>
              </a:r>
              <a:endParaRPr lang="en-US" altLang="ko-KR" sz="1000" dirty="0"/>
            </a:p>
            <a:p>
              <a:r>
                <a:rPr lang="en-US" altLang="ko-KR" sz="1000" dirty="0" smtClean="0"/>
                <a:t>-</a:t>
              </a:r>
              <a:r>
                <a:rPr lang="en-US" altLang="ko-KR" sz="1000" dirty="0" err="1" smtClean="0"/>
                <a:t>ConnectedServerInfo</a:t>
              </a:r>
              <a:r>
                <a:rPr lang="en-US" altLang="ko-KR" sz="1000" dirty="0" smtClean="0"/>
                <a:t>  </a:t>
              </a:r>
              <a:r>
                <a:rPr lang="en-US" altLang="ko-KR" sz="1000" dirty="0" err="1" smtClean="0"/>
                <a:t>m_AgentServer</a:t>
              </a:r>
              <a:endParaRPr lang="en-US" altLang="ko-KR" sz="1000" dirty="0"/>
            </a:p>
            <a:p>
              <a:endParaRPr lang="en-US" altLang="ko-KR" sz="1200" dirty="0" smtClean="0"/>
            </a:p>
            <a:p>
              <a:r>
                <a:rPr lang="en-US" altLang="ko-KR" sz="1200" dirty="0" smtClean="0"/>
                <a:t>+virtual </a:t>
              </a:r>
              <a:r>
                <a:rPr lang="en-US" altLang="ko-KR" sz="1200" dirty="0"/>
                <a:t>void </a:t>
              </a:r>
              <a:r>
                <a:rPr lang="en-US" altLang="ko-KR" sz="1200" dirty="0" smtClean="0"/>
                <a:t>Run(void</a:t>
              </a:r>
              <a:r>
                <a:rPr lang="en-US" altLang="ko-KR" sz="1200" dirty="0" smtClean="0"/>
                <a:t>) override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+void </a:t>
              </a:r>
              <a:r>
                <a:rPr lang="en-US" altLang="ko-KR" sz="1200" dirty="0" err="1" smtClean="0"/>
                <a:t>ConnectAgentServer</a:t>
              </a:r>
              <a:r>
                <a:rPr lang="en-US" altLang="ko-KR" sz="1200" dirty="0" smtClean="0"/>
                <a:t>(void)</a:t>
              </a:r>
            </a:p>
            <a:p>
              <a:r>
                <a:rPr lang="en-US" altLang="ko-KR" sz="1200" dirty="0"/>
                <a:t>+void </a:t>
              </a:r>
              <a:r>
                <a:rPr lang="en-US" altLang="ko-KR" sz="1200" dirty="0" err="1"/>
                <a:t>RequestAddAgentsToRoom</a:t>
              </a:r>
              <a:r>
                <a:rPr lang="en-US" altLang="ko-KR" sz="1200" dirty="0"/>
                <a:t>(void</a:t>
              </a:r>
              <a:r>
                <a:rPr lang="en-US" altLang="ko-KR" sz="1200" dirty="0" smtClean="0"/>
                <a:t>)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+</a:t>
              </a:r>
              <a:r>
                <a:rPr lang="en-US" altLang="ko-KR" sz="1200" dirty="0" smtClean="0"/>
                <a:t>void </a:t>
              </a:r>
              <a:r>
                <a:rPr lang="en-US" altLang="ko-KR" sz="1200" dirty="0" err="1"/>
                <a:t>CreateRoom</a:t>
              </a:r>
              <a:r>
                <a:rPr lang="en-US" altLang="ko-KR" sz="1200" dirty="0"/>
                <a:t>(void)</a:t>
              </a:r>
              <a:endParaRPr lang="en-US" altLang="ko-KR" sz="1200" dirty="0" smtClean="0"/>
            </a:p>
            <a:p>
              <a:r>
                <a:rPr lang="en-US" altLang="ko-KR" sz="1200" dirty="0"/>
                <a:t>+void </a:t>
              </a:r>
              <a:r>
                <a:rPr lang="en-US" altLang="ko-KR" sz="1200" dirty="0" err="1" smtClean="0"/>
                <a:t>DeleteRoom</a:t>
              </a:r>
              <a:r>
                <a:rPr lang="en-US" altLang="ko-KR" sz="1200" dirty="0" smtClean="0"/>
                <a:t>(void)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44617" y="623926"/>
            <a:ext cx="3160537" cy="1341769"/>
            <a:chOff x="4337108" y="838899"/>
            <a:chExt cx="1451295" cy="827950"/>
          </a:xfrm>
        </p:grpSpPr>
        <p:sp>
          <p:nvSpPr>
            <p:cNvPr id="22" name="직사각형 21"/>
            <p:cNvSpPr/>
            <p:nvPr/>
          </p:nvSpPr>
          <p:spPr>
            <a:xfrm>
              <a:off x="4337108" y="838899"/>
              <a:ext cx="1451295" cy="827950"/>
            </a:xfrm>
            <a:prstGeom prst="rect">
              <a:avLst/>
            </a:prstGeom>
            <a:noFill/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dirty="0"/>
                <a:t>v</a:t>
              </a:r>
              <a:r>
                <a:rPr lang="en-US" altLang="ko-KR" sz="1200" dirty="0" smtClean="0"/>
                <a:t>oid </a:t>
              </a:r>
              <a:r>
                <a:rPr lang="en-US" altLang="ko-KR" sz="1200" dirty="0" err="1" smtClean="0"/>
                <a:t>MainServer</a:t>
              </a:r>
              <a:r>
                <a:rPr lang="en-US" altLang="ko-KR" sz="1200" dirty="0" smtClean="0"/>
                <a:t>::</a:t>
              </a:r>
              <a:r>
                <a:rPr lang="en-US" altLang="ko-KR" sz="1200" dirty="0" err="1" smtClean="0"/>
                <a:t>ConnectAgentServer</a:t>
              </a:r>
              <a:r>
                <a:rPr lang="en-US" altLang="ko-KR" sz="1200" dirty="0" smtClean="0"/>
                <a:t>(void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337108" y="1040493"/>
              <a:ext cx="1451295" cy="626356"/>
            </a:xfrm>
            <a:prstGeom prst="rect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ko-KR" altLang="en-US" sz="1200" dirty="0" smtClean="0"/>
                <a:t>콘솔 창에서 </a:t>
              </a:r>
              <a:r>
                <a:rPr lang="en-US" altLang="ko-KR" sz="1200" dirty="0" err="1" smtClean="0"/>
                <a:t>AgentServer</a:t>
              </a:r>
              <a:r>
                <a:rPr lang="ko-KR" altLang="en-US" sz="1200" dirty="0" smtClean="0"/>
                <a:t>의 </a:t>
              </a:r>
              <a:r>
                <a:rPr lang="en-US" altLang="ko-KR" sz="1200" dirty="0" smtClean="0"/>
                <a:t>IP</a:t>
              </a:r>
              <a:r>
                <a:rPr lang="ko-KR" altLang="en-US" sz="1200" dirty="0" smtClean="0"/>
                <a:t>주소를 입력 받아 </a:t>
              </a:r>
              <a:r>
                <a:rPr lang="en-US" altLang="ko-KR" sz="1200" dirty="0" err="1" smtClean="0"/>
                <a:t>ConnectedServerInfo</a:t>
              </a:r>
              <a:r>
                <a:rPr lang="ko-KR" altLang="en-US" sz="1200" dirty="0" err="1" smtClean="0"/>
                <a:t>구조체멤버</a:t>
              </a:r>
              <a:r>
                <a:rPr lang="ko-KR" altLang="en-US" sz="1200" dirty="0" smtClean="0"/>
                <a:t> 변수를 이용하여 </a:t>
              </a:r>
              <a:r>
                <a:rPr lang="en-US" altLang="ko-KR" sz="1200" dirty="0" err="1" smtClean="0"/>
                <a:t>MainServer</a:t>
              </a:r>
              <a:r>
                <a:rPr lang="ko-KR" altLang="en-US" sz="1200" dirty="0" smtClean="0"/>
                <a:t>와 </a:t>
              </a:r>
              <a:r>
                <a:rPr lang="en-US" altLang="ko-KR" sz="1200" dirty="0" err="1" smtClean="0"/>
                <a:t>AgentServer</a:t>
              </a:r>
              <a:r>
                <a:rPr lang="ko-KR" altLang="en-US" sz="1200" dirty="0" smtClean="0"/>
                <a:t>를 연결하는 일을 수행한다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00669" y="2163226"/>
            <a:ext cx="3649210" cy="967288"/>
            <a:chOff x="4337108" y="838899"/>
            <a:chExt cx="1451295" cy="893922"/>
          </a:xfrm>
        </p:grpSpPr>
        <p:sp>
          <p:nvSpPr>
            <p:cNvPr id="25" name="직사각형 24"/>
            <p:cNvSpPr/>
            <p:nvPr/>
          </p:nvSpPr>
          <p:spPr>
            <a:xfrm>
              <a:off x="4337108" y="838899"/>
              <a:ext cx="1451295" cy="893922"/>
            </a:xfrm>
            <a:prstGeom prst="rect">
              <a:avLst/>
            </a:prstGeom>
            <a:noFill/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dirty="0"/>
                <a:t>v</a:t>
              </a:r>
              <a:r>
                <a:rPr lang="en-US" altLang="ko-KR" sz="1200" dirty="0" smtClean="0"/>
                <a:t>oid </a:t>
              </a:r>
              <a:r>
                <a:rPr lang="en-US" altLang="ko-KR" sz="1200" dirty="0" err="1" smtClean="0"/>
                <a:t>MainServer</a:t>
              </a:r>
              <a:r>
                <a:rPr lang="en-US" altLang="ko-KR" sz="1200" dirty="0" smtClean="0"/>
                <a:t>::</a:t>
              </a:r>
              <a:r>
                <a:rPr lang="en-US" altLang="ko-KR" sz="1200" dirty="0" err="1" smtClean="0"/>
                <a:t>RequestAddAgentsToRoom</a:t>
              </a:r>
              <a:r>
                <a:rPr lang="en-US" altLang="ko-KR" sz="1200" dirty="0" smtClean="0"/>
                <a:t>(void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337108" y="1103396"/>
              <a:ext cx="1451295" cy="629425"/>
            </a:xfrm>
            <a:prstGeom prst="rect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ko-KR" sz="1200" dirty="0" err="1" smtClean="0"/>
                <a:t>AgentServer</a:t>
              </a:r>
              <a:r>
                <a:rPr lang="ko-KR" altLang="en-US" sz="1200" dirty="0" smtClean="0"/>
                <a:t>에 게임을 플레이하는데 필요한 </a:t>
              </a:r>
              <a:r>
                <a:rPr lang="en-US" altLang="ko-KR" sz="1200" dirty="0" smtClean="0"/>
                <a:t>Agent</a:t>
              </a:r>
              <a:r>
                <a:rPr lang="ko-KR" altLang="en-US" sz="1200" dirty="0" smtClean="0"/>
                <a:t>들을 생성하여 룸에 추가하는 것을 요청한다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7940792" y="1534622"/>
            <a:ext cx="3183010" cy="947162"/>
            <a:chOff x="4337108" y="838900"/>
            <a:chExt cx="1451296" cy="792749"/>
          </a:xfrm>
        </p:grpSpPr>
        <p:sp>
          <p:nvSpPr>
            <p:cNvPr id="33" name="직사각형 32"/>
            <p:cNvSpPr/>
            <p:nvPr/>
          </p:nvSpPr>
          <p:spPr>
            <a:xfrm>
              <a:off x="4337109" y="838900"/>
              <a:ext cx="1451295" cy="792749"/>
            </a:xfrm>
            <a:prstGeom prst="rect">
              <a:avLst/>
            </a:prstGeom>
            <a:noFill/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dirty="0"/>
                <a:t>v</a:t>
              </a:r>
              <a:r>
                <a:rPr lang="en-US" altLang="ko-KR" sz="1200" dirty="0" smtClean="0"/>
                <a:t>irtual void </a:t>
              </a:r>
              <a:r>
                <a:rPr lang="en-US" altLang="ko-KR" sz="1200" dirty="0" err="1" smtClean="0"/>
                <a:t>MainServer</a:t>
              </a:r>
              <a:r>
                <a:rPr lang="en-US" altLang="ko-KR" sz="1200" dirty="0" smtClean="0"/>
                <a:t>::Run(void</a:t>
              </a:r>
              <a:r>
                <a:rPr lang="en-US" altLang="ko-KR" sz="1200" dirty="0" smtClean="0"/>
                <a:t>) override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337108" y="1103395"/>
              <a:ext cx="1451295" cy="528253"/>
            </a:xfrm>
            <a:prstGeom prst="rect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ko-KR" altLang="en-US" sz="1200" dirty="0" smtClean="0"/>
                <a:t>서버가 </a:t>
              </a:r>
              <a:r>
                <a:rPr lang="ko-KR" altLang="en-US" sz="1200" dirty="0" smtClean="0"/>
                <a:t>서비스하기 시작하는 함수</a:t>
              </a:r>
              <a:r>
                <a:rPr lang="en-US" altLang="ko-KR" sz="1200" dirty="0" smtClean="0"/>
                <a:t>. High level design</a:t>
              </a:r>
              <a:r>
                <a:rPr lang="ko-KR" altLang="en-US" sz="1200" dirty="0" smtClean="0"/>
                <a:t>에 정의 되어있는 순서도를 따라 </a:t>
              </a:r>
              <a:r>
                <a:rPr lang="ko-KR" altLang="en-US" sz="1200" dirty="0" err="1" smtClean="0"/>
                <a:t>로직이</a:t>
              </a:r>
              <a:r>
                <a:rPr lang="ko-KR" altLang="en-US" sz="1200" dirty="0" smtClean="0"/>
                <a:t> 수행된다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526635" y="783383"/>
            <a:ext cx="2404060" cy="408486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ko-KR" altLang="en-US" dirty="0" smtClean="0"/>
              <a:t>상속 </a:t>
            </a:r>
            <a:r>
              <a:rPr lang="en-US" altLang="ko-KR" dirty="0" smtClean="0"/>
              <a:t>: </a:t>
            </a:r>
            <a:r>
              <a:rPr lang="en-US" altLang="ko-KR" dirty="0" smtClean="0"/>
              <a:t>public </a:t>
            </a:r>
            <a:r>
              <a:rPr lang="en-US" altLang="ko-KR" dirty="0" smtClean="0"/>
              <a:t>Server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7728665" y="3761634"/>
            <a:ext cx="2614961" cy="1541619"/>
            <a:chOff x="4337108" y="838899"/>
            <a:chExt cx="1451296" cy="1180497"/>
          </a:xfrm>
        </p:grpSpPr>
        <p:sp>
          <p:nvSpPr>
            <p:cNvPr id="37" name="직사각형 36"/>
            <p:cNvSpPr/>
            <p:nvPr/>
          </p:nvSpPr>
          <p:spPr>
            <a:xfrm>
              <a:off x="4337109" y="838899"/>
              <a:ext cx="1451295" cy="1180496"/>
            </a:xfrm>
            <a:prstGeom prst="rect">
              <a:avLst/>
            </a:prstGeom>
            <a:noFill/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dirty="0"/>
                <a:t>v</a:t>
              </a:r>
              <a:r>
                <a:rPr lang="en-US" altLang="ko-KR" sz="1200" dirty="0" smtClean="0"/>
                <a:t>oid </a:t>
              </a:r>
              <a:r>
                <a:rPr lang="en-US" altLang="ko-KR" sz="1200" dirty="0" err="1" smtClean="0"/>
                <a:t>MainServer</a:t>
              </a:r>
              <a:r>
                <a:rPr lang="en-US" altLang="ko-KR" sz="1200" dirty="0" smtClean="0"/>
                <a:t>::</a:t>
              </a:r>
              <a:r>
                <a:rPr lang="en-US" altLang="ko-KR" sz="1200" dirty="0" err="1" smtClean="0"/>
                <a:t>Delete</a:t>
              </a:r>
              <a:r>
                <a:rPr lang="en-US" altLang="ko-KR" sz="1200" dirty="0" err="1" smtClean="0"/>
                <a:t>Room</a:t>
              </a:r>
              <a:r>
                <a:rPr lang="en-US" altLang="ko-KR" sz="1200" dirty="0" smtClean="0"/>
                <a:t>(void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337108" y="1103396"/>
              <a:ext cx="1451295" cy="916000"/>
            </a:xfrm>
            <a:prstGeom prst="rect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ko-KR" altLang="en-US" sz="1200" dirty="0" err="1" smtClean="0"/>
                <a:t>플레이중이던</a:t>
              </a:r>
              <a:r>
                <a:rPr lang="ko-KR" altLang="en-US" sz="1200" dirty="0" smtClean="0"/>
                <a:t> 게임이 끝나면 호출되는 함수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1200" dirty="0" smtClean="0"/>
                <a:t>룸에 소속되 있었던 </a:t>
              </a:r>
              <a:r>
                <a:rPr lang="ko-KR" altLang="en-US" sz="1200" dirty="0" smtClean="0"/>
                <a:t>클라이언트들을 대기리스트로 옮긴 후 </a:t>
              </a:r>
              <a:r>
                <a:rPr lang="ko-KR" altLang="en-US" sz="1200" dirty="0" smtClean="0"/>
                <a:t> 게임에 사용된 모든 자원을 사용 해제한다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605154" y="3775035"/>
            <a:ext cx="2585921" cy="1547310"/>
            <a:chOff x="4337108" y="838899"/>
            <a:chExt cx="1451296" cy="1184855"/>
          </a:xfrm>
        </p:grpSpPr>
        <p:sp>
          <p:nvSpPr>
            <p:cNvPr id="40" name="직사각형 39"/>
            <p:cNvSpPr/>
            <p:nvPr/>
          </p:nvSpPr>
          <p:spPr>
            <a:xfrm>
              <a:off x="4337109" y="838899"/>
              <a:ext cx="1451295" cy="1184855"/>
            </a:xfrm>
            <a:prstGeom prst="rect">
              <a:avLst/>
            </a:prstGeom>
            <a:noFill/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dirty="0"/>
                <a:t>v</a:t>
              </a:r>
              <a:r>
                <a:rPr lang="en-US" altLang="ko-KR" sz="1200" dirty="0" smtClean="0"/>
                <a:t>oid </a:t>
              </a:r>
              <a:r>
                <a:rPr lang="en-US" altLang="ko-KR" sz="1200" dirty="0" err="1" smtClean="0"/>
                <a:t>MainServer</a:t>
              </a:r>
              <a:r>
                <a:rPr lang="en-US" altLang="ko-KR" sz="1200" dirty="0" smtClean="0"/>
                <a:t>::</a:t>
              </a:r>
              <a:r>
                <a:rPr lang="en-US" altLang="ko-KR" sz="1200" dirty="0" err="1" smtClean="0"/>
                <a:t>CreateRoom</a:t>
              </a:r>
              <a:r>
                <a:rPr lang="en-US" altLang="ko-KR" sz="1200" dirty="0" smtClean="0"/>
                <a:t>(void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337108" y="1103396"/>
              <a:ext cx="1451295" cy="920358"/>
            </a:xfrm>
            <a:prstGeom prst="rect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ko-KR" altLang="en-US" sz="1200" dirty="0" smtClean="0"/>
                <a:t>게임을 시작할 준비가 된 클라이언트의 수가 </a:t>
              </a:r>
              <a:r>
                <a:rPr lang="en-US" altLang="ko-KR" sz="1200" dirty="0" smtClean="0"/>
                <a:t>3 </a:t>
              </a:r>
              <a:r>
                <a:rPr lang="ko-KR" altLang="en-US" sz="1200" dirty="0" smtClean="0"/>
                <a:t>이상이 되었을 때 게임을 플레이할 룸을 생성한다</a:t>
              </a:r>
              <a:r>
                <a:rPr lang="en-US" altLang="ko-KR" sz="1200" dirty="0" smtClean="0"/>
                <a:t>.  </a:t>
              </a:r>
              <a:r>
                <a:rPr lang="ko-KR" altLang="en-US" sz="1200" dirty="0" smtClean="0"/>
                <a:t>이 때 게임을 플레이할 클라이언트를 대기 리스트에서 룸의 참가자 리스트로 이동시킨다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</p:grpSp>
      <p:cxnSp>
        <p:nvCxnSpPr>
          <p:cNvPr id="44" name="직선 화살표 연결선 43"/>
          <p:cNvCxnSpPr>
            <a:endCxn id="23" idx="3"/>
          </p:cNvCxnSpPr>
          <p:nvPr/>
        </p:nvCxnSpPr>
        <p:spPr>
          <a:xfrm flipH="1" flipV="1">
            <a:off x="3605154" y="1458162"/>
            <a:ext cx="769286" cy="98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26" idx="3"/>
          </p:cNvCxnSpPr>
          <p:nvPr/>
        </p:nvCxnSpPr>
        <p:spPr>
          <a:xfrm flipH="1">
            <a:off x="3749879" y="2582269"/>
            <a:ext cx="658476" cy="207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40" idx="0"/>
          </p:cNvCxnSpPr>
          <p:nvPr/>
        </p:nvCxnSpPr>
        <p:spPr>
          <a:xfrm>
            <a:off x="4408353" y="2780180"/>
            <a:ext cx="489763" cy="99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37" idx="0"/>
          </p:cNvCxnSpPr>
          <p:nvPr/>
        </p:nvCxnSpPr>
        <p:spPr>
          <a:xfrm>
            <a:off x="6099429" y="2963287"/>
            <a:ext cx="2936718" cy="798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endCxn id="34" idx="1"/>
          </p:cNvCxnSpPr>
          <p:nvPr/>
        </p:nvCxnSpPr>
        <p:spPr>
          <a:xfrm flipV="1">
            <a:off x="6588859" y="2166210"/>
            <a:ext cx="1351933" cy="10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79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415223" y="950628"/>
            <a:ext cx="2703621" cy="1747037"/>
            <a:chOff x="4337108" y="838899"/>
            <a:chExt cx="1451295" cy="1614529"/>
          </a:xfrm>
        </p:grpSpPr>
        <p:sp>
          <p:nvSpPr>
            <p:cNvPr id="3" name="직사각형 2"/>
            <p:cNvSpPr/>
            <p:nvPr/>
          </p:nvSpPr>
          <p:spPr>
            <a:xfrm>
              <a:off x="4337108" y="838899"/>
              <a:ext cx="1451295" cy="1614529"/>
            </a:xfrm>
            <a:prstGeom prst="rect">
              <a:avLst/>
            </a:prstGeom>
            <a:noFill/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 err="1" smtClean="0"/>
                <a:t>AgentServer</a:t>
              </a:r>
              <a:endParaRPr lang="ko-KR" altLang="en-US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337108" y="1216404"/>
              <a:ext cx="1451295" cy="1237024"/>
            </a:xfrm>
            <a:prstGeom prst="rect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ko-KR" sz="1000" dirty="0" smtClean="0"/>
                <a:t>-</a:t>
              </a:r>
              <a:r>
                <a:rPr lang="en-US" altLang="ko-KR" sz="1000" dirty="0" err="1" smtClean="0"/>
                <a:t>ConnectedServerInfo</a:t>
              </a:r>
              <a:r>
                <a:rPr lang="en-US" altLang="ko-KR" sz="1000" dirty="0" smtClean="0"/>
                <a:t> </a:t>
              </a:r>
              <a:r>
                <a:rPr lang="en-US" altLang="ko-KR" sz="1000" dirty="0" err="1" smtClean="0"/>
                <a:t>m_MainServer</a:t>
              </a:r>
              <a:endParaRPr lang="en-US" altLang="ko-KR" sz="1000" dirty="0" smtClean="0"/>
            </a:p>
            <a:p>
              <a:r>
                <a:rPr lang="en-US" altLang="ko-KR" sz="1000" dirty="0"/>
                <a:t>-</a:t>
              </a:r>
              <a:r>
                <a:rPr lang="en-US" altLang="ko-KR" sz="1000" dirty="0" err="1"/>
                <a:t>std</a:t>
              </a:r>
              <a:r>
                <a:rPr lang="en-US" altLang="ko-KR" sz="1000" dirty="0"/>
                <a:t>::list&lt;</a:t>
              </a:r>
              <a:r>
                <a:rPr lang="en-US" altLang="ko-KR" sz="1000" dirty="0" err="1"/>
                <a:t>RoomInfo</a:t>
              </a:r>
              <a:r>
                <a:rPr lang="en-US" altLang="ko-KR" sz="1000" dirty="0"/>
                <a:t>*&gt; </a:t>
              </a:r>
              <a:r>
                <a:rPr lang="en-US" altLang="ko-KR" sz="1000" dirty="0" err="1" smtClean="0"/>
                <a:t>m_Room_list</a:t>
              </a:r>
              <a:endParaRPr lang="en-US" altLang="ko-KR" sz="1000" dirty="0" smtClean="0"/>
            </a:p>
            <a:p>
              <a:endParaRPr lang="en-US" altLang="ko-KR" sz="1200" dirty="0"/>
            </a:p>
            <a:p>
              <a:r>
                <a:rPr lang="en-US" altLang="ko-KR" sz="1200" dirty="0" smtClean="0"/>
                <a:t>+</a:t>
              </a:r>
              <a:r>
                <a:rPr lang="en-US" altLang="ko-KR" sz="1200" dirty="0"/>
                <a:t>virtual void </a:t>
              </a:r>
              <a:r>
                <a:rPr lang="en-US" altLang="ko-KR" sz="1200" dirty="0" smtClean="0"/>
                <a:t>Run(void</a:t>
              </a:r>
              <a:r>
                <a:rPr lang="en-US" altLang="ko-KR" sz="1200" dirty="0" smtClean="0"/>
                <a:t>) override</a:t>
              </a:r>
            </a:p>
            <a:p>
              <a:r>
                <a:rPr lang="en-US" altLang="ko-KR" sz="1200" dirty="0" smtClean="0"/>
                <a:t>+void </a:t>
              </a:r>
              <a:r>
                <a:rPr lang="en-US" altLang="ko-KR" sz="1200" dirty="0" err="1" smtClean="0"/>
                <a:t>AcceptMainServer</a:t>
              </a:r>
              <a:r>
                <a:rPr lang="en-US" altLang="ko-KR" sz="1200" dirty="0" smtClean="0"/>
                <a:t>(void)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+void </a:t>
              </a:r>
              <a:r>
                <a:rPr lang="en-US" altLang="ko-KR" sz="1200" dirty="0" err="1" smtClean="0"/>
                <a:t>CreateAgentsToRoom</a:t>
              </a:r>
              <a:r>
                <a:rPr lang="en-US" altLang="ko-KR" sz="1200" dirty="0" smtClean="0"/>
                <a:t>(void)</a:t>
              </a:r>
            </a:p>
            <a:p>
              <a:r>
                <a:rPr lang="en-US" altLang="ko-KR" sz="1200" dirty="0" smtClean="0"/>
                <a:t>+void </a:t>
              </a:r>
              <a:r>
                <a:rPr lang="en-US" altLang="ko-KR" sz="1200" dirty="0" err="1" smtClean="0"/>
                <a:t>DeleteAgentsFromRoom</a:t>
              </a:r>
              <a:r>
                <a:rPr lang="en-US" altLang="ko-KR" sz="1200" dirty="0" smtClean="0"/>
                <a:t>(void)</a:t>
              </a: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6568580" y="750834"/>
            <a:ext cx="2404060" cy="408486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ko-KR" altLang="en-US" dirty="0" smtClean="0"/>
              <a:t>상속 </a:t>
            </a:r>
            <a:r>
              <a:rPr lang="en-US" altLang="ko-KR" dirty="0" smtClean="0"/>
              <a:t>: </a:t>
            </a:r>
            <a:r>
              <a:rPr lang="en-US" altLang="ko-KR" dirty="0" smtClean="0"/>
              <a:t>public </a:t>
            </a:r>
            <a:r>
              <a:rPr lang="en-US" altLang="ko-KR" dirty="0" smtClean="0"/>
              <a:t>Server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7831735" y="1771834"/>
            <a:ext cx="3275289" cy="947162"/>
            <a:chOff x="4337108" y="838900"/>
            <a:chExt cx="1451296" cy="792749"/>
          </a:xfrm>
        </p:grpSpPr>
        <p:sp>
          <p:nvSpPr>
            <p:cNvPr id="7" name="직사각형 6"/>
            <p:cNvSpPr/>
            <p:nvPr/>
          </p:nvSpPr>
          <p:spPr>
            <a:xfrm>
              <a:off x="4337109" y="838900"/>
              <a:ext cx="1451295" cy="792749"/>
            </a:xfrm>
            <a:prstGeom prst="rect">
              <a:avLst/>
            </a:prstGeom>
            <a:noFill/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dirty="0"/>
                <a:t>v</a:t>
              </a:r>
              <a:r>
                <a:rPr lang="en-US" altLang="ko-KR" sz="1200" dirty="0" smtClean="0"/>
                <a:t>irtual void </a:t>
              </a:r>
              <a:r>
                <a:rPr lang="en-US" altLang="ko-KR" sz="1200" dirty="0" err="1" smtClean="0"/>
                <a:t>AgentServer</a:t>
              </a:r>
              <a:r>
                <a:rPr lang="en-US" altLang="ko-KR" sz="1200" dirty="0" smtClean="0"/>
                <a:t>::Run(void</a:t>
              </a:r>
              <a:r>
                <a:rPr lang="en-US" altLang="ko-KR" sz="1200" dirty="0" smtClean="0"/>
                <a:t>) override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337108" y="1103395"/>
              <a:ext cx="1451295" cy="528253"/>
            </a:xfrm>
            <a:prstGeom prst="rect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ko-KR" altLang="en-US" sz="1200" dirty="0" smtClean="0"/>
                <a:t>서버가 </a:t>
              </a:r>
              <a:r>
                <a:rPr lang="ko-KR" altLang="en-US" sz="1200" dirty="0" smtClean="0"/>
                <a:t>서비스하기 시작하는 함수</a:t>
              </a:r>
              <a:r>
                <a:rPr lang="en-US" altLang="ko-KR" sz="1200" dirty="0" smtClean="0"/>
                <a:t>. High level design</a:t>
              </a:r>
              <a:r>
                <a:rPr lang="ko-KR" altLang="en-US" sz="1200" dirty="0" smtClean="0"/>
                <a:t>에 정의 되어있는 순서도를 따라 </a:t>
              </a:r>
              <a:r>
                <a:rPr lang="ko-KR" altLang="en-US" sz="1200" dirty="0" err="1" smtClean="0"/>
                <a:t>로직이</a:t>
              </a:r>
              <a:r>
                <a:rPr lang="ko-KR" altLang="en-US" sz="1200" dirty="0" smtClean="0"/>
                <a:t> 수행된다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373521" y="3833759"/>
            <a:ext cx="3517100" cy="1140915"/>
            <a:chOff x="4337108" y="838900"/>
            <a:chExt cx="1451296" cy="970025"/>
          </a:xfrm>
        </p:grpSpPr>
        <p:sp>
          <p:nvSpPr>
            <p:cNvPr id="16" name="직사각형 15"/>
            <p:cNvSpPr/>
            <p:nvPr/>
          </p:nvSpPr>
          <p:spPr>
            <a:xfrm>
              <a:off x="4337109" y="838900"/>
              <a:ext cx="1451295" cy="970025"/>
            </a:xfrm>
            <a:prstGeom prst="rect">
              <a:avLst/>
            </a:prstGeom>
            <a:noFill/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dirty="0"/>
                <a:t>v</a:t>
              </a:r>
              <a:r>
                <a:rPr lang="en-US" altLang="ko-KR" sz="1200" dirty="0" smtClean="0"/>
                <a:t>oid </a:t>
              </a:r>
              <a:r>
                <a:rPr lang="en-US" altLang="ko-KR" sz="1200" dirty="0" err="1" smtClean="0"/>
                <a:t>AgentServer</a:t>
              </a:r>
              <a:r>
                <a:rPr lang="en-US" altLang="ko-KR" sz="1200" dirty="0" smtClean="0"/>
                <a:t>::</a:t>
              </a:r>
              <a:r>
                <a:rPr lang="en-US" altLang="ko-KR" sz="1200" dirty="0" err="1" smtClean="0"/>
                <a:t>DeleteAgentsFromRoom</a:t>
              </a:r>
              <a:r>
                <a:rPr lang="en-US" altLang="ko-KR" sz="1200" dirty="0" smtClean="0"/>
                <a:t>(void)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337108" y="1103397"/>
              <a:ext cx="1451295" cy="705527"/>
            </a:xfrm>
            <a:prstGeom prst="rect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ko-KR" altLang="en-US" sz="1200" dirty="0" smtClean="0"/>
                <a:t>게임이 종료된 룸이 있으면 호출되는 함수</a:t>
              </a:r>
              <a:r>
                <a:rPr lang="en-US" altLang="ko-KR" sz="1200" dirty="0" smtClean="0"/>
                <a:t>. </a:t>
              </a:r>
              <a:r>
                <a:rPr lang="ko-KR" altLang="en-US" sz="1200" dirty="0" smtClean="0"/>
                <a:t>게임</a:t>
              </a:r>
              <a:r>
                <a:rPr lang="en-US" altLang="ko-KR" sz="1200" dirty="0"/>
                <a:t> </a:t>
              </a:r>
              <a:r>
                <a:rPr lang="ko-KR" altLang="en-US" sz="1200" dirty="0" smtClean="0"/>
                <a:t>종료를 알리는 메시지를 받아 게임이 종료된 룸에 사용되던 시스템 자원을 회수하고 룸을 삭제한다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333136" y="3833759"/>
            <a:ext cx="3517100" cy="1156293"/>
            <a:chOff x="4337108" y="838900"/>
            <a:chExt cx="1451296" cy="983100"/>
          </a:xfrm>
        </p:grpSpPr>
        <p:sp>
          <p:nvSpPr>
            <p:cNvPr id="19" name="직사각형 18"/>
            <p:cNvSpPr/>
            <p:nvPr/>
          </p:nvSpPr>
          <p:spPr>
            <a:xfrm>
              <a:off x="4337109" y="838900"/>
              <a:ext cx="1451295" cy="983100"/>
            </a:xfrm>
            <a:prstGeom prst="rect">
              <a:avLst/>
            </a:prstGeom>
            <a:noFill/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dirty="0"/>
                <a:t>v</a:t>
              </a:r>
              <a:r>
                <a:rPr lang="en-US" altLang="ko-KR" sz="1200" dirty="0" smtClean="0"/>
                <a:t>oid </a:t>
              </a:r>
              <a:r>
                <a:rPr lang="en-US" altLang="ko-KR" sz="1200" dirty="0" err="1" smtClean="0"/>
                <a:t>AgentServer</a:t>
              </a:r>
              <a:r>
                <a:rPr lang="en-US" altLang="ko-KR" sz="1200" dirty="0" smtClean="0"/>
                <a:t>::</a:t>
              </a:r>
              <a:r>
                <a:rPr lang="en-US" altLang="ko-KR" sz="1200" dirty="0" err="1" smtClean="0"/>
                <a:t>CreateAgentsTo</a:t>
              </a:r>
              <a:r>
                <a:rPr lang="en-US" altLang="ko-KR" sz="1200" dirty="0" err="1" smtClean="0"/>
                <a:t>Room</a:t>
              </a:r>
              <a:r>
                <a:rPr lang="en-US" altLang="ko-KR" sz="1200" dirty="0" smtClean="0"/>
                <a:t>(void)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337108" y="1103397"/>
              <a:ext cx="1451295" cy="718602"/>
            </a:xfrm>
            <a:prstGeom prst="rect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ko-KR" altLang="en-US" sz="1200" dirty="0" smtClean="0"/>
                <a:t>룸의 생성을 알리고 에이전트의 생성을 요청하는 메시지를 받으면 생성된 룸의 정보를 바탕으로 룸 리스트에 룸을 추가하고 에이전트들을 생성하여 정보를 메인 서버에 전달한다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1642" y="1553341"/>
            <a:ext cx="3220688" cy="950097"/>
            <a:chOff x="4337108" y="838900"/>
            <a:chExt cx="1451296" cy="807789"/>
          </a:xfrm>
        </p:grpSpPr>
        <p:sp>
          <p:nvSpPr>
            <p:cNvPr id="22" name="직사각형 21"/>
            <p:cNvSpPr/>
            <p:nvPr/>
          </p:nvSpPr>
          <p:spPr>
            <a:xfrm>
              <a:off x="4337109" y="838900"/>
              <a:ext cx="1451295" cy="807789"/>
            </a:xfrm>
            <a:prstGeom prst="rect">
              <a:avLst/>
            </a:prstGeom>
            <a:noFill/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dirty="0"/>
                <a:t>v</a:t>
              </a:r>
              <a:r>
                <a:rPr lang="en-US" altLang="ko-KR" sz="1200" dirty="0" smtClean="0"/>
                <a:t>oid </a:t>
              </a:r>
              <a:r>
                <a:rPr lang="en-US" altLang="ko-KR" sz="1200" dirty="0" err="1" smtClean="0"/>
                <a:t>AgentServer</a:t>
              </a:r>
              <a:r>
                <a:rPr lang="en-US" altLang="ko-KR" sz="1200" dirty="0" smtClean="0"/>
                <a:t>::</a:t>
              </a:r>
              <a:r>
                <a:rPr lang="en-US" altLang="ko-KR" sz="1200" dirty="0" err="1" smtClean="0"/>
                <a:t>AcceptMainServer</a:t>
              </a:r>
              <a:r>
                <a:rPr lang="en-US" altLang="ko-KR" sz="1200" dirty="0" smtClean="0"/>
                <a:t>(void)</a:t>
              </a:r>
              <a:endParaRPr lang="ko-KR" altLang="en-US" sz="12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337108" y="1103397"/>
              <a:ext cx="1451295" cy="543291"/>
            </a:xfrm>
            <a:prstGeom prst="rect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ko-KR" sz="1200" dirty="0" smtClean="0"/>
                <a:t>Run()</a:t>
              </a:r>
              <a:r>
                <a:rPr lang="ko-KR" altLang="en-US" sz="1200" dirty="0" smtClean="0"/>
                <a:t>함수의 초반부에서</a:t>
              </a:r>
              <a:r>
                <a:rPr lang="ko-KR" altLang="en-US" sz="1200" dirty="0" smtClean="0"/>
                <a:t> 호출되며 메인 서버의 연결 요청을 기다린다</a:t>
              </a:r>
              <a:r>
                <a:rPr lang="en-US" altLang="ko-KR" sz="1200" dirty="0" smtClean="0"/>
                <a:t>.</a:t>
              </a:r>
              <a:r>
                <a:rPr lang="ko-KR" altLang="en-US" sz="1200" dirty="0" smtClean="0"/>
                <a:t> 메인 서버가 연결되면 </a:t>
              </a:r>
              <a:r>
                <a:rPr lang="en-US" altLang="ko-KR" sz="1200" dirty="0" err="1" smtClean="0"/>
                <a:t>recv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스레드가 생성된다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</p:grpSp>
      <p:cxnSp>
        <p:nvCxnSpPr>
          <p:cNvPr id="24" name="직선 화살표 연결선 23"/>
          <p:cNvCxnSpPr>
            <a:endCxn id="16" idx="0"/>
          </p:cNvCxnSpPr>
          <p:nvPr/>
        </p:nvCxnSpPr>
        <p:spPr>
          <a:xfrm>
            <a:off x="7046752" y="2617363"/>
            <a:ext cx="1085320" cy="1216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6747327" y="2004849"/>
            <a:ext cx="1084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23" idx="3"/>
          </p:cNvCxnSpPr>
          <p:nvPr/>
        </p:nvCxnSpPr>
        <p:spPr>
          <a:xfrm flipH="1">
            <a:off x="3702328" y="2183935"/>
            <a:ext cx="861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19" idx="0"/>
          </p:cNvCxnSpPr>
          <p:nvPr/>
        </p:nvCxnSpPr>
        <p:spPr>
          <a:xfrm flipH="1">
            <a:off x="3091687" y="2367842"/>
            <a:ext cx="1471924" cy="1465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01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594802" y="1173301"/>
            <a:ext cx="2401615" cy="2224240"/>
            <a:chOff x="4337108" y="838899"/>
            <a:chExt cx="1451295" cy="2055537"/>
          </a:xfrm>
        </p:grpSpPr>
        <p:sp>
          <p:nvSpPr>
            <p:cNvPr id="3" name="직사각형 2"/>
            <p:cNvSpPr/>
            <p:nvPr/>
          </p:nvSpPr>
          <p:spPr>
            <a:xfrm>
              <a:off x="4337108" y="838899"/>
              <a:ext cx="1451295" cy="2055537"/>
            </a:xfrm>
            <a:prstGeom prst="rect">
              <a:avLst/>
            </a:prstGeom>
            <a:noFill/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 smtClean="0"/>
                <a:t>Client</a:t>
              </a:r>
              <a:endParaRPr lang="ko-KR" altLang="en-US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337108" y="1216404"/>
              <a:ext cx="1451295" cy="1678032"/>
            </a:xfrm>
            <a:prstGeom prst="rect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ko-KR" sz="1000" dirty="0"/>
                <a:t>-</a:t>
              </a:r>
              <a:r>
                <a:rPr lang="en-US" altLang="ko-KR" sz="1000" dirty="0" smtClean="0"/>
                <a:t>UINT </a:t>
              </a:r>
              <a:r>
                <a:rPr lang="en-US" altLang="ko-KR" sz="1000" dirty="0"/>
                <a:t>	</a:t>
              </a:r>
              <a:r>
                <a:rPr lang="en-US" altLang="ko-KR" sz="1000" dirty="0" smtClean="0"/>
                <a:t>   </a:t>
              </a:r>
              <a:r>
                <a:rPr lang="en-US" altLang="ko-KR" sz="1000" dirty="0" smtClean="0"/>
                <a:t>      </a:t>
              </a:r>
              <a:r>
                <a:rPr lang="en-US" altLang="ko-KR" sz="1000" dirty="0" err="1" smtClean="0"/>
                <a:t>m_Local_id</a:t>
              </a:r>
              <a:endParaRPr lang="en-US" altLang="ko-KR" sz="1000" dirty="0" smtClean="0"/>
            </a:p>
            <a:p>
              <a:r>
                <a:rPr lang="en-US" altLang="ko-KR" sz="1000" dirty="0"/>
                <a:t>-</a:t>
              </a:r>
              <a:r>
                <a:rPr lang="en-US" altLang="ko-KR" sz="1000" dirty="0" smtClean="0"/>
                <a:t>SOCKET </a:t>
              </a:r>
              <a:r>
                <a:rPr lang="en-US" altLang="ko-KR" sz="1000" dirty="0" smtClean="0"/>
                <a:t>	   </a:t>
              </a:r>
              <a:r>
                <a:rPr lang="en-US" altLang="ko-KR" sz="1000" dirty="0" smtClean="0"/>
                <a:t>      </a:t>
              </a:r>
              <a:r>
                <a:rPr lang="en-US" altLang="ko-KR" sz="1000" dirty="0" err="1" smtClean="0"/>
                <a:t>m_Local_sock</a:t>
              </a:r>
              <a:endParaRPr lang="en-US" altLang="ko-KR" sz="1000" dirty="0" smtClean="0"/>
            </a:p>
            <a:p>
              <a:r>
                <a:rPr lang="en-US" altLang="ko-KR" sz="1000" dirty="0"/>
                <a:t>-</a:t>
              </a:r>
              <a:r>
                <a:rPr lang="en-US" altLang="ko-KR" sz="1000" dirty="0" smtClean="0"/>
                <a:t>SOCKADDR_IN         </a:t>
              </a:r>
              <a:r>
                <a:rPr lang="en-US" altLang="ko-KR" sz="1000" dirty="0" err="1" smtClean="0"/>
                <a:t>m_Local_addr</a:t>
              </a:r>
              <a:endParaRPr lang="en-US" altLang="ko-KR" sz="1000" dirty="0" smtClean="0"/>
            </a:p>
            <a:p>
              <a:r>
                <a:rPr lang="en-US" altLang="ko-KR" sz="1000" dirty="0" smtClean="0"/>
                <a:t>-</a:t>
              </a:r>
              <a:r>
                <a:rPr lang="en-US" altLang="ko-KR" sz="1000" dirty="0" err="1" smtClean="0"/>
                <a:t>MsgQueue</a:t>
              </a:r>
              <a:r>
                <a:rPr lang="en-US" altLang="ko-KR" sz="1000" dirty="0"/>
                <a:t>	  </a:t>
              </a:r>
              <a:r>
                <a:rPr lang="en-US" altLang="ko-KR" sz="1000" dirty="0" smtClean="0"/>
                <a:t>       </a:t>
              </a:r>
              <a:r>
                <a:rPr lang="en-US" altLang="ko-KR" sz="1000" dirty="0" err="1" smtClean="0"/>
                <a:t>m_MsgQueue</a:t>
              </a:r>
              <a:endParaRPr lang="en-US" altLang="ko-KR" sz="1200" dirty="0"/>
            </a:p>
            <a:p>
              <a:r>
                <a:rPr lang="en-US" altLang="ko-KR" sz="1000" dirty="0"/>
                <a:t>-</a:t>
              </a:r>
              <a:r>
                <a:rPr lang="en-US" altLang="ko-KR" sz="1000" dirty="0" err="1"/>
                <a:t>ConnectedServerInfo</a:t>
              </a:r>
              <a:r>
                <a:rPr lang="en-US" altLang="ko-KR" sz="1000" dirty="0"/>
                <a:t> </a:t>
              </a:r>
              <a:r>
                <a:rPr lang="en-US" altLang="ko-KR" sz="1000" dirty="0" err="1"/>
                <a:t>m_MainServer</a:t>
              </a:r>
              <a:endParaRPr lang="en-US" altLang="ko-KR" sz="1000" dirty="0"/>
            </a:p>
            <a:p>
              <a:endParaRPr lang="en-US" altLang="ko-KR" sz="1200" dirty="0" smtClean="0"/>
            </a:p>
            <a:p>
              <a:r>
                <a:rPr lang="en-US" altLang="ko-KR" sz="1200" dirty="0" smtClean="0"/>
                <a:t>+void</a:t>
              </a:r>
              <a:r>
                <a:rPr lang="ko-KR" altLang="en-US" sz="1200" dirty="0"/>
                <a:t> </a:t>
              </a:r>
              <a:r>
                <a:rPr lang="en-US" altLang="ko-KR" sz="1200" dirty="0" smtClean="0"/>
                <a:t>Initialize(void)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+void Release(void)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+void </a:t>
              </a:r>
              <a:r>
                <a:rPr lang="en-US" altLang="ko-KR" sz="1200" dirty="0" err="1" smtClean="0"/>
                <a:t>ConnectServer</a:t>
              </a:r>
              <a:r>
                <a:rPr lang="en-US" altLang="ko-KR" sz="1200" dirty="0" smtClean="0"/>
                <a:t>(void)</a:t>
              </a:r>
            </a:p>
            <a:p>
              <a:r>
                <a:rPr lang="en-US" altLang="ko-KR" sz="1200" dirty="0" smtClean="0"/>
                <a:t>+void </a:t>
              </a:r>
              <a:r>
                <a:rPr lang="en-US" altLang="ko-KR" sz="1200" dirty="0" err="1" smtClean="0"/>
                <a:t>SendMsgs</a:t>
              </a:r>
              <a:r>
                <a:rPr lang="en-US" altLang="ko-KR" sz="1200" dirty="0" smtClean="0"/>
                <a:t>(void)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729730" y="2366156"/>
            <a:ext cx="2362226" cy="950097"/>
            <a:chOff x="4337108" y="838900"/>
            <a:chExt cx="1451296" cy="807789"/>
          </a:xfrm>
        </p:grpSpPr>
        <p:sp>
          <p:nvSpPr>
            <p:cNvPr id="6" name="직사각형 5"/>
            <p:cNvSpPr/>
            <p:nvPr/>
          </p:nvSpPr>
          <p:spPr>
            <a:xfrm>
              <a:off x="4337109" y="838900"/>
              <a:ext cx="1451295" cy="807789"/>
            </a:xfrm>
            <a:prstGeom prst="rect">
              <a:avLst/>
            </a:prstGeom>
            <a:noFill/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dirty="0"/>
                <a:t>v</a:t>
              </a:r>
              <a:r>
                <a:rPr lang="en-US" altLang="ko-KR" sz="1200" dirty="0" smtClean="0"/>
                <a:t>oid </a:t>
              </a:r>
              <a:r>
                <a:rPr lang="en-US" altLang="ko-KR" sz="1200" dirty="0" smtClean="0"/>
                <a:t>Client::</a:t>
              </a:r>
              <a:r>
                <a:rPr lang="en-US" altLang="ko-KR" sz="1200" dirty="0" err="1" smtClean="0"/>
                <a:t>ConnectServer</a:t>
              </a:r>
              <a:r>
                <a:rPr lang="en-US" altLang="ko-KR" sz="1200" dirty="0" smtClean="0"/>
                <a:t>(void)</a:t>
              </a:r>
              <a:endParaRPr lang="ko-KR" altLang="en-US" sz="12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37108" y="1103397"/>
              <a:ext cx="1451295" cy="543291"/>
            </a:xfrm>
            <a:prstGeom prst="rect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ko-KR" altLang="en-US" sz="1200" dirty="0" smtClean="0"/>
                <a:t>함수가 호출되면 메인 서버에 연결 요청을 하며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연결이 성공하면 </a:t>
              </a:r>
              <a:r>
                <a:rPr lang="en-US" altLang="ko-KR" sz="1200" dirty="0" err="1" smtClean="0"/>
                <a:t>recv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스레드가 생성된다</a:t>
              </a:r>
              <a:r>
                <a:rPr lang="en-US" altLang="ko-KR" sz="1200" dirty="0" smtClean="0"/>
                <a:t>.</a:t>
              </a:r>
              <a:r>
                <a:rPr lang="ko-KR" altLang="en-US" sz="1200" dirty="0" smtClean="0"/>
                <a:t> </a:t>
              </a:r>
              <a:endParaRPr lang="ko-KR" altLang="en-US" sz="120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729730" y="3731490"/>
            <a:ext cx="2152503" cy="806086"/>
            <a:chOff x="4337108" y="838901"/>
            <a:chExt cx="1451296" cy="685348"/>
          </a:xfrm>
        </p:grpSpPr>
        <p:sp>
          <p:nvSpPr>
            <p:cNvPr id="9" name="직사각형 8"/>
            <p:cNvSpPr/>
            <p:nvPr/>
          </p:nvSpPr>
          <p:spPr>
            <a:xfrm>
              <a:off x="4337109" y="838901"/>
              <a:ext cx="1451295" cy="685348"/>
            </a:xfrm>
            <a:prstGeom prst="rect">
              <a:avLst/>
            </a:prstGeom>
            <a:noFill/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dirty="0"/>
                <a:t>v</a:t>
              </a:r>
              <a:r>
                <a:rPr lang="en-US" altLang="ko-KR" sz="1200" dirty="0" smtClean="0"/>
                <a:t>oid </a:t>
              </a:r>
              <a:r>
                <a:rPr lang="en-US" altLang="ko-KR" sz="1200" dirty="0" smtClean="0"/>
                <a:t>Client::</a:t>
              </a:r>
              <a:r>
                <a:rPr lang="en-US" altLang="ko-KR" sz="1200" dirty="0" err="1" smtClean="0"/>
                <a:t>SendMsgs</a:t>
              </a:r>
              <a:r>
                <a:rPr lang="en-US" altLang="ko-KR" sz="1200" dirty="0" smtClean="0"/>
                <a:t>(void)</a:t>
              </a:r>
              <a:endParaRPr lang="ko-KR" altLang="en-US" sz="12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337108" y="1103397"/>
              <a:ext cx="1451295" cy="420852"/>
            </a:xfrm>
            <a:prstGeom prst="rect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ko-KR" altLang="en-US" sz="1200" smtClean="0"/>
                <a:t>연결되어있는 서버에 생성된 </a:t>
              </a:r>
              <a:r>
                <a:rPr lang="ko-KR" altLang="en-US" sz="1200" dirty="0" smtClean="0"/>
                <a:t>메시지를 전송한다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586259" y="918687"/>
            <a:ext cx="1958156" cy="1326204"/>
            <a:chOff x="4337108" y="838900"/>
            <a:chExt cx="1451296" cy="1127561"/>
          </a:xfrm>
        </p:grpSpPr>
        <p:sp>
          <p:nvSpPr>
            <p:cNvPr id="12" name="직사각형 11"/>
            <p:cNvSpPr/>
            <p:nvPr/>
          </p:nvSpPr>
          <p:spPr>
            <a:xfrm>
              <a:off x="4337109" y="838900"/>
              <a:ext cx="1451295" cy="1127561"/>
            </a:xfrm>
            <a:prstGeom prst="rect">
              <a:avLst/>
            </a:prstGeom>
            <a:noFill/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dirty="0"/>
                <a:t>v</a:t>
              </a:r>
              <a:r>
                <a:rPr lang="en-US" altLang="ko-KR" sz="1200" dirty="0" smtClean="0"/>
                <a:t>oid </a:t>
              </a:r>
              <a:r>
                <a:rPr lang="en-US" altLang="ko-KR" sz="1200" dirty="0" smtClean="0"/>
                <a:t>Client::Initialize</a:t>
              </a:r>
              <a:r>
                <a:rPr lang="en-US" altLang="ko-KR" sz="1200" dirty="0" smtClean="0"/>
                <a:t>(void)</a:t>
              </a:r>
              <a:endParaRPr lang="ko-KR" altLang="en-US" sz="12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337108" y="1103397"/>
              <a:ext cx="1451295" cy="863064"/>
            </a:xfrm>
            <a:prstGeom prst="rect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ko-KR" sz="1200" dirty="0" err="1"/>
                <a:t>WSAStartup</a:t>
              </a:r>
              <a:r>
                <a:rPr lang="en-US" altLang="ko-KR" sz="1200" dirty="0"/>
                <a:t>(), socket</a:t>
              </a:r>
              <a:r>
                <a:rPr lang="en-US" altLang="ko-KR" sz="1200" dirty="0" smtClean="0"/>
                <a:t>() </a:t>
              </a:r>
              <a:r>
                <a:rPr lang="ko-KR" altLang="en-US" sz="1200" dirty="0"/>
                <a:t>함수들을 이용하여 멤버변수들을 사용 가능한 상태로 만들어 </a:t>
              </a:r>
              <a:r>
                <a:rPr lang="en-US" altLang="ko-KR" sz="1200" dirty="0" smtClean="0"/>
                <a:t>connect()</a:t>
              </a:r>
              <a:r>
                <a:rPr lang="ko-KR" altLang="en-US" sz="1200" dirty="0"/>
                <a:t>를 호출할 수 있도록 준비한다</a:t>
              </a:r>
              <a:r>
                <a:rPr lang="en-US" altLang="ko-KR" sz="1200" dirty="0"/>
                <a:t>.</a:t>
              </a:r>
              <a:r>
                <a:rPr lang="ko-KR" altLang="en-US" sz="1200" dirty="0" smtClean="0"/>
                <a:t>  </a:t>
              </a:r>
              <a:endParaRPr lang="ko-KR" altLang="en-US" sz="12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514949" y="2841205"/>
            <a:ext cx="2100773" cy="1111937"/>
            <a:chOff x="4337108" y="838900"/>
            <a:chExt cx="1451296" cy="945388"/>
          </a:xfrm>
        </p:grpSpPr>
        <p:sp>
          <p:nvSpPr>
            <p:cNvPr id="15" name="직사각형 14"/>
            <p:cNvSpPr/>
            <p:nvPr/>
          </p:nvSpPr>
          <p:spPr>
            <a:xfrm>
              <a:off x="4337109" y="838900"/>
              <a:ext cx="1451295" cy="945388"/>
            </a:xfrm>
            <a:prstGeom prst="rect">
              <a:avLst/>
            </a:prstGeom>
            <a:noFill/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dirty="0"/>
                <a:t>v</a:t>
              </a:r>
              <a:r>
                <a:rPr lang="en-US" altLang="ko-KR" sz="1200" dirty="0" smtClean="0"/>
                <a:t>oid </a:t>
              </a:r>
              <a:r>
                <a:rPr lang="en-US" altLang="ko-KR" sz="1200" dirty="0" smtClean="0"/>
                <a:t>Client::Release</a:t>
              </a:r>
              <a:r>
                <a:rPr lang="en-US" altLang="ko-KR" sz="1200" dirty="0" smtClean="0"/>
                <a:t>(void)</a:t>
              </a:r>
              <a:endParaRPr lang="ko-KR" altLang="en-US" sz="12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337108" y="1103397"/>
              <a:ext cx="1451295" cy="680891"/>
            </a:xfrm>
            <a:prstGeom prst="rect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ko-KR" sz="1200" dirty="0" err="1"/>
                <a:t>closesocket</a:t>
              </a:r>
              <a:r>
                <a:rPr lang="en-US" altLang="ko-KR" sz="1200" dirty="0"/>
                <a:t>(), </a:t>
              </a:r>
              <a:r>
                <a:rPr lang="en-US" altLang="ko-KR" sz="1200" dirty="0" err="1"/>
                <a:t>WSACleanup</a:t>
              </a:r>
              <a:r>
                <a:rPr lang="en-US" altLang="ko-KR" sz="1200" dirty="0"/>
                <a:t>() </a:t>
              </a:r>
              <a:r>
                <a:rPr lang="ko-KR" altLang="en-US" sz="1200" dirty="0"/>
                <a:t>함수들을 호출하여 </a:t>
              </a:r>
              <a:r>
                <a:rPr lang="ko-KR" altLang="en-US" sz="1200" dirty="0" err="1"/>
                <a:t>멤버변수</a:t>
              </a:r>
              <a:r>
                <a:rPr lang="ko-KR" altLang="en-US" sz="1200" dirty="0"/>
                <a:t> </a:t>
              </a:r>
              <a:r>
                <a:rPr lang="en-US" altLang="ko-KR" sz="1200" dirty="0" err="1" smtClean="0"/>
                <a:t>m_Local_sock</a:t>
              </a:r>
              <a:r>
                <a:rPr lang="ko-KR" altLang="en-US" sz="1200" dirty="0" smtClean="0"/>
                <a:t>을 </a:t>
              </a:r>
              <a:r>
                <a:rPr lang="ko-KR" altLang="en-US" sz="1200" dirty="0"/>
                <a:t>닫고 </a:t>
              </a:r>
              <a:r>
                <a:rPr lang="ko-KR" altLang="en-US" sz="1200" dirty="0" err="1"/>
                <a:t>윈속을</a:t>
              </a:r>
              <a:r>
                <a:rPr lang="ko-KR" altLang="en-US" sz="1200" dirty="0"/>
                <a:t> 종료한다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</p:grpSp>
      <p:cxnSp>
        <p:nvCxnSpPr>
          <p:cNvPr id="17" name="직선 화살표 연결선 16"/>
          <p:cNvCxnSpPr>
            <a:endCxn id="13" idx="3"/>
          </p:cNvCxnSpPr>
          <p:nvPr/>
        </p:nvCxnSpPr>
        <p:spPr>
          <a:xfrm flipH="1" flipV="1">
            <a:off x="3544414" y="1737336"/>
            <a:ext cx="1178357" cy="939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16" idx="3"/>
          </p:cNvCxnSpPr>
          <p:nvPr/>
        </p:nvCxnSpPr>
        <p:spPr>
          <a:xfrm flipH="1">
            <a:off x="3615721" y="2865303"/>
            <a:ext cx="1107051" cy="68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7" idx="1"/>
          </p:cNvCxnSpPr>
          <p:nvPr/>
        </p:nvCxnSpPr>
        <p:spPr>
          <a:xfrm flipV="1">
            <a:off x="6563136" y="2996750"/>
            <a:ext cx="1166594" cy="52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6196479" y="3218262"/>
            <a:ext cx="1533249" cy="916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91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769</Words>
  <Application>Microsoft Office PowerPoint</Application>
  <PresentationFormat>와이드스크린</PresentationFormat>
  <Paragraphs>120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Sang-gi Lee</dc:creator>
  <cp:lastModifiedBy>Sang-gi Lee</cp:lastModifiedBy>
  <cp:revision>62</cp:revision>
  <dcterms:created xsi:type="dcterms:W3CDTF">2017-11-07T13:41:14Z</dcterms:created>
  <dcterms:modified xsi:type="dcterms:W3CDTF">2017-11-08T15:40:12Z</dcterms:modified>
</cp:coreProperties>
</file>