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클라이언트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생성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큐에 클라이언트가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이상인가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로비 접속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337686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시작했는가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5306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947735"/>
            <a:ext cx="0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705724"/>
            <a:ext cx="50030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>
            <a:off x="8195013" y="2739187"/>
            <a:ext cx="0" cy="9665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7391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43263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452186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739055" y="4024562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771850" y="41242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5370096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flipH="1">
            <a:off x="9739059" y="4938963"/>
            <a:ext cx="4" cy="43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5614738"/>
            <a:ext cx="37174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736433"/>
            <a:ext cx="0" cy="8783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73643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531852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stCxn id="99" idx="1"/>
          </p:cNvCxnSpPr>
          <p:nvPr/>
        </p:nvCxnSpPr>
        <p:spPr>
          <a:xfrm flipH="1" flipV="1">
            <a:off x="7741822" y="5614737"/>
            <a:ext cx="906373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88"/>
            <a:ext cx="0" cy="37899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8024128" y="528587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요청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6" y="4017579"/>
            <a:ext cx="904139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Agent 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424B15-8657-45E1-82CD-7AE70034113D}"/>
              </a:ext>
            </a:extLst>
          </p:cNvPr>
          <p:cNvCxnSpPr>
            <a:cxnSpLocks/>
            <a:stCxn id="122" idx="3"/>
            <a:endCxn id="102" idx="3"/>
          </p:cNvCxnSpPr>
          <p:nvPr/>
        </p:nvCxnSpPr>
        <p:spPr>
          <a:xfrm>
            <a:off x="4331202" y="1507739"/>
            <a:ext cx="666" cy="2546083"/>
          </a:xfrm>
          <a:prstGeom prst="bentConnector3">
            <a:avLst>
              <a:gd name="adj1" fmla="val 3442432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761148"/>
            <a:ext cx="2181727" cy="3472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3241006" y="584516"/>
            <a:ext cx="1" cy="17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72495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22" idx="0"/>
          </p:cNvCxnSpPr>
          <p:nvPr/>
        </p:nvCxnSpPr>
        <p:spPr>
          <a:xfrm flipH="1">
            <a:off x="3240339" y="1108391"/>
            <a:ext cx="667" cy="14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4053822"/>
            <a:ext cx="4531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>
            <a:off x="1696952" y="1507739"/>
            <a:ext cx="1" cy="25460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96952" y="1507739"/>
            <a:ext cx="4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66824" y="375585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384570"/>
            <a:ext cx="2181727" cy="5363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정보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클라이언트에 송신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5123429"/>
            <a:ext cx="0" cy="26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39091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2502106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유효한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메시지인가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826662" y="25480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소멸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4331869" y="2751821"/>
            <a:ext cx="494793" cy="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3225530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상태 갱신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3001535"/>
            <a:ext cx="0" cy="2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7063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cxnSpLocks/>
            <a:stCxn id="141" idx="2"/>
            <a:endCxn id="102" idx="0"/>
          </p:cNvCxnSpPr>
          <p:nvPr/>
        </p:nvCxnSpPr>
        <p:spPr>
          <a:xfrm flipH="1">
            <a:off x="3241005" y="3554343"/>
            <a:ext cx="1" cy="1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382685"/>
            <a:ext cx="0" cy="3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2727699" y="298665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0" cy="54673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766636" cy="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cxnSpLocks/>
            <a:stCxn id="260" idx="1"/>
            <a:endCxn id="256" idx="3"/>
          </p:cNvCxnSpPr>
          <p:nvPr/>
        </p:nvCxnSpPr>
        <p:spPr>
          <a:xfrm rot="10800000">
            <a:off x="6718986" y="1065588"/>
            <a:ext cx="1575535" cy="19835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cxnSpLocks/>
            <a:stCxn id="256" idx="1"/>
            <a:endCxn id="77" idx="3"/>
          </p:cNvCxnSpPr>
          <p:nvPr/>
        </p:nvCxnSpPr>
        <p:spPr>
          <a:xfrm rot="10800000">
            <a:off x="4331870" y="934770"/>
            <a:ext cx="1116851" cy="130818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stCxn id="119" idx="2"/>
            <a:endCxn id="277" idx="0"/>
          </p:cNvCxnSpPr>
          <p:nvPr/>
        </p:nvCxnSpPr>
        <p:spPr>
          <a:xfrm>
            <a:off x="3241005" y="5920959"/>
            <a:ext cx="0" cy="19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B1D6DF7-2B26-4679-A11C-7420E2F2DAB6}"/>
              </a:ext>
            </a:extLst>
          </p:cNvPr>
          <p:cNvCxnSpPr>
            <a:cxnSpLocks/>
            <a:stCxn id="138" idx="2"/>
            <a:endCxn id="102" idx="3"/>
          </p:cNvCxnSpPr>
          <p:nvPr/>
        </p:nvCxnSpPr>
        <p:spPr>
          <a:xfrm rot="5400000">
            <a:off x="4580365" y="2716661"/>
            <a:ext cx="1088664" cy="1585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3B121A26-C85C-4F1D-93A4-FD90B428BF7B}"/>
              </a:ext>
            </a:extLst>
          </p:cNvPr>
          <p:cNvSpPr/>
          <p:nvPr/>
        </p:nvSpPr>
        <p:spPr>
          <a:xfrm>
            <a:off x="2149475" y="1258024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2671A2-24F3-4FD6-8742-A03D14ACA90E}"/>
              </a:ext>
            </a:extLst>
          </p:cNvPr>
          <p:cNvSpPr/>
          <p:nvPr/>
        </p:nvSpPr>
        <p:spPr>
          <a:xfrm>
            <a:off x="2149474" y="1981925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E5CE485-8461-4A25-951A-BD81C746F067}"/>
              </a:ext>
            </a:extLst>
          </p:cNvPr>
          <p:cNvCxnSpPr>
            <a:stCxn id="122" idx="2"/>
            <a:endCxn id="135" idx="0"/>
          </p:cNvCxnSpPr>
          <p:nvPr/>
        </p:nvCxnSpPr>
        <p:spPr>
          <a:xfrm flipH="1">
            <a:off x="3240338" y="1757453"/>
            <a:ext cx="1" cy="2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B646D1B-95AD-4BBC-8800-C563FCBCC6CA}"/>
              </a:ext>
            </a:extLst>
          </p:cNvPr>
          <p:cNvCxnSpPr>
            <a:stCxn id="135" idx="2"/>
            <a:endCxn id="130" idx="0"/>
          </p:cNvCxnSpPr>
          <p:nvPr/>
        </p:nvCxnSpPr>
        <p:spPr>
          <a:xfrm>
            <a:off x="3240338" y="2310738"/>
            <a:ext cx="668" cy="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FAF057E-A415-481D-83A2-66C743DAC72C}"/>
              </a:ext>
            </a:extLst>
          </p:cNvPr>
          <p:cNvSpPr txBox="1"/>
          <p:nvPr/>
        </p:nvSpPr>
        <p:spPr>
          <a:xfrm>
            <a:off x="3418398" y="1740880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BF95A8-BB90-4568-81E7-CBF5DA361B26}"/>
              </a:ext>
            </a:extLst>
          </p:cNvPr>
          <p:cNvSpPr txBox="1"/>
          <p:nvPr/>
        </p:nvSpPr>
        <p:spPr>
          <a:xfrm>
            <a:off x="4610353" y="152864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65578" y="282876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5"/>
            <a:ext cx="2181727" cy="549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 비었는가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5961"/>
            <a:ext cx="2" cy="39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2086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6096001" y="71136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1" y="1625766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278104"/>
            <a:ext cx="2181727" cy="5167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>
            <a:off x="6095993" y="2780798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19250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794895"/>
            <a:ext cx="1" cy="3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5" y="2451935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>
            <a:off x="4551948" y="1417218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4172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883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28788" y="28804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114927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609600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359569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39784" y="4401052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40105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04210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429250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endCxn id="50" idx="3"/>
          </p:cNvCxnSpPr>
          <p:nvPr/>
        </p:nvCxnSpPr>
        <p:spPr>
          <a:xfrm flipH="1" flipV="1">
            <a:off x="7186864" y="1417219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0158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23072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왔는가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536500"/>
            <a:ext cx="6832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325479"/>
            <a:ext cx="0" cy="221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3254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388954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406925"/>
            <a:ext cx="2181727" cy="4975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33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작동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>
            <a:endCxn id="78" idx="0"/>
          </p:cNvCxnSpPr>
          <p:nvPr/>
        </p:nvCxnSpPr>
        <p:spPr>
          <a:xfrm flipH="1">
            <a:off x="3320286" y="4739430"/>
            <a:ext cx="11225" cy="14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4501"/>
            <a:ext cx="2" cy="3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4886333"/>
            <a:ext cx="2181727" cy="6302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월드의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업데이트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16565"/>
            <a:ext cx="0" cy="25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232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강수빈</cp:lastModifiedBy>
  <cp:revision>32</cp:revision>
  <dcterms:created xsi:type="dcterms:W3CDTF">2017-11-07T13:18:30Z</dcterms:created>
  <dcterms:modified xsi:type="dcterms:W3CDTF">2017-11-08T13:36:34Z</dcterms:modified>
</cp:coreProperties>
</file>