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58" r:id="rId6"/>
    <p:sldId id="261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6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2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6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0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7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178F-28C4-4FBE-B07E-65703BA2F059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51C5-C7CD-407D-9B3E-9636CCB63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9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스크립트 언어</a:t>
            </a:r>
            <a:br>
              <a:rPr lang="en-US" altLang="ko-KR" dirty="0"/>
            </a:br>
            <a:r>
              <a:rPr lang="ko-KR" altLang="en-US" sz="4000" dirty="0"/>
              <a:t>기획 발표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2013182001 </a:t>
            </a:r>
            <a:r>
              <a:rPr lang="ko-KR" altLang="en-US" dirty="0"/>
              <a:t>강수빈</a:t>
            </a:r>
          </a:p>
        </p:txBody>
      </p:sp>
    </p:spTree>
    <p:extLst>
      <p:ext uri="{BB962C8B-B14F-4D97-AF65-F5344CB8AC3E}">
        <p14:creationId xmlns:p14="http://schemas.microsoft.com/office/powerpoint/2010/main" val="18403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ko-KR" altLang="en-US" dirty="0"/>
              <a:t>소개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개발 과정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API</a:t>
            </a:r>
            <a:r>
              <a:rPr lang="ko-KR" altLang="en-US" dirty="0"/>
              <a:t>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개발 상세 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6766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평소에 자주 타는 버스 노선을 쉽게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즐겨찾기</a:t>
            </a:r>
            <a:r>
              <a:rPr lang="en-US" altLang="ko-KR" dirty="0"/>
              <a:t>, </a:t>
            </a:r>
            <a:r>
              <a:rPr lang="ko-KR" altLang="en-US" dirty="0"/>
              <a:t>메일 연동 등 이용 편의성 증대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공공 데이터 포털에서 </a:t>
            </a:r>
            <a:r>
              <a:rPr lang="en-US" altLang="ko-KR" dirty="0"/>
              <a:t>API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 신청 및 </a:t>
            </a:r>
            <a:r>
              <a:rPr lang="en-US" altLang="ko-KR" dirty="0"/>
              <a:t>KEY</a:t>
            </a:r>
            <a:r>
              <a:rPr lang="ko-KR" altLang="en-US" dirty="0"/>
              <a:t> 발급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테스트 및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기반 프로그램 제작</a:t>
            </a:r>
          </a:p>
        </p:txBody>
      </p:sp>
    </p:spTree>
    <p:extLst>
      <p:ext uri="{BB962C8B-B14F-4D97-AF65-F5344CB8AC3E}">
        <p14:creationId xmlns:p14="http://schemas.microsoft.com/office/powerpoint/2010/main" val="211313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API </a:t>
            </a:r>
            <a:r>
              <a:rPr lang="ko-KR" altLang="en-US" dirty="0"/>
              <a:t>목록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695" y="2075699"/>
            <a:ext cx="6994609" cy="38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상세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ko-KR" altLang="en-US" dirty="0"/>
              <a:t> 노선</a:t>
            </a:r>
            <a:r>
              <a:rPr lang="en-US" altLang="ko-KR" dirty="0"/>
              <a:t>, 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 err="1"/>
              <a:t>정류장등</a:t>
            </a:r>
            <a:r>
              <a:rPr lang="ko-KR" altLang="en-US" dirty="0"/>
              <a:t>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데이터 베이스 구축</a:t>
            </a:r>
            <a:r>
              <a:rPr lang="en-US" altLang="ko-KR" dirty="0"/>
              <a:t>, </a:t>
            </a:r>
            <a:r>
              <a:rPr lang="ko-KR" altLang="en-US" dirty="0"/>
              <a:t>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즐겨찾기</a:t>
            </a:r>
            <a:r>
              <a:rPr lang="ko-KR" altLang="en-US" dirty="0"/>
              <a:t> </a:t>
            </a:r>
            <a:r>
              <a:rPr lang="ko-KR" altLang="en-US" dirty="0" err="1"/>
              <a:t>해둔</a:t>
            </a:r>
            <a:r>
              <a:rPr lang="ko-KR" altLang="en-US" dirty="0"/>
              <a:t> 버스의 현위치를 메일로 전송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정류장에 도착할 버스의 정보를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검색 내용 갱신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65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9767"/>
              </p:ext>
            </p:extLst>
          </p:nvPr>
        </p:nvGraphicFramePr>
        <p:xfrm>
          <a:off x="1111710" y="646680"/>
          <a:ext cx="9968581" cy="5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237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072064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090736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270544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401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0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(5.4~5.11)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 API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기초 레이아웃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서울시 버스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조사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ko-KR" altLang="en-US" sz="1600" dirty="0"/>
                        <a:t>프로그램 기초 레이아웃 설계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72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ko-KR" altLang="en-US" sz="1600" baseline="0" dirty="0"/>
                        <a:t>상세 기능 디자인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r>
                        <a:rPr lang="en-US" altLang="ko-KR" sz="1600" baseline="0" dirty="0"/>
                        <a:t>,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API </a:t>
                      </a:r>
                      <a:r>
                        <a:rPr lang="ko-KR" altLang="en-US" sz="1600" baseline="0" dirty="0"/>
                        <a:t>조사 기반 기능 설계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9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 API 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서울시 제공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ko-KR" altLang="en-US" sz="1600" baseline="0" dirty="0"/>
                        <a:t>와 프로그램 연동</a:t>
                      </a:r>
                      <a:r>
                        <a:rPr lang="en-US" altLang="ko-KR" sz="1600" baseline="0" dirty="0"/>
                        <a:t>, </a:t>
                      </a:r>
                    </a:p>
                    <a:p>
                      <a:pPr latinLnBrk="1"/>
                      <a:r>
                        <a:rPr lang="ko-KR" altLang="en-US" sz="1600" baseline="0" dirty="0"/>
                        <a:t>관련 </a:t>
                      </a:r>
                      <a:r>
                        <a:rPr lang="en-US" altLang="ko-KR" sz="1600" baseline="0" dirty="0"/>
                        <a:t>API </a:t>
                      </a:r>
                      <a:r>
                        <a:rPr lang="ko-KR" altLang="en-US" sz="1600" baseline="0" dirty="0"/>
                        <a:t>기능 구현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77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인터페이스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사용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699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인터페이스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기능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기능을 인터페이스에 올림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753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메일연동</a:t>
                      </a:r>
                      <a:r>
                        <a:rPr lang="en-US" altLang="ko-KR" sz="1600" baseline="0" dirty="0"/>
                        <a:t>, C/C++ </a:t>
                      </a:r>
                      <a:r>
                        <a:rPr lang="ko-KR" altLang="en-US" sz="1600" baseline="0" dirty="0"/>
                        <a:t>연동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메일과 프로그램을 연동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latinLnBrk="1"/>
                      <a:r>
                        <a:rPr lang="ko-KR" altLang="en-US" sz="1600" dirty="0"/>
                        <a:t>몇몇 기능을 </a:t>
                      </a: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로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903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(6.16~6.22)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배포파일작성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 or 6/21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마지막 빌드 배포파일 작성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63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233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스크립트 언어 기획 발표 </vt:lpstr>
      <vt:lpstr>INDEX</vt:lpstr>
      <vt:lpstr>    소개</vt:lpstr>
      <vt:lpstr>개발 과정</vt:lpstr>
      <vt:lpstr>API 목록</vt:lpstr>
      <vt:lpstr>개발 상세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 </dc:title>
  <dc:creator>강수빈</dc:creator>
  <cp:lastModifiedBy>강수빈</cp:lastModifiedBy>
  <cp:revision>6</cp:revision>
  <dcterms:created xsi:type="dcterms:W3CDTF">2017-05-15T18:59:07Z</dcterms:created>
  <dcterms:modified xsi:type="dcterms:W3CDTF">2017-05-16T16:05:43Z</dcterms:modified>
</cp:coreProperties>
</file>