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26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2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6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3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3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0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7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7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2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9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스크립트 언어</a:t>
            </a:r>
            <a:br>
              <a:rPr lang="en-US" altLang="ko-KR" dirty="0"/>
            </a:br>
            <a:r>
              <a:rPr lang="ko-KR" altLang="en-US" sz="4000" dirty="0"/>
              <a:t>기획 발표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2013182001 </a:t>
            </a:r>
            <a:r>
              <a:rPr lang="ko-KR" altLang="en-US" dirty="0"/>
              <a:t>강수빈</a:t>
            </a:r>
          </a:p>
        </p:txBody>
      </p:sp>
    </p:spTree>
    <p:extLst>
      <p:ext uri="{BB962C8B-B14F-4D97-AF65-F5344CB8AC3E}">
        <p14:creationId xmlns:p14="http://schemas.microsoft.com/office/powerpoint/2010/main" val="184036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9767"/>
              </p:ext>
            </p:extLst>
          </p:nvPr>
        </p:nvGraphicFramePr>
        <p:xfrm>
          <a:off x="1111710" y="646680"/>
          <a:ext cx="9968581" cy="5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237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072064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4090736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270544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401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70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(5.4~5.11)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 API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기초 레이아웃 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서울시 버스 </a:t>
                      </a:r>
                      <a:r>
                        <a:rPr lang="en-US" altLang="ko-KR" sz="1600" dirty="0"/>
                        <a:t>API</a:t>
                      </a:r>
                      <a:r>
                        <a:rPr lang="ko-KR" altLang="en-US" sz="1600" dirty="0"/>
                        <a:t>조사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ko-KR" altLang="en-US" sz="1600" dirty="0"/>
                        <a:t>프로그램 기초 레이아웃 설계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7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(5.12~5.18)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기획발표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5/17</a:t>
                      </a:r>
                      <a:r>
                        <a:rPr lang="en-US" altLang="ko-KR" sz="1600" dirty="0"/>
                        <a:t>,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ko-KR" altLang="en-US" sz="1600" baseline="0" dirty="0"/>
                        <a:t>상세 기능 디자인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기획 발표</a:t>
                      </a:r>
                      <a:r>
                        <a:rPr lang="en-US" altLang="ko-KR" sz="1600" baseline="0" dirty="0"/>
                        <a:t>,</a:t>
                      </a:r>
                    </a:p>
                    <a:p>
                      <a:pPr latinLnBrk="1"/>
                      <a:r>
                        <a:rPr lang="en-US" altLang="ko-KR" sz="1600" baseline="0" dirty="0"/>
                        <a:t>API </a:t>
                      </a:r>
                      <a:r>
                        <a:rPr lang="ko-KR" altLang="en-US" sz="1600" baseline="0" dirty="0"/>
                        <a:t>조사 기반 기능 설계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9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(5.19~5.25)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 API </a:t>
                      </a:r>
                      <a:r>
                        <a:rPr lang="ko-KR" altLang="en-US" sz="1600" dirty="0"/>
                        <a:t>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서울시 제공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ko-KR" altLang="en-US" sz="1600" baseline="0" dirty="0"/>
                        <a:t>와 프로그램 연동</a:t>
                      </a:r>
                      <a:r>
                        <a:rPr lang="en-US" altLang="ko-KR" sz="1600" baseline="0" dirty="0"/>
                        <a:t>, </a:t>
                      </a:r>
                    </a:p>
                    <a:p>
                      <a:pPr latinLnBrk="1"/>
                      <a:r>
                        <a:rPr lang="ko-KR" altLang="en-US" sz="1600" baseline="0" dirty="0"/>
                        <a:t>관련 </a:t>
                      </a:r>
                      <a:r>
                        <a:rPr lang="en-US" altLang="ko-KR" sz="1600" baseline="0" dirty="0"/>
                        <a:t>API </a:t>
                      </a:r>
                      <a:r>
                        <a:rPr lang="ko-KR" altLang="en-US" sz="1600" baseline="0" dirty="0"/>
                        <a:t>기능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677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(5.26~6.1)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중간 시연 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인터페이스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활용 중간 시연 발표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 </a:t>
                      </a:r>
                      <a:r>
                        <a:rPr lang="ko-KR" altLang="en-US" sz="1600" dirty="0"/>
                        <a:t>사용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699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(6.2~6.8)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인터페이스 </a:t>
                      </a:r>
                      <a:r>
                        <a:rPr lang="en-US" altLang="ko-KR" sz="1600" dirty="0"/>
                        <a:t>&amp; </a:t>
                      </a:r>
                      <a:r>
                        <a:rPr lang="ko-KR" altLang="en-US" sz="1600" dirty="0"/>
                        <a:t>기능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API </a:t>
                      </a:r>
                      <a:r>
                        <a:rPr lang="ko-KR" altLang="en-US" sz="1600" dirty="0"/>
                        <a:t>기능을 인터페이스에 올림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753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(6.9~6.15)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메일연동</a:t>
                      </a:r>
                      <a:r>
                        <a:rPr lang="en-US" altLang="ko-KR" sz="1600" baseline="0" dirty="0"/>
                        <a:t>, C/C++ </a:t>
                      </a:r>
                      <a:r>
                        <a:rPr lang="ko-KR" altLang="en-US" sz="1600" baseline="0" dirty="0"/>
                        <a:t>연동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메일과 프로그램을 연동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latinLnBrk="1"/>
                      <a:r>
                        <a:rPr lang="ko-KR" altLang="en-US" sz="1600" dirty="0"/>
                        <a:t>몇몇 기능을 </a:t>
                      </a: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로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903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(6.16~6.22)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배포파일작성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최종구현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6/19 or 6/21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마지막 빌드 배포파일 작성</a:t>
                      </a:r>
                      <a:r>
                        <a:rPr lang="en-US" altLang="ko-KR" sz="1600" baseline="0" dirty="0"/>
                        <a:t>,</a:t>
                      </a:r>
                      <a:r>
                        <a:rPr lang="ko-KR" altLang="en-US" sz="1600" baseline="0" dirty="0"/>
                        <a:t> 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최종 시연 발표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63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148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스크립트 언어 기획 발표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기획 발표 </dc:title>
  <dc:creator>강수빈</dc:creator>
  <cp:lastModifiedBy>강수빈</cp:lastModifiedBy>
  <cp:revision>1</cp:revision>
  <dcterms:created xsi:type="dcterms:W3CDTF">2017-05-15T18:59:07Z</dcterms:created>
  <dcterms:modified xsi:type="dcterms:W3CDTF">2017-05-15T19:02:24Z</dcterms:modified>
</cp:coreProperties>
</file>