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4" d="100"/>
          <a:sy n="64" d="100"/>
        </p:scale>
        <p:origin x="-88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Drop The Beat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2013182001 </a:t>
            </a:r>
            <a:r>
              <a:rPr lang="ko-KR" altLang="en-US"/>
              <a:t>강수빈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48" y="1468611"/>
            <a:ext cx="8378304" cy="474770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00957"/>
            <a:ext cx="10515600" cy="65354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메인 플레이 구성</a:t>
            </a:r>
          </a:p>
        </p:txBody>
      </p:sp>
      <p:sp>
        <p:nvSpPr>
          <p:cNvPr id="8" name="설명선: 선 7"/>
          <p:cNvSpPr/>
          <p:nvPr/>
        </p:nvSpPr>
        <p:spPr>
          <a:xfrm>
            <a:off x="401054" y="3168695"/>
            <a:ext cx="1890806" cy="2101137"/>
          </a:xfrm>
          <a:prstGeom prst="borderCallout1">
            <a:avLst>
              <a:gd name="adj1" fmla="val 85497"/>
              <a:gd name="adj2" fmla="val 191634"/>
              <a:gd name="adj3" fmla="val 45490"/>
              <a:gd name="adj4" fmla="val 100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타이밍에 맞추어 해당 키보드를 타건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타건시</a:t>
            </a:r>
            <a:r>
              <a:rPr lang="ko-KR" altLang="en-US" dirty="0"/>
              <a:t> 정확도에 따라 점수 차등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설명선: 선 8"/>
          <p:cNvSpPr/>
          <p:nvPr/>
        </p:nvSpPr>
        <p:spPr>
          <a:xfrm>
            <a:off x="6963355" y="3015916"/>
            <a:ext cx="2532490" cy="681789"/>
          </a:xfrm>
          <a:prstGeom prst="borderCallout1">
            <a:avLst>
              <a:gd name="adj1" fmla="val 18750"/>
              <a:gd name="adj2" fmla="val -8333"/>
              <a:gd name="adj3" fmla="val -52794"/>
              <a:gd name="adj4" fmla="val -40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</a:t>
            </a:r>
            <a:r>
              <a:rPr lang="ko-KR" altLang="en-US" dirty="0" err="1"/>
              <a:t>성공시</a:t>
            </a:r>
            <a:r>
              <a:rPr lang="ko-KR" altLang="en-US" dirty="0"/>
              <a:t> 콤보 증가</a:t>
            </a:r>
            <a:endParaRPr lang="en-US" altLang="ko-KR" dirty="0"/>
          </a:p>
          <a:p>
            <a:pPr algn="ctr"/>
            <a:r>
              <a:rPr lang="ko-KR" altLang="en-US" dirty="0" err="1"/>
              <a:t>실패시</a:t>
            </a:r>
            <a:r>
              <a:rPr lang="ko-KR" altLang="en-US" dirty="0"/>
              <a:t> 콤보 리셋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설명선: 선 9"/>
          <p:cNvSpPr/>
          <p:nvPr/>
        </p:nvSpPr>
        <p:spPr>
          <a:xfrm>
            <a:off x="7034463" y="4114800"/>
            <a:ext cx="2390274" cy="1155032"/>
          </a:xfrm>
          <a:prstGeom prst="borderCallout1">
            <a:avLst>
              <a:gd name="adj1" fmla="val 18750"/>
              <a:gd name="adj2" fmla="val -8333"/>
              <a:gd name="adj3" fmla="val -22626"/>
              <a:gd name="adj4" fmla="val -3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정확도에 따라 쌓이는 </a:t>
            </a:r>
            <a:r>
              <a:rPr lang="ko-KR" altLang="en-US" dirty="0" err="1"/>
              <a:t>피버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사용하면 획득점수 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설명선: 선 11"/>
          <p:cNvSpPr/>
          <p:nvPr/>
        </p:nvSpPr>
        <p:spPr>
          <a:xfrm>
            <a:off x="8839200" y="5526506"/>
            <a:ext cx="2342147" cy="866273"/>
          </a:xfrm>
          <a:prstGeom prst="borderCallout1">
            <a:avLst>
              <a:gd name="adj1" fmla="val -84954"/>
              <a:gd name="adj2" fmla="val 48859"/>
              <a:gd name="adj3" fmla="val -3549"/>
              <a:gd name="adj4" fmla="val 4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 err="1"/>
              <a:t>hp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pPr algn="ctr"/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hp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설명선: 선 12"/>
          <p:cNvSpPr/>
          <p:nvPr/>
        </p:nvSpPr>
        <p:spPr>
          <a:xfrm>
            <a:off x="8839199" y="1058778"/>
            <a:ext cx="2799347" cy="89835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노트들은 정해진 속도에 따라서 내려옴</a:t>
            </a:r>
          </a:p>
        </p:txBody>
      </p:sp>
    </p:spTree>
    <p:extLst>
      <p:ext uri="{BB962C8B-B14F-4D97-AF65-F5344CB8AC3E}">
        <p14:creationId xmlns:p14="http://schemas.microsoft.com/office/powerpoint/2010/main" val="24692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 흐름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1118098"/>
            <a:ext cx="3470504" cy="2082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3857459"/>
            <a:ext cx="3530377" cy="21182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7" y="1118098"/>
            <a:ext cx="3516745" cy="21100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00" y="1118098"/>
            <a:ext cx="3446655" cy="20679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336399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메뉴에서 곡을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0258" y="336399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노트가 내려옴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2316" y="3349683"/>
            <a:ext cx="285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타이밍에 맞게 </a:t>
            </a:r>
            <a:r>
              <a:rPr lang="ko-KR" altLang="en-US" sz="1600" dirty="0" err="1"/>
              <a:t>타건시</a:t>
            </a:r>
            <a:r>
              <a:rPr lang="ko-KR" altLang="en-US" sz="1600" dirty="0"/>
              <a:t> 이펙트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6099820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클리어시</a:t>
            </a:r>
            <a:r>
              <a:rPr lang="ko-KR" altLang="en-US" dirty="0"/>
              <a:t> 결과창으로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7" y="3869172"/>
            <a:ext cx="3510856" cy="21065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4613" y="6099820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게임오버시 메뉴 표시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2633" y="3869172"/>
            <a:ext cx="327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체력을 유지하면서 곡을 끝내는 것이 목표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노트를 </a:t>
            </a:r>
            <a:r>
              <a:rPr lang="ko-KR" altLang="en-US" dirty="0" err="1"/>
              <a:t>놓칠경우</a:t>
            </a:r>
            <a:r>
              <a:rPr lang="ko-KR" altLang="en-US" dirty="0"/>
              <a:t> </a:t>
            </a:r>
            <a:r>
              <a:rPr lang="en-US" altLang="ko-KR" dirty="0"/>
              <a:t>HP</a:t>
            </a:r>
            <a:r>
              <a:rPr lang="ko-KR" altLang="en-US" dirty="0"/>
              <a:t>가 줄어들고 </a:t>
            </a:r>
            <a:r>
              <a:rPr lang="en-US" altLang="ko-KR" dirty="0"/>
              <a:t>0</a:t>
            </a:r>
            <a:r>
              <a:rPr lang="ko-KR" altLang="en-US" dirty="0"/>
              <a:t>이 되면 게임오버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추가적으로는 정확한 판정을 통해 고득점을 </a:t>
            </a:r>
            <a:r>
              <a:rPr lang="ko-KR" altLang="en-US" dirty="0" err="1"/>
              <a:t>노릴수</a:t>
            </a:r>
            <a:r>
              <a:rPr lang="ko-KR" altLang="en-US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263101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7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35723"/>
              </p:ext>
            </p:extLst>
          </p:nvPr>
        </p:nvGraphicFramePr>
        <p:xfrm>
          <a:off x="838200" y="818147"/>
          <a:ext cx="10515600" cy="541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xmlns="" val="2697032678"/>
                    </a:ext>
                  </a:extLst>
                </a:gridCol>
                <a:gridCol w="4539915">
                  <a:extLst>
                    <a:ext uri="{9D8B030D-6E8A-4147-A177-3AD203B41FA5}">
                      <a16:colId xmlns:a16="http://schemas.microsoft.com/office/drawing/2014/main" xmlns="" val="4277234175"/>
                    </a:ext>
                  </a:extLst>
                </a:gridCol>
                <a:gridCol w="4600074">
                  <a:extLst>
                    <a:ext uri="{9D8B030D-6E8A-4147-A177-3AD203B41FA5}">
                      <a16:colId xmlns:a16="http://schemas.microsoft.com/office/drawing/2014/main" xmlns="" val="3243105071"/>
                    </a:ext>
                  </a:extLst>
                </a:gridCol>
              </a:tblGrid>
              <a:tr h="53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7771575"/>
                  </a:ext>
                </a:extLst>
              </a:tr>
              <a:tr h="59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타건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~6</a:t>
                      </a:r>
                      <a:r>
                        <a:rPr lang="ko-KR" altLang="en-US" dirty="0"/>
                        <a:t>개의 타건 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사용자가 키를 바꿀 수 있도록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8459819"/>
                  </a:ext>
                </a:extLst>
              </a:tr>
              <a:tr h="779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스페이스바</a:t>
                      </a:r>
                      <a:r>
                        <a:rPr lang="ko-KR" altLang="en-US" baseline="0" dirty="0"/>
                        <a:t> 입력 시 </a:t>
                      </a:r>
                      <a:r>
                        <a:rPr lang="ko-KR" altLang="en-US" baseline="0" dirty="0" err="1"/>
                        <a:t>피버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dirty="0"/>
                        <a:t>F3, F4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로 속도 조정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판정선사용으로 정확도 판정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콤보 달성 시</a:t>
                      </a:r>
                      <a:r>
                        <a:rPr lang="ko-KR" altLang="en-US" baseline="0" dirty="0"/>
                        <a:t> 미스 면역 </a:t>
                      </a:r>
                      <a:r>
                        <a:rPr lang="ko-KR" altLang="en-US" baseline="0" dirty="0" err="1"/>
                        <a:t>포션</a:t>
                      </a:r>
                      <a:r>
                        <a:rPr lang="ko-KR" altLang="en-US" baseline="0" dirty="0"/>
                        <a:t> 획득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모드 추가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4145277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하드 난이도별 노트가 복잡해짐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난이도별로 랜덤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가변속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미러등의</a:t>
                      </a:r>
                      <a:r>
                        <a:rPr lang="ko-KR" altLang="en-US" dirty="0"/>
                        <a:t> 옵션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0206988"/>
                  </a:ext>
                </a:extLst>
              </a:tr>
              <a:tr h="119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노래에 맞추어 내려오는 노트를 타건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맞추지 못하고 </a:t>
                      </a:r>
                      <a:r>
                        <a:rPr lang="ko-KR" altLang="en-US" dirty="0" err="1"/>
                        <a:t>미스시</a:t>
                      </a:r>
                      <a:r>
                        <a:rPr lang="ko-KR" altLang="en-US" dirty="0"/>
                        <a:t> 체력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점수 증가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피버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유지시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점수획득량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ko-KR" altLang="en-US" baseline="0" dirty="0" err="1"/>
                        <a:t>이상시</a:t>
                      </a:r>
                      <a:r>
                        <a:rPr lang="ko-KR" altLang="en-US" baseline="0" dirty="0"/>
                        <a:t> 속도 가변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dirty="0"/>
                        <a:t>노트에 </a:t>
                      </a:r>
                      <a:r>
                        <a:rPr lang="ko-KR" altLang="en-US" dirty="0" err="1"/>
                        <a:t>블링크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페이드등의</a:t>
                      </a:r>
                      <a:r>
                        <a:rPr lang="ko-KR" altLang="en-US" dirty="0"/>
                        <a:t> 옵션 추가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키음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40917807"/>
                  </a:ext>
                </a:extLst>
              </a:tr>
              <a:tr h="71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이펙트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키음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0579985"/>
                  </a:ext>
                </a:extLst>
              </a:tr>
              <a:tr h="92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노트가 내려올 때 애니메이션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타건 시 </a:t>
                      </a:r>
                      <a:r>
                        <a:rPr lang="ko-KR" altLang="en-US" dirty="0" err="1"/>
                        <a:t>파티클</a:t>
                      </a:r>
                      <a:r>
                        <a:rPr lang="ko-KR" altLang="en-US" dirty="0"/>
                        <a:t> 설정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콤보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정확도 표시 애니메이션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점수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13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62778"/>
              </p:ext>
            </p:extLst>
          </p:nvPr>
        </p:nvGraphicFramePr>
        <p:xfrm>
          <a:off x="549785" y="286286"/>
          <a:ext cx="10972800" cy="615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9">
                  <a:extLst>
                    <a:ext uri="{9D8B030D-6E8A-4147-A177-3AD203B41FA5}">
                      <a16:colId xmlns:a16="http://schemas.microsoft.com/office/drawing/2014/main" xmlns="" val="2522924609"/>
                    </a:ext>
                  </a:extLst>
                </a:gridCol>
                <a:gridCol w="3550024">
                  <a:extLst>
                    <a:ext uri="{9D8B030D-6E8A-4147-A177-3AD203B41FA5}">
                      <a16:colId xmlns:a16="http://schemas.microsoft.com/office/drawing/2014/main" xmlns="" val="2651959206"/>
                    </a:ext>
                  </a:extLst>
                </a:gridCol>
                <a:gridCol w="6284257">
                  <a:extLst>
                    <a:ext uri="{9D8B030D-6E8A-4147-A177-3AD203B41FA5}">
                      <a16:colId xmlns:a16="http://schemas.microsoft.com/office/drawing/2014/main" xmlns="" val="888803207"/>
                    </a:ext>
                  </a:extLst>
                </a:gridCol>
              </a:tblGrid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&amp; </a:t>
                      </a:r>
                      <a:r>
                        <a:rPr lang="ko-KR" altLang="en-US" baseline="0" dirty="0"/>
                        <a:t>레이아웃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뼈대 레이아웃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30842485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레이아웃 이미지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체력바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점수등의</a:t>
                      </a:r>
                      <a:r>
                        <a:rPr lang="ko-KR" altLang="en-US" baseline="0" dirty="0"/>
                        <a:t> 프로토타입 이미지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0101208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노트 로딩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 BGM</a:t>
                      </a:r>
                      <a:r>
                        <a:rPr lang="ko-KR" altLang="en-US" baseline="0" dirty="0"/>
                        <a:t>을 </a:t>
                      </a:r>
                      <a:r>
                        <a:rPr lang="ko-KR" altLang="en-US" baseline="0" dirty="0" err="1"/>
                        <a:t>로딩하면</a:t>
                      </a:r>
                      <a:r>
                        <a:rPr lang="ko-KR" altLang="en-US" baseline="0" dirty="0"/>
                        <a:t> 해당 </a:t>
                      </a:r>
                      <a:r>
                        <a:rPr lang="en-US" altLang="ko-KR" baseline="0" dirty="0"/>
                        <a:t>BGM</a:t>
                      </a:r>
                      <a:r>
                        <a:rPr lang="ko-KR" altLang="en-US" baseline="0" dirty="0"/>
                        <a:t>의 노트를 로딩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에 맞추어 노트가 내려오도록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곡에 따라 노트가 내려오는 위치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속도조정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7464740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2742706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노트와 </a:t>
                      </a:r>
                      <a:r>
                        <a:rPr lang="ko-KR" altLang="en-US" dirty="0" err="1"/>
                        <a:t>판정선</a:t>
                      </a:r>
                      <a:r>
                        <a:rPr lang="ko-KR" altLang="en-US" dirty="0"/>
                        <a:t> 사이의 충돌처리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점수 등 계산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2736651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중간점검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플레이상의 문제가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싱크문제등</a:t>
                      </a:r>
                      <a:r>
                        <a:rPr lang="ko-KR" altLang="en-US" baseline="0" dirty="0"/>
                        <a:t> 부족한점 보완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중간 점검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2404568"/>
                  </a:ext>
                </a:extLst>
              </a:tr>
              <a:tr h="32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플레이</a:t>
                      </a:r>
                      <a:r>
                        <a:rPr lang="ko-KR" altLang="en-US" baseline="0" dirty="0"/>
                        <a:t> 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상태 추가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죽지 않는 연습모드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물약등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97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7865377"/>
                  </a:ext>
                </a:extLst>
              </a:tr>
              <a:tr h="567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각각의 리소스들에 필요한 애니메이션 추가</a:t>
                      </a:r>
                    </a:p>
                  </a:txBody>
                  <a:tcPr anchor="ctr"/>
                </a:tc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세팅창</a:t>
                      </a:r>
                      <a:r>
                        <a:rPr lang="ko-KR" altLang="en-US" baseline="0" dirty="0"/>
                        <a:t>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메뉴에서 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난이도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속도등을</a:t>
                      </a:r>
                      <a:r>
                        <a:rPr lang="ko-KR" altLang="en-US" baseline="0" dirty="0"/>
                        <a:t> 선택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세팅창에서</a:t>
                      </a:r>
                      <a:r>
                        <a:rPr lang="ko-KR" altLang="en-US" baseline="0" dirty="0"/>
                        <a:t> 키 선택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볼륨 </a:t>
                      </a:r>
                      <a:r>
                        <a:rPr lang="ko-KR" altLang="en-US" baseline="0" dirty="0" err="1"/>
                        <a:t>조정등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2844376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484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1872"/>
              </p:ext>
            </p:extLst>
          </p:nvPr>
        </p:nvGraphicFramePr>
        <p:xfrm>
          <a:off x="1237565" y="991850"/>
          <a:ext cx="9759298" cy="484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2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</a:t>
                      </a:r>
                      <a:endParaRPr lang="en-US" altLang="ko-KR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,B: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,C: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보통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,D: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29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10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426</Words>
  <Application>Microsoft Office PowerPoint</Application>
  <PresentationFormat>사용자 지정</PresentationFormat>
  <Paragraphs>108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Drop The Beat </vt:lpstr>
      <vt:lpstr>메인 컨셉</vt:lpstr>
      <vt:lpstr>게임 메인 플레이 구성</vt:lpstr>
      <vt:lpstr>실행 흐름</vt:lpstr>
      <vt:lpstr>개발 범위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user</cp:lastModifiedBy>
  <cp:revision>17</cp:revision>
  <dcterms:created xsi:type="dcterms:W3CDTF">2016-09-20T13:07:26Z</dcterms:created>
  <dcterms:modified xsi:type="dcterms:W3CDTF">2016-09-22T08:04:06Z</dcterms:modified>
</cp:coreProperties>
</file>