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Drop The Beat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2013182001 </a:t>
            </a:r>
            <a:r>
              <a:rPr lang="ko-KR" altLang="en-US"/>
              <a:t>강수빈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 anchor="ctr"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7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74956"/>
              </p:ext>
            </p:extLst>
          </p:nvPr>
        </p:nvGraphicFramePr>
        <p:xfrm>
          <a:off x="838200" y="818147"/>
          <a:ext cx="10515600" cy="52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753">
                  <a:extLst>
                    <a:ext uri="{9D8B030D-6E8A-4147-A177-3AD203B41FA5}">
                      <a16:colId xmlns:a16="http://schemas.microsoft.com/office/drawing/2014/main" val="2697032678"/>
                    </a:ext>
                  </a:extLst>
                </a:gridCol>
                <a:gridCol w="7023847">
                  <a:extLst>
                    <a:ext uri="{9D8B030D-6E8A-4147-A177-3AD203B41FA5}">
                      <a16:colId xmlns:a16="http://schemas.microsoft.com/office/drawing/2014/main" val="4277234175"/>
                    </a:ext>
                  </a:extLst>
                </a:gridCol>
              </a:tblGrid>
              <a:tr h="53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71575"/>
                  </a:ext>
                </a:extLst>
              </a:tr>
              <a:tr h="59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타건 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459819"/>
                  </a:ext>
                </a:extLst>
              </a:tr>
              <a:tr h="779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1,2,3,4,5 </a:t>
                      </a:r>
                      <a:r>
                        <a:rPr lang="ko-KR" altLang="en-US" dirty="0"/>
                        <a:t>키</a:t>
                      </a:r>
                      <a:r>
                        <a:rPr lang="ko-KR" altLang="en-US" baseline="0" dirty="0"/>
                        <a:t>로 속도 조정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판정선사용으로 정확도 판정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145277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노말패턴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06988"/>
                  </a:ext>
                </a:extLst>
              </a:tr>
              <a:tr h="119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노래에 맞추어 내려오는 노트를 타건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맞추지 못하고 </a:t>
                      </a:r>
                      <a:r>
                        <a:rPr lang="ko-KR" altLang="en-US" dirty="0" err="1"/>
                        <a:t>미스시</a:t>
                      </a:r>
                      <a:r>
                        <a:rPr lang="ko-KR" altLang="en-US" dirty="0"/>
                        <a:t> 체력 감소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점수 증가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917807"/>
                  </a:ext>
                </a:extLst>
              </a:tr>
              <a:tr h="71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사운드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79985"/>
                  </a:ext>
                </a:extLst>
              </a:tr>
              <a:tr h="92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파티클</a:t>
                      </a:r>
                      <a:r>
                        <a:rPr lang="ko-KR" altLang="en-US" dirty="0"/>
                        <a:t> 타이머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애니메이션 동기화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85615"/>
              </p:ext>
            </p:extLst>
          </p:nvPr>
        </p:nvGraphicFramePr>
        <p:xfrm>
          <a:off x="442209" y="199915"/>
          <a:ext cx="10972800" cy="646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9">
                  <a:extLst>
                    <a:ext uri="{9D8B030D-6E8A-4147-A177-3AD203B41FA5}">
                      <a16:colId xmlns:a16="http://schemas.microsoft.com/office/drawing/2014/main" val="2522924609"/>
                    </a:ext>
                  </a:extLst>
                </a:gridCol>
                <a:gridCol w="2520625">
                  <a:extLst>
                    <a:ext uri="{9D8B030D-6E8A-4147-A177-3AD203B41FA5}">
                      <a16:colId xmlns:a16="http://schemas.microsoft.com/office/drawing/2014/main" val="2651959206"/>
                    </a:ext>
                  </a:extLst>
                </a:gridCol>
                <a:gridCol w="7313656">
                  <a:extLst>
                    <a:ext uri="{9D8B030D-6E8A-4147-A177-3AD203B41FA5}">
                      <a16:colId xmlns:a16="http://schemas.microsoft.com/office/drawing/2014/main" val="88880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42485"/>
                  </a:ext>
                </a:extLst>
              </a:tr>
              <a:tr h="297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뼈대 레이아웃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01208"/>
                  </a:ext>
                </a:extLst>
              </a:tr>
              <a:tr h="29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필요리소스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뼈대 레이아웃 구성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8449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플레이 화면 </a:t>
                      </a:r>
                      <a:r>
                        <a:rPr lang="ko-KR" altLang="en-US" baseline="0" dirty="0"/>
                        <a:t>프로토타입 이미지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64740"/>
                  </a:ext>
                </a:extLst>
              </a:tr>
              <a:tr h="38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게임 진행 프로토타입 이미지 출력완료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81976"/>
                  </a:ext>
                </a:extLst>
              </a:tr>
              <a:tr h="2958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 BGM</a:t>
                      </a:r>
                      <a:r>
                        <a:rPr lang="ko-KR" altLang="en-US" baseline="0" dirty="0"/>
                        <a:t>을 </a:t>
                      </a:r>
                      <a:r>
                        <a:rPr lang="ko-KR" altLang="en-US" baseline="0" dirty="0" err="1"/>
                        <a:t>로딩하면</a:t>
                      </a:r>
                      <a:r>
                        <a:rPr lang="ko-KR" altLang="en-US" baseline="0" dirty="0"/>
                        <a:t> 해당 </a:t>
                      </a:r>
                      <a:r>
                        <a:rPr lang="en-US" altLang="ko-KR" baseline="0" dirty="0"/>
                        <a:t>BGM</a:t>
                      </a:r>
                      <a:r>
                        <a:rPr lang="ko-KR" altLang="en-US" baseline="0" dirty="0"/>
                        <a:t>의 노트를 로딩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에 맞추어 노트가 내려오도록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곡에 따라 노트가 내려오는 위치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속도조정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3665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로딩 동기화 완료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속도 별 노트 위치 조정 동기화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56773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노트와 </a:t>
                      </a:r>
                      <a:r>
                        <a:rPr lang="ko-KR" altLang="en-US" dirty="0" err="1"/>
                        <a:t>판정선</a:t>
                      </a:r>
                      <a:r>
                        <a:rPr lang="ko-KR" altLang="en-US" dirty="0"/>
                        <a:t> 사이의 충돌처리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점수 등 계산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04568"/>
                  </a:ext>
                </a:extLst>
              </a:tr>
              <a:tr h="32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중간점검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플레이상의 문제가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싱크문제등</a:t>
                      </a:r>
                      <a:r>
                        <a:rPr lang="ko-KR" altLang="en-US" baseline="0" dirty="0"/>
                        <a:t> 부족한점 보완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중간 점검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7, 8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플레이</a:t>
                      </a:r>
                      <a:r>
                        <a:rPr lang="ko-KR" altLang="en-US" baseline="0" dirty="0"/>
                        <a:t> 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상태 추가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죽지 않는 연습모드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물약등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각각의 리소스들에 필요한 애니메이션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44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세팅창</a:t>
                      </a:r>
                      <a:r>
                        <a:rPr lang="ko-KR" altLang="en-US" baseline="0" dirty="0"/>
                        <a:t>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메뉴에서 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난이도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속도등을</a:t>
                      </a:r>
                      <a:r>
                        <a:rPr lang="ko-KR" altLang="en-US" baseline="0" dirty="0"/>
                        <a:t> 선택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세팅창에서</a:t>
                      </a:r>
                      <a:r>
                        <a:rPr lang="ko-KR" altLang="en-US" baseline="0" dirty="0"/>
                        <a:t> 키 선택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볼륨 </a:t>
                      </a:r>
                      <a:r>
                        <a:rPr lang="ko-KR" altLang="en-US" baseline="0" dirty="0" err="1"/>
                        <a:t>조정등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4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5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1872"/>
              </p:ext>
            </p:extLst>
          </p:nvPr>
        </p:nvGraphicFramePr>
        <p:xfrm>
          <a:off x="1237565" y="991850"/>
          <a:ext cx="9759298" cy="484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</a:t>
                      </a:r>
                      <a:endParaRPr lang="en-US" altLang="ko-KR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,B: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,C: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보통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,D: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29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10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288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Drop The Beat </vt:lpstr>
      <vt:lpstr>메인 컨셉</vt:lpstr>
      <vt:lpstr>개발 범위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Admin</cp:lastModifiedBy>
  <cp:revision>19</cp:revision>
  <dcterms:created xsi:type="dcterms:W3CDTF">2016-09-20T13:07:26Z</dcterms:created>
  <dcterms:modified xsi:type="dcterms:W3CDTF">2016-10-18T15:54:07Z</dcterms:modified>
</cp:coreProperties>
</file>