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3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6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7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8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9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6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2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4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5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63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3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005E-21B8-453A-959F-2E3FDDA0D497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5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Drop The Beat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2013182001 </a:t>
            </a:r>
            <a:r>
              <a:rPr lang="ko-KR" altLang="en-US" dirty="0"/>
              <a:t>강수빈</a:t>
            </a:r>
          </a:p>
        </p:txBody>
      </p:sp>
    </p:spTree>
    <p:extLst>
      <p:ext uri="{BB962C8B-B14F-4D97-AF65-F5344CB8AC3E}">
        <p14:creationId xmlns:p14="http://schemas.microsoft.com/office/powerpoint/2010/main" val="56214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161547" cy="4351338"/>
          </a:xfrm>
        </p:spPr>
        <p:txBody>
          <a:bodyPr anchor="ctr"/>
          <a:lstStyle/>
          <a:p>
            <a:r>
              <a:rPr lang="ko-KR" altLang="en-US" dirty="0"/>
              <a:t>노래에 맞추어 내려오는 노트들을 키보드로 </a:t>
            </a:r>
            <a:r>
              <a:rPr lang="ko-KR" altLang="en-US" dirty="0" err="1"/>
              <a:t>타건하여</a:t>
            </a:r>
            <a:r>
              <a:rPr lang="ko-KR" altLang="en-US" dirty="0"/>
              <a:t> 실제 연주와 유사한 경험을 할 수 있도록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76" y="1825625"/>
            <a:ext cx="5678171" cy="35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5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874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57132"/>
              </p:ext>
            </p:extLst>
          </p:nvPr>
        </p:nvGraphicFramePr>
        <p:xfrm>
          <a:off x="838200" y="818147"/>
          <a:ext cx="10515600" cy="522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753">
                  <a:extLst>
                    <a:ext uri="{9D8B030D-6E8A-4147-A177-3AD203B41FA5}">
                      <a16:colId xmlns:a16="http://schemas.microsoft.com/office/drawing/2014/main" val="2697032678"/>
                    </a:ext>
                  </a:extLst>
                </a:gridCol>
                <a:gridCol w="7023847">
                  <a:extLst>
                    <a:ext uri="{9D8B030D-6E8A-4147-A177-3AD203B41FA5}">
                      <a16:colId xmlns:a16="http://schemas.microsoft.com/office/drawing/2014/main" val="4277234175"/>
                    </a:ext>
                  </a:extLst>
                </a:gridCol>
              </a:tblGrid>
              <a:tr h="532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771575"/>
                  </a:ext>
                </a:extLst>
              </a:tr>
              <a:tr h="590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개의 타건 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459819"/>
                  </a:ext>
                </a:extLst>
              </a:tr>
              <a:tr h="779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1,2,3,4,5 </a:t>
                      </a:r>
                      <a:r>
                        <a:rPr lang="ko-KR" altLang="en-US" dirty="0"/>
                        <a:t>키</a:t>
                      </a:r>
                      <a:r>
                        <a:rPr lang="ko-KR" altLang="en-US" baseline="0" dirty="0"/>
                        <a:t>로 속도 조정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판정선사용으로 정확도 판정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145277"/>
                  </a:ext>
                </a:extLst>
              </a:tr>
              <a:tr h="493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노말패턴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206988"/>
                  </a:ext>
                </a:extLst>
              </a:tr>
              <a:tr h="119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노래에 맞추어 내려오는 노트를 타건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맞추지 못하고 </a:t>
                      </a:r>
                      <a:r>
                        <a:rPr lang="ko-KR" altLang="en-US" dirty="0" err="1"/>
                        <a:t>미스시</a:t>
                      </a:r>
                      <a:r>
                        <a:rPr lang="ko-KR" altLang="en-US" dirty="0"/>
                        <a:t> 체력 감소</a:t>
                      </a:r>
                    </a:p>
                    <a:p>
                      <a:pPr algn="ctr" latinLnBrk="1"/>
                      <a:r>
                        <a:rPr lang="ko-KR" altLang="en-US" dirty="0" err="1"/>
                        <a:t>타건시</a:t>
                      </a:r>
                      <a:r>
                        <a:rPr lang="ko-KR" altLang="en-US" dirty="0"/>
                        <a:t> 점수 증가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917807"/>
                  </a:ext>
                </a:extLst>
              </a:tr>
              <a:tr h="712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게임 사운드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579985"/>
                  </a:ext>
                </a:extLst>
              </a:tr>
              <a:tr h="924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파티클</a:t>
                      </a:r>
                      <a:r>
                        <a:rPr lang="ko-KR" altLang="en-US" dirty="0"/>
                        <a:t> 타이머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애니메이션 동기화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30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3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59318"/>
              </p:ext>
            </p:extLst>
          </p:nvPr>
        </p:nvGraphicFramePr>
        <p:xfrm>
          <a:off x="442209" y="199915"/>
          <a:ext cx="10972800" cy="646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519">
                  <a:extLst>
                    <a:ext uri="{9D8B030D-6E8A-4147-A177-3AD203B41FA5}">
                      <a16:colId xmlns:a16="http://schemas.microsoft.com/office/drawing/2014/main" val="2522924609"/>
                    </a:ext>
                  </a:extLst>
                </a:gridCol>
                <a:gridCol w="2520625">
                  <a:extLst>
                    <a:ext uri="{9D8B030D-6E8A-4147-A177-3AD203B41FA5}">
                      <a16:colId xmlns:a16="http://schemas.microsoft.com/office/drawing/2014/main" val="2651959206"/>
                    </a:ext>
                  </a:extLst>
                </a:gridCol>
                <a:gridCol w="7313656">
                  <a:extLst>
                    <a:ext uri="{9D8B030D-6E8A-4147-A177-3AD203B41FA5}">
                      <a16:colId xmlns:a16="http://schemas.microsoft.com/office/drawing/2014/main" val="888803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42485"/>
                  </a:ext>
                </a:extLst>
              </a:tr>
              <a:tr h="2976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수집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뼈대 레이아웃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101208"/>
                  </a:ext>
                </a:extLst>
              </a:tr>
              <a:tr h="297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(100%)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필요리소스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뼈대 레이아웃 구성 완료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84497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플레이 화면 </a:t>
                      </a:r>
                      <a:r>
                        <a:rPr lang="ko-KR" altLang="en-US" baseline="0" dirty="0"/>
                        <a:t>프로토타입 이미지 출력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464740"/>
                  </a:ext>
                </a:extLst>
              </a:tr>
              <a:tr h="380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(100%)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게임 진행 프로토타입 이미지 출력완료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281976"/>
                  </a:ext>
                </a:extLst>
              </a:tr>
              <a:tr h="2958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3, 4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/>
                        <a:t> BGM</a:t>
                      </a:r>
                      <a:r>
                        <a:rPr lang="ko-KR" altLang="en-US" baseline="0" dirty="0"/>
                        <a:t>을 </a:t>
                      </a:r>
                      <a:r>
                        <a:rPr lang="ko-KR" altLang="en-US" baseline="0" dirty="0" err="1"/>
                        <a:t>로딩하면</a:t>
                      </a:r>
                      <a:r>
                        <a:rPr lang="ko-KR" altLang="en-US" baseline="0" dirty="0"/>
                        <a:t> 해당 </a:t>
                      </a:r>
                      <a:r>
                        <a:rPr lang="en-US" altLang="ko-KR" baseline="0" dirty="0"/>
                        <a:t>BGM</a:t>
                      </a:r>
                      <a:r>
                        <a:rPr lang="ko-KR" altLang="en-US" baseline="0" dirty="0"/>
                        <a:t>의 노트를 로딩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BGM</a:t>
                      </a:r>
                      <a:r>
                        <a:rPr lang="ko-KR" altLang="en-US" dirty="0"/>
                        <a:t>에 맞추어 노트가 내려오도록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곡에 따라 노트가 내려오는 위치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속도조정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73665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(100%)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로딩 동기화 완료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속도 별 노트 위치 조정 동기화 완료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856773"/>
                  </a:ext>
                </a:extLst>
              </a:tr>
              <a:tr h="59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노트와 </a:t>
                      </a:r>
                      <a:r>
                        <a:rPr lang="ko-KR" altLang="en-US" dirty="0" err="1"/>
                        <a:t>판정선</a:t>
                      </a:r>
                      <a:r>
                        <a:rPr lang="ko-KR" altLang="en-US" dirty="0"/>
                        <a:t> 사이의 충돌처리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점수 등 계산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404568"/>
                  </a:ext>
                </a:extLst>
              </a:tr>
              <a:tr h="324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/>
                        <a:t>중간점검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플레이상의 문제가 있는지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싱크문제등</a:t>
                      </a:r>
                      <a:r>
                        <a:rPr lang="ko-KR" altLang="en-US" baseline="0" dirty="0"/>
                        <a:t> 부족한점 보완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중간 점검</a:t>
                      </a:r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762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7, 8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플레이</a:t>
                      </a:r>
                      <a:r>
                        <a:rPr lang="ko-KR" altLang="en-US" baseline="0" dirty="0"/>
                        <a:t> 기능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상태 추가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죽지 않는 연습모드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피버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물약등</a:t>
                      </a:r>
                      <a:r>
                        <a:rPr lang="ko-KR" altLang="en-US" dirty="0"/>
                        <a:t>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애니메이션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각각의 리소스들에 필요한 애니메이션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8443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세팅창</a:t>
                      </a:r>
                      <a:r>
                        <a:rPr lang="ko-KR" altLang="en-US" baseline="0" dirty="0"/>
                        <a:t> 제작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메뉴에서 곡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난이도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속도등을</a:t>
                      </a:r>
                      <a:r>
                        <a:rPr lang="ko-KR" altLang="en-US" baseline="0" dirty="0"/>
                        <a:t> 선택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 err="1"/>
                        <a:t>세팅창에서</a:t>
                      </a:r>
                      <a:r>
                        <a:rPr lang="ko-KR" altLang="en-US" baseline="0" dirty="0"/>
                        <a:t> 키 선택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볼륨 </a:t>
                      </a:r>
                      <a:r>
                        <a:rPr lang="ko-KR" altLang="en-US" baseline="0" dirty="0" err="1"/>
                        <a:t>조정등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8442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최종점검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릴리즈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81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5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7003" y="365126"/>
            <a:ext cx="10515600" cy="341873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통계 그래프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27" y="987213"/>
            <a:ext cx="8635151" cy="5422072"/>
          </a:xfrm>
        </p:spPr>
      </p:pic>
    </p:spTree>
    <p:extLst>
      <p:ext uri="{BB962C8B-B14F-4D97-AF65-F5344CB8AC3E}">
        <p14:creationId xmlns:p14="http://schemas.microsoft.com/office/powerpoint/2010/main" val="145050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91461"/>
              </p:ext>
            </p:extLst>
          </p:nvPr>
        </p:nvGraphicFramePr>
        <p:xfrm>
          <a:off x="1117250" y="1497177"/>
          <a:ext cx="9759298" cy="350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2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6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평가항목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평가</a:t>
                      </a:r>
                      <a:endParaRPr lang="en-US" altLang="ko-KR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(A:</a:t>
                      </a:r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매우잘함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,B: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잘함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,C: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보통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,D: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못함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,E:</a:t>
                      </a:r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매우못함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발표자료에 포함할 내용을 다 포함했는가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A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게임컨셉이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잘 표현되었는가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B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 범위가 구체적이며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측정 가능한가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B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 계획이 구체적이며 </a:t>
                      </a:r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실행가능한가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B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01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2919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감사합니다</a:t>
            </a:r>
            <a:r>
              <a:rPr lang="en-US" altLang="ko-KR" sz="9600" dirty="0"/>
              <a:t>.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00104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276</Words>
  <Application>Microsoft Office PowerPoint</Application>
  <PresentationFormat>와이드스크린</PresentationFormat>
  <Paragraphs>73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돋움체</vt:lpstr>
      <vt:lpstr>맑은 고딕</vt:lpstr>
      <vt:lpstr>Arial</vt:lpstr>
      <vt:lpstr>Office 테마</vt:lpstr>
      <vt:lpstr>Drop The Beat </vt:lpstr>
      <vt:lpstr>메인 컨셉</vt:lpstr>
      <vt:lpstr>개발 범위</vt:lpstr>
      <vt:lpstr>PowerPoint 프레젠테이션</vt:lpstr>
      <vt:lpstr>커밋 통계 그래프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 The Beat</dc:title>
  <dc:creator>Admin</dc:creator>
  <cp:lastModifiedBy>Admin</cp:lastModifiedBy>
  <cp:revision>25</cp:revision>
  <dcterms:created xsi:type="dcterms:W3CDTF">2016-09-20T13:07:26Z</dcterms:created>
  <dcterms:modified xsi:type="dcterms:W3CDTF">2016-10-20T10:46:05Z</dcterms:modified>
</cp:coreProperties>
</file>