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6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4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3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005E-21B8-453A-959F-2E3FDDA0D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5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Drop The Beat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2013182001 </a:t>
            </a:r>
            <a:r>
              <a:rPr lang="ko-KR" altLang="en-US"/>
              <a:t>강수빈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1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547" cy="4351338"/>
          </a:xfrm>
        </p:spPr>
        <p:txBody>
          <a:bodyPr/>
          <a:lstStyle/>
          <a:p>
            <a:r>
              <a:rPr lang="ko-KR" altLang="en-US" dirty="0"/>
              <a:t>노래에 맞추어 내려오는 노트들을 키보드로 </a:t>
            </a:r>
            <a:r>
              <a:rPr lang="ko-KR" altLang="en-US" dirty="0" err="1"/>
              <a:t>타건하여</a:t>
            </a:r>
            <a:r>
              <a:rPr lang="ko-KR" altLang="en-US" dirty="0"/>
              <a:t> 실제 연주와 유사한 경험을 할 수 있도록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76" y="1825625"/>
            <a:ext cx="5678171" cy="35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5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48" y="1468611"/>
            <a:ext cx="8378304" cy="474770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00957"/>
            <a:ext cx="10515600" cy="65354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게임 메인 플레이 구성</a:t>
            </a:r>
          </a:p>
        </p:txBody>
      </p:sp>
      <p:sp>
        <p:nvSpPr>
          <p:cNvPr id="8" name="설명선: 선 7"/>
          <p:cNvSpPr/>
          <p:nvPr/>
        </p:nvSpPr>
        <p:spPr>
          <a:xfrm>
            <a:off x="401054" y="3168695"/>
            <a:ext cx="1890806" cy="2101137"/>
          </a:xfrm>
          <a:prstGeom prst="borderCallout1">
            <a:avLst>
              <a:gd name="adj1" fmla="val 85497"/>
              <a:gd name="adj2" fmla="val 191634"/>
              <a:gd name="adj3" fmla="val 45490"/>
              <a:gd name="adj4" fmla="val 100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타이밍에 맞추어 해당 키보드를 타건</a:t>
            </a:r>
            <a:r>
              <a:rPr lang="en-US" altLang="ko-KR" dirty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타건시</a:t>
            </a:r>
            <a:r>
              <a:rPr lang="ko-KR" altLang="en-US" dirty="0"/>
              <a:t> 정확도에 따라 점수 차등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설명선: 선 8"/>
          <p:cNvSpPr/>
          <p:nvPr/>
        </p:nvSpPr>
        <p:spPr>
          <a:xfrm>
            <a:off x="6963355" y="3015916"/>
            <a:ext cx="2532490" cy="681789"/>
          </a:xfrm>
          <a:prstGeom prst="borderCallout1">
            <a:avLst>
              <a:gd name="adj1" fmla="val 18750"/>
              <a:gd name="adj2" fmla="val -8333"/>
              <a:gd name="adj3" fmla="val -52794"/>
              <a:gd name="adj4" fmla="val -40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타건 </a:t>
            </a:r>
            <a:r>
              <a:rPr lang="ko-KR" altLang="en-US" dirty="0" err="1"/>
              <a:t>성공시</a:t>
            </a:r>
            <a:r>
              <a:rPr lang="ko-KR" altLang="en-US" dirty="0"/>
              <a:t> 콤보 증가</a:t>
            </a:r>
            <a:endParaRPr lang="en-US" altLang="ko-KR" dirty="0"/>
          </a:p>
          <a:p>
            <a:pPr algn="ctr"/>
            <a:r>
              <a:rPr lang="ko-KR" altLang="en-US" dirty="0" err="1"/>
              <a:t>실패시</a:t>
            </a:r>
            <a:r>
              <a:rPr lang="ko-KR" altLang="en-US" dirty="0"/>
              <a:t> 콤보 리셋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설명선: 선 9"/>
          <p:cNvSpPr/>
          <p:nvPr/>
        </p:nvSpPr>
        <p:spPr>
          <a:xfrm>
            <a:off x="7034463" y="4114800"/>
            <a:ext cx="2390274" cy="1155032"/>
          </a:xfrm>
          <a:prstGeom prst="borderCallout1">
            <a:avLst>
              <a:gd name="adj1" fmla="val 18750"/>
              <a:gd name="adj2" fmla="val -8333"/>
              <a:gd name="adj3" fmla="val -22626"/>
              <a:gd name="adj4" fmla="val -30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타건 정확도에 따라 쌓이는 </a:t>
            </a:r>
            <a:r>
              <a:rPr lang="ko-KR" altLang="en-US" dirty="0" err="1"/>
              <a:t>피버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사용하면 획득점수 증가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2" name="설명선: 선 11"/>
          <p:cNvSpPr/>
          <p:nvPr/>
        </p:nvSpPr>
        <p:spPr>
          <a:xfrm>
            <a:off x="8839200" y="5526506"/>
            <a:ext cx="2342147" cy="866273"/>
          </a:xfrm>
          <a:prstGeom prst="borderCallout1">
            <a:avLst>
              <a:gd name="adj1" fmla="val -84954"/>
              <a:gd name="adj2" fmla="val 48859"/>
              <a:gd name="adj3" fmla="val -3549"/>
              <a:gd name="adj4" fmla="val 49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타건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 err="1"/>
              <a:t>hp</a:t>
            </a:r>
            <a:r>
              <a:rPr lang="en-US" altLang="ko-KR" dirty="0"/>
              <a:t> </a:t>
            </a:r>
            <a:r>
              <a:rPr lang="ko-KR" altLang="en-US" dirty="0"/>
              <a:t>감소</a:t>
            </a:r>
            <a:endParaRPr lang="en-US" altLang="ko-KR" dirty="0"/>
          </a:p>
          <a:p>
            <a:pPr algn="ctr"/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 err="1"/>
              <a:t>hp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3" name="설명선: 선 12"/>
          <p:cNvSpPr/>
          <p:nvPr/>
        </p:nvSpPr>
        <p:spPr>
          <a:xfrm>
            <a:off x="8839199" y="1058778"/>
            <a:ext cx="2799347" cy="89835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노트들은 정해진 속도에 따라서 내려옴</a:t>
            </a:r>
          </a:p>
        </p:txBody>
      </p:sp>
    </p:spTree>
    <p:extLst>
      <p:ext uri="{BB962C8B-B14F-4D97-AF65-F5344CB8AC3E}">
        <p14:creationId xmlns:p14="http://schemas.microsoft.com/office/powerpoint/2010/main" val="246929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3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실행 흐름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5" y="1118098"/>
            <a:ext cx="3470504" cy="20823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5" y="3857459"/>
            <a:ext cx="3530377" cy="21182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7" y="1118098"/>
            <a:ext cx="3516745" cy="21100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00" y="1118098"/>
            <a:ext cx="3446655" cy="20679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3363992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메뉴에서 곡을 선택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0258" y="3363992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노트가 내려옴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2316" y="3349683"/>
            <a:ext cx="2851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타이밍에 맞게 </a:t>
            </a:r>
            <a:r>
              <a:rPr lang="ko-KR" altLang="en-US" sz="1600" dirty="0" err="1"/>
              <a:t>타건시</a:t>
            </a:r>
            <a:r>
              <a:rPr lang="ko-KR" altLang="en-US" sz="1600" dirty="0"/>
              <a:t> 이펙트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6099820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클리어시</a:t>
            </a:r>
            <a:r>
              <a:rPr lang="ko-KR" altLang="en-US" dirty="0"/>
              <a:t> 결과창으로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7" y="3869172"/>
            <a:ext cx="3510856" cy="21065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54613" y="6099820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게임오버시 메뉴 표시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72633" y="3869172"/>
            <a:ext cx="3274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체력을 유지하면서 곡을 끝내는 것이 목표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노트를 </a:t>
            </a:r>
            <a:r>
              <a:rPr lang="ko-KR" altLang="en-US" dirty="0" err="1"/>
              <a:t>놓칠경우</a:t>
            </a:r>
            <a:r>
              <a:rPr lang="ko-KR" altLang="en-US" dirty="0"/>
              <a:t> </a:t>
            </a:r>
            <a:r>
              <a:rPr lang="en-US" altLang="ko-KR" dirty="0"/>
              <a:t>HP</a:t>
            </a:r>
            <a:r>
              <a:rPr lang="ko-KR" altLang="en-US" dirty="0"/>
              <a:t>가 줄어들고 </a:t>
            </a:r>
            <a:r>
              <a:rPr lang="en-US" altLang="ko-KR" dirty="0"/>
              <a:t>0</a:t>
            </a:r>
            <a:r>
              <a:rPr lang="ko-KR" altLang="en-US" dirty="0"/>
              <a:t>이 되면 게임오버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추가적으로는 정확한 판정을 통해 고득점을 </a:t>
            </a:r>
            <a:r>
              <a:rPr lang="ko-KR" altLang="en-US" dirty="0" err="1"/>
              <a:t>노릴수</a:t>
            </a:r>
            <a:r>
              <a:rPr lang="ko-KR" altLang="en-US" dirty="0"/>
              <a:t> 있다</a:t>
            </a:r>
          </a:p>
        </p:txBody>
      </p:sp>
    </p:spTree>
    <p:extLst>
      <p:ext uri="{BB962C8B-B14F-4D97-AF65-F5344CB8AC3E}">
        <p14:creationId xmlns:p14="http://schemas.microsoft.com/office/powerpoint/2010/main" val="263101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3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107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Drop The Beat </vt:lpstr>
      <vt:lpstr>메인 컨셉</vt:lpstr>
      <vt:lpstr>게임 메인 플레이 구성</vt:lpstr>
      <vt:lpstr>실행 흐름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The Beat</dc:title>
  <dc:creator>Admin</dc:creator>
  <cp:lastModifiedBy>Admin</cp:lastModifiedBy>
  <cp:revision>7</cp:revision>
  <dcterms:created xsi:type="dcterms:W3CDTF">2016-09-20T13:07:26Z</dcterms:created>
  <dcterms:modified xsi:type="dcterms:W3CDTF">2016-09-20T15:05:58Z</dcterms:modified>
</cp:coreProperties>
</file>