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7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8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5D48-764B-433C-9722-83CAB06C9B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F270-8965-407B-A4D4-DC8DF112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2900" y="1435099"/>
            <a:ext cx="9144000" cy="1516063"/>
          </a:xfrm>
        </p:spPr>
        <p:txBody>
          <a:bodyPr/>
          <a:lstStyle/>
          <a:p>
            <a:r>
              <a:rPr lang="ko-KR" altLang="en-US" dirty="0" smtClean="0"/>
              <a:t>게임  스토리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2013182001</a:t>
            </a:r>
          </a:p>
          <a:p>
            <a:r>
              <a:rPr lang="ko-KR" altLang="en-US" dirty="0" smtClean="0"/>
              <a:t>강수빈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6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66762"/>
            <a:ext cx="10515600" cy="803275"/>
          </a:xfrm>
        </p:spPr>
        <p:txBody>
          <a:bodyPr/>
          <a:lstStyle/>
          <a:p>
            <a:r>
              <a:rPr lang="ko-KR" altLang="en-US" dirty="0" smtClean="0"/>
              <a:t>스토리 기획서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전쟁으로 아내를 잃은 과학자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죽은 아내를 되살리기 위해 개발한 좀비 바이러스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아내를 죽인 사람들에 대한 적개심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좀비 바이러스를 더욱 더 퍼트려서 인간을 멸망시킨다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2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42200" y="1692275"/>
            <a:ext cx="3911600" cy="375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804150" y="4327525"/>
            <a:ext cx="889000" cy="889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140700" y="4664075"/>
            <a:ext cx="215900" cy="2159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287000" y="2238375"/>
            <a:ext cx="266700" cy="26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플레이 방식 개요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half" idx="4294967295"/>
          </p:nvPr>
        </p:nvSpPr>
        <p:spPr>
          <a:xfrm>
            <a:off x="915987" y="1716088"/>
            <a:ext cx="6145213" cy="4881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보균자</a:t>
            </a:r>
            <a:r>
              <a:rPr lang="en-US" altLang="ko-KR" sz="2400" dirty="0" smtClean="0"/>
              <a:t>(  )</a:t>
            </a:r>
            <a:r>
              <a:rPr lang="ko-KR" altLang="en-US" sz="2400" dirty="0" smtClean="0"/>
              <a:t>는 사람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   ) </a:t>
            </a:r>
            <a:r>
              <a:rPr lang="ko-KR" altLang="en-US" sz="2400" dirty="0" smtClean="0"/>
              <a:t>에게 최단거리로 돌격함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스테이지에 따라서 사람들이 설치한 장애물이나 방어자의 종류가 늘어남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방어자의 종류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설치된 장애물에 대응해 능력을 업그레이드 하여 사람들을 감염 시켜야 한다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사람들은 접촉 시 무조건 감염되고 접촉되지 않도록 반응하여 공격하거나 도주하는 등의 액션을 취한다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45658" y="1771650"/>
            <a:ext cx="1833562" cy="266700"/>
            <a:chOff x="2383758" y="1374775"/>
            <a:chExt cx="1833562" cy="266700"/>
          </a:xfrm>
        </p:grpSpPr>
        <p:sp>
          <p:nvSpPr>
            <p:cNvPr id="12" name="타원 11"/>
            <p:cNvSpPr/>
            <p:nvPr/>
          </p:nvSpPr>
          <p:spPr>
            <a:xfrm>
              <a:off x="2383758" y="1400175"/>
              <a:ext cx="215900" cy="2159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0620" y="1374775"/>
              <a:ext cx="266700" cy="2667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L 도형 13"/>
          <p:cNvSpPr/>
          <p:nvPr/>
        </p:nvSpPr>
        <p:spPr>
          <a:xfrm>
            <a:off x="9118600" y="1920876"/>
            <a:ext cx="584200" cy="1155700"/>
          </a:xfrm>
          <a:prstGeom prst="corner">
            <a:avLst>
              <a:gd name="adj1" fmla="val 36394"/>
              <a:gd name="adj2" fmla="val 389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8777359">
            <a:off x="8153401" y="3425824"/>
            <a:ext cx="24892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설명선 2 16"/>
          <p:cNvSpPr/>
          <p:nvPr/>
        </p:nvSpPr>
        <p:spPr>
          <a:xfrm>
            <a:off x="7327232" y="5918583"/>
            <a:ext cx="1968500" cy="571500"/>
          </a:xfrm>
          <a:prstGeom prst="borderCallout2">
            <a:avLst>
              <a:gd name="adj1" fmla="val 3195"/>
              <a:gd name="adj2" fmla="val 51022"/>
              <a:gd name="adj3" fmla="val -54583"/>
              <a:gd name="adj4" fmla="val 69785"/>
              <a:gd name="adj5" fmla="val -151944"/>
              <a:gd name="adj6" fmla="val 55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좀비 접촉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감염 범위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설명선 2 17"/>
          <p:cNvSpPr/>
          <p:nvPr/>
        </p:nvSpPr>
        <p:spPr>
          <a:xfrm>
            <a:off x="9074150" y="4297692"/>
            <a:ext cx="2139950" cy="751709"/>
          </a:xfrm>
          <a:prstGeom prst="borderCallout2">
            <a:avLst>
              <a:gd name="adj1" fmla="val -961"/>
              <a:gd name="adj2" fmla="val 51592"/>
              <a:gd name="adj3" fmla="val -24206"/>
              <a:gd name="adj4" fmla="val 44168"/>
              <a:gd name="adj5" fmla="val -167825"/>
              <a:gd name="adj6" fmla="val 498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막고있는 장애물을 부수고 간다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47566" y="2860675"/>
            <a:ext cx="850900" cy="221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6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94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게임  스토리 기획서</vt:lpstr>
      <vt:lpstr>스토리 기획서</vt:lpstr>
      <vt:lpstr>플레이 방식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 스토리 기획서</dc:title>
  <dc:creator>user</dc:creator>
  <cp:lastModifiedBy>user</cp:lastModifiedBy>
  <cp:revision>4</cp:revision>
  <dcterms:created xsi:type="dcterms:W3CDTF">2017-09-14T05:14:15Z</dcterms:created>
  <dcterms:modified xsi:type="dcterms:W3CDTF">2017-09-14T05:45:40Z</dcterms:modified>
</cp:coreProperties>
</file>