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2" r:id="rId6"/>
    <p:sldId id="265" r:id="rId7"/>
    <p:sldId id="286" r:id="rId8"/>
    <p:sldId id="274" r:id="rId9"/>
    <p:sldId id="262" r:id="rId10"/>
    <p:sldId id="279" r:id="rId11"/>
    <p:sldId id="278" r:id="rId12"/>
    <p:sldId id="277" r:id="rId13"/>
    <p:sldId id="282" r:id="rId14"/>
    <p:sldId id="283" r:id="rId15"/>
    <p:sldId id="273" r:id="rId16"/>
    <p:sldId id="285" r:id="rId17"/>
    <p:sldId id="284" r:id="rId18"/>
    <p:sldId id="26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8" y="1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7382202224722"/>
          <c:y val="9.1403795679386224E-2"/>
          <c:w val="0.8190025205182685"/>
          <c:h val="0.7136466787805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0000"/>
                    <a:lumMod val="104000"/>
                  </a:schemeClr>
                </a:gs>
                <a:gs pos="100000">
                  <a:schemeClr val="accent1">
                    <a:tint val="8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1960</c:v>
                </c:pt>
                <c:pt idx="1">
                  <c:v>1980</c:v>
                </c:pt>
                <c:pt idx="2">
                  <c:v>2000</c:v>
                </c:pt>
                <c:pt idx="3">
                  <c:v>2017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3866160</c:v>
                </c:pt>
                <c:pt idx="1">
                  <c:v>5688832</c:v>
                </c:pt>
                <c:pt idx="2">
                  <c:v>8549202</c:v>
                </c:pt>
                <c:pt idx="3">
                  <c:v>10980715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357960912"/>
        <c:axId val="-1255695072"/>
      </c:barChart>
      <c:catAx>
        <c:axId val="-135796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55695072"/>
        <c:crosses val="autoZero"/>
        <c:auto val="1"/>
        <c:lblAlgn val="ctr"/>
        <c:lblOffset val="100"/>
        <c:noMultiLvlLbl val="0"/>
      </c:catAx>
      <c:valAx>
        <c:axId val="-125569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sng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5796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fr-HT" noProof="0" dirty="0" smtClean="0">
              <a:latin typeface="Comic Sans MS" panose="030F0702030302020204" pitchFamily="66" charset="0"/>
            </a:rPr>
            <a:t>Calendrier</a:t>
          </a:r>
          <a:endParaRPr lang="fr-HT" noProof="0" dirty="0">
            <a:latin typeface="Comic Sans MS" panose="030F0702030302020204" pitchFamily="66" charset="0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Adoption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Forum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2B315-EA92-4E8C-914E-FCF8B923D9BA}" type="pres">
      <dgm:prSet presAssocID="{477D14C5-CED9-4CFC-B338-DFB0C8090B9F}" presName="circ1" presStyleLbl="vennNode1" presStyleIdx="0" presStyleCnt="3"/>
      <dgm:spPr/>
      <dgm:t>
        <a:bodyPr/>
        <a:lstStyle/>
        <a:p>
          <a:endParaRPr lang="en-US"/>
        </a:p>
      </dgm:t>
    </dgm:pt>
    <dgm:pt modelId="{1114C5CF-9DB7-4B7A-9D02-B353869E5D38}" type="pres">
      <dgm:prSet presAssocID="{477D14C5-CED9-4CFC-B338-DFB0C8090B9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9E5A2-93C2-49EF-825C-26E5802651A1}" type="pres">
      <dgm:prSet presAssocID="{3C67E77D-62FA-499D-B5E6-E79A091C5267}" presName="circ2" presStyleLbl="vennNode1" presStyleIdx="1" presStyleCnt="3"/>
      <dgm:spPr/>
      <dgm:t>
        <a:bodyPr/>
        <a:lstStyle/>
        <a:p>
          <a:endParaRPr lang="en-US"/>
        </a:p>
      </dgm:t>
    </dgm:pt>
    <dgm:pt modelId="{EB02C228-AFBE-4EA8-ADAD-5E115CB980C7}" type="pres">
      <dgm:prSet presAssocID="{3C67E77D-62FA-499D-B5E6-E79A091C52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1D8EC-23D3-4EEE-B141-81E29A0B04B6}" type="pres">
      <dgm:prSet presAssocID="{CC6B7442-0B72-4EF2-9F13-1325B51AFF9F}" presName="circ3" presStyleLbl="vennNode1" presStyleIdx="2" presStyleCnt="3"/>
      <dgm:spPr/>
      <dgm:t>
        <a:bodyPr/>
        <a:lstStyle/>
        <a:p>
          <a:endParaRPr lang="en-US"/>
        </a:p>
      </dgm:t>
    </dgm:pt>
    <dgm:pt modelId="{99560A19-63A4-4F58-BF54-93D1A84B1A1C}" type="pres">
      <dgm:prSet presAssocID="{CC6B7442-0B72-4EF2-9F13-1325B51AFF9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14FB70-092A-47FB-83E3-C595090DBA48}" type="presOf" srcId="{477D14C5-CED9-4CFC-B338-DFB0C8090B9F}" destId="{1114C5CF-9DB7-4B7A-9D02-B353869E5D38}" srcOrd="1" destOrd="0" presId="urn:microsoft.com/office/officeart/2005/8/layout/venn1"/>
    <dgm:cxn modelId="{54CA38E1-8678-4786-A265-770FD25C3115}" type="presOf" srcId="{CC6B7442-0B72-4EF2-9F13-1325B51AFF9F}" destId="{99560A19-63A4-4F58-BF54-93D1A84B1A1C}" srcOrd="1" destOrd="0" presId="urn:microsoft.com/office/officeart/2005/8/layout/venn1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98BEF9E1-8D57-4A22-93E0-87299CF8A4AD}" type="presOf" srcId="{CC6B7442-0B72-4EF2-9F13-1325B51AFF9F}" destId="{2B11D8EC-23D3-4EEE-B141-81E29A0B04B6}" srcOrd="0" destOrd="0" presId="urn:microsoft.com/office/officeart/2005/8/layout/venn1"/>
    <dgm:cxn modelId="{25C8D00E-7E96-4A36-A375-D219ADDEF7E1}" type="presOf" srcId="{90119837-5B71-4D44-BB01-DB0B084933C8}" destId="{E16D65B4-494C-45C0-82F5-A63E581063CB}" srcOrd="0" destOrd="0" presId="urn:microsoft.com/office/officeart/2005/8/layout/venn1"/>
    <dgm:cxn modelId="{6A7A996A-CD4C-4228-8B30-C5D8E8EDF64D}" type="presOf" srcId="{3C67E77D-62FA-499D-B5E6-E79A091C5267}" destId="{EB02C228-AFBE-4EA8-ADAD-5E115CB980C7}" srcOrd="1" destOrd="0" presId="urn:microsoft.com/office/officeart/2005/8/layout/venn1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72EC0D90-B3C0-40C5-979A-2051A1711AC2}" type="presOf" srcId="{477D14C5-CED9-4CFC-B338-DFB0C8090B9F}" destId="{7A12B315-EA92-4E8C-914E-FCF8B923D9BA}" srcOrd="0" destOrd="0" presId="urn:microsoft.com/office/officeart/2005/8/layout/venn1"/>
    <dgm:cxn modelId="{2F29C697-80C6-4535-BD23-A3D8AD090463}" type="presOf" srcId="{3C67E77D-62FA-499D-B5E6-E79A091C5267}" destId="{3469E5A2-93C2-49EF-825C-26E5802651A1}" srcOrd="0" destOrd="0" presId="urn:microsoft.com/office/officeart/2005/8/layout/venn1"/>
    <dgm:cxn modelId="{44472F79-9B0F-4D76-8B36-0088629008C0}" type="presParOf" srcId="{E16D65B4-494C-45C0-82F5-A63E581063CB}" destId="{7A12B315-EA92-4E8C-914E-FCF8B923D9BA}" srcOrd="0" destOrd="0" presId="urn:microsoft.com/office/officeart/2005/8/layout/venn1"/>
    <dgm:cxn modelId="{EED42847-ACC7-4B5B-B7A1-8F60C94743CB}" type="presParOf" srcId="{E16D65B4-494C-45C0-82F5-A63E581063CB}" destId="{1114C5CF-9DB7-4B7A-9D02-B353869E5D38}" srcOrd="1" destOrd="0" presId="urn:microsoft.com/office/officeart/2005/8/layout/venn1"/>
    <dgm:cxn modelId="{EA084191-AAFD-4120-8E5D-065F61D9C184}" type="presParOf" srcId="{E16D65B4-494C-45C0-82F5-A63E581063CB}" destId="{3469E5A2-93C2-49EF-825C-26E5802651A1}" srcOrd="2" destOrd="0" presId="urn:microsoft.com/office/officeart/2005/8/layout/venn1"/>
    <dgm:cxn modelId="{497995D6-2D56-4D4A-9810-B2A982093C33}" type="presParOf" srcId="{E16D65B4-494C-45C0-82F5-A63E581063CB}" destId="{EB02C228-AFBE-4EA8-ADAD-5E115CB980C7}" srcOrd="3" destOrd="0" presId="urn:microsoft.com/office/officeart/2005/8/layout/venn1"/>
    <dgm:cxn modelId="{B89A92EA-5677-4AE6-8638-A1DFDAED14CE}" type="presParOf" srcId="{E16D65B4-494C-45C0-82F5-A63E581063CB}" destId="{2B11D8EC-23D3-4EEE-B141-81E29A0B04B6}" srcOrd="4" destOrd="0" presId="urn:microsoft.com/office/officeart/2005/8/layout/venn1"/>
    <dgm:cxn modelId="{33E257C4-E013-433E-855E-23803CD553AD}" type="presParOf" srcId="{E16D65B4-494C-45C0-82F5-A63E581063CB}" destId="{99560A19-63A4-4F58-BF54-93D1A84B1A1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2B315-EA92-4E8C-914E-FCF8B923D9BA}">
      <dsp:nvSpPr>
        <dsp:cNvPr id="0" name=""/>
        <dsp:cNvSpPr/>
      </dsp:nvSpPr>
      <dsp:spPr>
        <a:xfrm>
          <a:off x="1165860" y="56197"/>
          <a:ext cx="2697480" cy="269748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HT" sz="3200" kern="1200" noProof="0" dirty="0" smtClean="0">
              <a:latin typeface="Comic Sans MS" panose="030F0702030302020204" pitchFamily="66" charset="0"/>
            </a:rPr>
            <a:t>Calendrier</a:t>
          </a:r>
          <a:endParaRPr lang="fr-HT" sz="3200" kern="1200" noProof="0" dirty="0">
            <a:latin typeface="Comic Sans MS" panose="030F0702030302020204" pitchFamily="66" charset="0"/>
          </a:endParaRPr>
        </a:p>
      </dsp:txBody>
      <dsp:txXfrm>
        <a:off x="1525524" y="528256"/>
        <a:ext cx="1978152" cy="1213866"/>
      </dsp:txXfrm>
    </dsp:sp>
    <dsp:sp modelId="{3469E5A2-93C2-49EF-825C-26E5802651A1}">
      <dsp:nvSpPr>
        <dsp:cNvPr id="0" name=""/>
        <dsp:cNvSpPr/>
      </dsp:nvSpPr>
      <dsp:spPr>
        <a:xfrm>
          <a:off x="2139201" y="1742122"/>
          <a:ext cx="2697480" cy="269748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Adoption</a:t>
          </a:r>
          <a:endParaRPr lang="en-US" sz="3200" kern="1200" dirty="0"/>
        </a:p>
      </dsp:txBody>
      <dsp:txXfrm>
        <a:off x="2964180" y="2438971"/>
        <a:ext cx="1618488" cy="1483614"/>
      </dsp:txXfrm>
    </dsp:sp>
    <dsp:sp modelId="{2B11D8EC-23D3-4EEE-B141-81E29A0B04B6}">
      <dsp:nvSpPr>
        <dsp:cNvPr id="0" name=""/>
        <dsp:cNvSpPr/>
      </dsp:nvSpPr>
      <dsp:spPr>
        <a:xfrm>
          <a:off x="192519" y="1742122"/>
          <a:ext cx="2697480" cy="269748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Forum</a:t>
          </a:r>
          <a:endParaRPr lang="en-US" sz="3200" kern="1200" dirty="0"/>
        </a:p>
      </dsp:txBody>
      <dsp:txXfrm>
        <a:off x="446532" y="2438971"/>
        <a:ext cx="1618488" cy="148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4/23/2017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4/23/2017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3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9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9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23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DC1F7-A9E9-4D8B-8C97-C74523B2CF2A}" type="datetimeFigureOut">
              <a:rPr lang="en-US" smtClean="0"/>
              <a:pPr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657600"/>
            <a:ext cx="7162799" cy="990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6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6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</a:p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Chwa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pou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avni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nou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0" y="5638800"/>
            <a:ext cx="2590818" cy="953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2" y="-7620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60" y="-4293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fr-HT" sz="4400" dirty="0" smtClean="0">
                <a:latin typeface="Comic Sans MS" panose="030F0702030302020204" pitchFamily="66" charset="0"/>
              </a:rPr>
              <a:t>Concurrence</a:t>
            </a:r>
            <a:endParaRPr lang="fr-HT" sz="4400" dirty="0">
              <a:latin typeface="Comic Sans MS" panose="030F0702030302020204" pitchFamily="66" charset="0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849971"/>
              </p:ext>
            </p:extLst>
          </p:nvPr>
        </p:nvGraphicFramePr>
        <p:xfrm>
          <a:off x="1965145" y="1633530"/>
          <a:ext cx="9982199" cy="2625569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2235864"/>
                <a:gridCol w="1818552"/>
                <a:gridCol w="1247599"/>
                <a:gridCol w="1793424"/>
                <a:gridCol w="1373174"/>
                <a:gridCol w="1513586"/>
              </a:tblGrid>
              <a:tr h="742049">
                <a:tc>
                  <a:txBody>
                    <a:bodyPr/>
                    <a:lstStyle/>
                    <a:p>
                      <a:endParaRPr lang="fr-HT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information</a:t>
                      </a:r>
                      <a:endParaRPr lang="fr-HT" sz="2000" b="1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Forum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HT" sz="2000" baseline="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Calendrier menstruelle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</a:rPr>
                        <a:t>Adoption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HT" sz="2000" noProof="0" dirty="0" smtClean="0">
                          <a:solidFill>
                            <a:sysClr val="windowText" lastClr="000000"/>
                          </a:solidFill>
                          <a:latin typeface="Comic Sans MS" panose="030F0702030302020204" pitchFamily="66" charset="0"/>
                          <a:cs typeface="Arial" panose="020B0604020202020204" pitchFamily="34" charset="0"/>
                        </a:rPr>
                        <a:t>Actualité</a:t>
                      </a:r>
                      <a:endParaRPr lang="fr-HT" sz="2000" noProof="0" dirty="0">
                        <a:solidFill>
                          <a:sysClr val="windowText" lastClr="000000"/>
                        </a:solidFill>
                        <a:latin typeface="Comic Sans MS" panose="030F0702030302020204" pitchFamily="66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4748886" y="346634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712437" y="3429000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3262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88" y="2492793"/>
            <a:ext cx="2133600" cy="605814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10745939" y="251216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183172" y="249279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199379" y="3404198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&quot;No&quot; Symbol 23"/>
          <p:cNvSpPr/>
          <p:nvPr/>
        </p:nvSpPr>
        <p:spPr>
          <a:xfrm>
            <a:off x="9323808" y="2416209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&quot;No&quot; Symbol 24"/>
          <p:cNvSpPr/>
          <p:nvPr/>
        </p:nvSpPr>
        <p:spPr>
          <a:xfrm>
            <a:off x="10783028" y="3415404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>
            <a:off x="7711998" y="2451731"/>
            <a:ext cx="856056" cy="687938"/>
          </a:xfrm>
          <a:prstGeom prst="noSmoking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365300" y="3472273"/>
            <a:ext cx="773072" cy="6743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80" y="2924868"/>
            <a:ext cx="1836451" cy="183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10016104" cy="1752599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atin typeface="Comic Sans MS" panose="030F0702030302020204" pitchFamily="66" charset="0"/>
              </a:rPr>
              <a:t>Perspectives</a:t>
            </a:r>
            <a:endParaRPr lang="en-US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76200"/>
            <a:ext cx="10016104" cy="113763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</a:t>
            </a:r>
            <a:r>
              <a:rPr lang="fr-HT" sz="4400" b="1" dirty="0" smtClean="0">
                <a:latin typeface="Comic Sans MS" panose="030F0702030302020204" pitchFamily="66" charset="0"/>
              </a:rPr>
              <a:t>équipe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395" y="5904688"/>
            <a:ext cx="2590818" cy="953312"/>
          </a:xfrm>
          <a:prstGeom prst="rect">
            <a:avLst/>
          </a:prstGeom>
        </p:spPr>
      </p:pic>
      <p:pic>
        <p:nvPicPr>
          <p:cNvPr id="4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4478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812" y="233013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1113892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5" descr="gues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94" y="2327600"/>
            <a:ext cx="1778000" cy="1764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12"/>
          <p:cNvSpPr txBox="1"/>
          <p:nvPr/>
        </p:nvSpPr>
        <p:spPr>
          <a:xfrm>
            <a:off x="1751012" y="326176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Alcindor Amanda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4703762" y="4130472"/>
            <a:ext cx="105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Thodly Dugue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7161212" y="306440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Laguerre</a:t>
            </a:r>
          </a:p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Vellie</a:t>
            </a:r>
            <a:endParaRPr lang="en-US" b="1" dirty="0">
              <a:solidFill>
                <a:srgbClr val="554117"/>
              </a:solidFill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9469395" y="415112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554117"/>
                </a:solidFill>
              </a:rPr>
              <a:t>Ladouceur</a:t>
            </a:r>
            <a:endParaRPr lang="en-US" b="1" dirty="0" smtClean="0">
              <a:solidFill>
                <a:srgbClr val="554117"/>
              </a:solidFill>
            </a:endParaRPr>
          </a:p>
          <a:p>
            <a:pPr algn="ctr"/>
            <a:r>
              <a:rPr lang="en-US" b="1" dirty="0" smtClean="0">
                <a:solidFill>
                  <a:srgbClr val="554117"/>
                </a:solidFill>
              </a:rPr>
              <a:t>Lyse</a:t>
            </a:r>
            <a:endParaRPr lang="en-US" b="1" dirty="0">
              <a:solidFill>
                <a:srgbClr val="5541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2667000"/>
            <a:ext cx="4267200" cy="9144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DEMO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94212" y="228600"/>
            <a:ext cx="7467600" cy="6400800"/>
          </a:xfrm>
        </p:spPr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02300"/>
              </p:ext>
            </p:extLst>
          </p:nvPr>
        </p:nvGraphicFramePr>
        <p:xfrm>
          <a:off x="1883173" y="1447800"/>
          <a:ext cx="9601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83925" y="228600"/>
            <a:ext cx="10016104" cy="1752599"/>
          </a:xfrm>
        </p:spPr>
        <p:txBody>
          <a:bodyPr/>
          <a:lstStyle/>
          <a:p>
            <a:pPr algn="ctr"/>
            <a:r>
              <a:rPr lang="fr-HT" dirty="0" smtClean="0">
                <a:latin typeface="Comic Sans MS" panose="030F0702030302020204" pitchFamily="66" charset="0"/>
                <a:cs typeface="Arial" panose="020B0604020202020204" pitchFamily="34" charset="0"/>
              </a:rPr>
              <a:t>Population totale en Haïti</a:t>
            </a:r>
            <a:endParaRPr lang="fr-HT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4812" y="495300"/>
            <a:ext cx="3581400" cy="8382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Comic Sans MS" panose="030F0702030302020204" pitchFamily="66" charset="0"/>
              </a:rPr>
              <a:t>Solutions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113212" y="4572000"/>
            <a:ext cx="3581400" cy="411164"/>
          </a:xfrm>
        </p:spPr>
        <p:txBody>
          <a:bodyPr>
            <a:noAutofit/>
          </a:bodyPr>
          <a:lstStyle/>
          <a:p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Chwa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latin typeface="Bell MT" panose="02020503060305020303" pitchFamily="18" charset="0"/>
                <a:cs typeface="Arial" panose="020B0604020202020204" pitchFamily="34" charset="0"/>
              </a:rPr>
              <a:t>PaN</a:t>
            </a:r>
            <a:r>
              <a:rPr lang="en-US" sz="4000" b="1" dirty="0" smtClean="0">
                <a:latin typeface="Bell MT" panose="02020503060305020303" pitchFamily="18" charset="0"/>
                <a:cs typeface="Arial" panose="020B0604020202020204" pitchFamily="34" charset="0"/>
              </a:rPr>
              <a:t>’</a:t>
            </a:r>
            <a:endParaRPr lang="en-US" sz="4000" b="1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28600"/>
            <a:ext cx="5867409" cy="58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0"/>
            <a:ext cx="5424745" cy="13716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 smtClean="0">
                <a:latin typeface="Comic Sans MS" panose="030F0702030302020204" pitchFamily="66" charset="0"/>
              </a:rPr>
              <a:t>Probl</a:t>
            </a:r>
            <a:r>
              <a:rPr lang="en-US" sz="4400" b="1" dirty="0" err="1" smtClean="0">
                <a:latin typeface="Comic Sans MS" panose="030F0702030302020204" pitchFamily="66" charset="0"/>
                <a:cs typeface="Calibri" panose="020F0502020204030204" pitchFamily="34" charset="0"/>
              </a:rPr>
              <a:t>é</a:t>
            </a:r>
            <a:r>
              <a:rPr lang="en-US" sz="4400" b="1" dirty="0" err="1" smtClean="0">
                <a:latin typeface="Comic Sans MS" panose="030F0702030302020204" pitchFamily="66" charset="0"/>
              </a:rPr>
              <a:t>matiques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2" y="1828800"/>
            <a:ext cx="5943600" cy="49086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8612" y="2209800"/>
            <a:ext cx="3547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de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omic Sans MS" panose="030F0702030302020204" pitchFamily="66" charset="0"/>
              </a:rPr>
              <a:t>Manque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 err="1" smtClean="0">
                <a:latin typeface="Comic Sans MS" panose="030F0702030302020204" pitchFamily="66" charset="0"/>
              </a:rPr>
              <a:t>d’information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04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7389" y="1143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fr-HT" sz="4400" b="1" dirty="0" smtClean="0">
                <a:latin typeface="Comic Sans MS" panose="030F0702030302020204" pitchFamily="66" charset="0"/>
              </a:rPr>
              <a:t>Avantages</a:t>
            </a:r>
            <a:endParaRPr lang="fr-HT" sz="4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8727245"/>
              </p:ext>
            </p:extLst>
          </p:nvPr>
        </p:nvGraphicFramePr>
        <p:xfrm>
          <a:off x="6856412" y="1254080"/>
          <a:ext cx="5029201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827212" y="914400"/>
            <a:ext cx="4893781" cy="5943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l’accès aux informations sur le planning familial.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la formation sur les méthodes contraceptives.</a:t>
            </a:r>
          </a:p>
          <a:p>
            <a:pPr>
              <a:buFont typeface="Wingdings" pitchFamily="2" charset="2"/>
              <a:buChar char="v"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Sensibiliser les gens a planifier</a:t>
            </a:r>
          </a:p>
          <a:p>
            <a:pPr marL="0" indent="0">
              <a:buNone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« 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kontrole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pouvwa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fe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pitit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 </a:t>
            </a:r>
            <a:r>
              <a:rPr lang="fr-HT" sz="2000" dirty="0" err="1" smtClean="0">
                <a:solidFill>
                  <a:srgbClr val="554117"/>
                </a:solidFill>
                <a:latin typeface="Comic Sans MS" panose="030F0702030302020204" pitchFamily="66" charset="0"/>
              </a:rPr>
              <a:t>nou</a:t>
            </a: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 »</a:t>
            </a:r>
          </a:p>
          <a:p>
            <a:pPr marL="0" indent="0">
              <a:buNone/>
            </a:pPr>
            <a:endParaRPr lang="fr-HT" sz="2000" dirty="0" smtClean="0">
              <a:solidFill>
                <a:srgbClr val="554117"/>
              </a:solidFill>
              <a:latin typeface="Comic Sans MS" panose="030F0702030302020204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fr-HT" sz="2000" dirty="0" smtClean="0">
                <a:solidFill>
                  <a:srgbClr val="554117"/>
                </a:solidFill>
                <a:latin typeface="Comic Sans MS" panose="030F0702030302020204" pitchFamily="66" charset="0"/>
              </a:rPr>
              <a:t>Faciliter les démarches d’adoption.</a:t>
            </a:r>
          </a:p>
          <a:p>
            <a:endParaRPr lang="fr-HT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163132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4" b="6830"/>
          <a:stretch/>
        </p:blipFill>
        <p:spPr>
          <a:xfrm>
            <a:off x="2589212" y="1295400"/>
            <a:ext cx="941048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155" y="137631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612" y="1143000"/>
            <a:ext cx="9067800" cy="55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2588" y="228600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Comic Sans MS" panose="030F0702030302020204" pitchFamily="66" charset="0"/>
              </a:rPr>
              <a:t>Notre Produit (Web)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251396"/>
            <a:ext cx="8940026" cy="54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457200"/>
            <a:ext cx="96012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latin typeface="Comic Sans MS" panose="030F0702030302020204" pitchFamily="66" charset="0"/>
              </a:rPr>
              <a:t>Notre Produit (Mobile)</a:t>
            </a:r>
            <a:endParaRPr lang="en-US" sz="4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1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35E791-7449-4708-8DE9-182EC4D8A134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4873beb7-5857-4685-be1f-d57550cc96cc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233</TotalTime>
  <Words>102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Bell MT</vt:lpstr>
      <vt:lpstr>Calibri</vt:lpstr>
      <vt:lpstr>Century</vt:lpstr>
      <vt:lpstr>Comic Sans MS</vt:lpstr>
      <vt:lpstr>Corbel</vt:lpstr>
      <vt:lpstr>Wingdings</vt:lpstr>
      <vt:lpstr>Parallax</vt:lpstr>
      <vt:lpstr>PowerPoint Presentation</vt:lpstr>
      <vt:lpstr>Population totale en Haïti</vt:lpstr>
      <vt:lpstr>Solutions</vt:lpstr>
      <vt:lpstr>Problématiques</vt:lpstr>
      <vt:lpstr>Avantages</vt:lpstr>
      <vt:lpstr>Notre Produit (Web)</vt:lpstr>
      <vt:lpstr>Notre Produit (Web)</vt:lpstr>
      <vt:lpstr>Notre Produit (Web)</vt:lpstr>
      <vt:lpstr>Notre Produit (Mobile)</vt:lpstr>
      <vt:lpstr>Notre Produit (Mobile)</vt:lpstr>
      <vt:lpstr>Notre Produit (Mobile)</vt:lpstr>
      <vt:lpstr>Concurrence</vt:lpstr>
      <vt:lpstr>Perspectives</vt:lpstr>
      <vt:lpstr>Notre équipe</vt:lpstr>
      <vt:lpstr>DEMO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Chwa PaN’</dc:title>
  <dc:creator>tldugue</dc:creator>
  <cp:lastModifiedBy>tldugue</cp:lastModifiedBy>
  <cp:revision>31</cp:revision>
  <dcterms:created xsi:type="dcterms:W3CDTF">2017-04-23T13:03:25Z</dcterms:created>
  <dcterms:modified xsi:type="dcterms:W3CDTF">2017-04-23T17:31:01Z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