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9"/>
  </p:notesMasterIdLst>
  <p:handoutMasterIdLst>
    <p:handoutMasterId r:id="rId20"/>
  </p:handoutMasterIdLst>
  <p:sldIdLst>
    <p:sldId id="273" r:id="rId3"/>
    <p:sldId id="270" r:id="rId4"/>
    <p:sldId id="275" r:id="rId5"/>
    <p:sldId id="277" r:id="rId6"/>
    <p:sldId id="268" r:id="rId7"/>
    <p:sldId id="260" r:id="rId8"/>
    <p:sldId id="284" r:id="rId9"/>
    <p:sldId id="285" r:id="rId10"/>
    <p:sldId id="287" r:id="rId11"/>
    <p:sldId id="280" r:id="rId12"/>
    <p:sldId id="288" r:id="rId13"/>
    <p:sldId id="286" r:id="rId14"/>
    <p:sldId id="278" r:id="rId15"/>
    <p:sldId id="281" r:id="rId16"/>
    <p:sldId id="271" r:id="rId17"/>
    <p:sldId id="26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196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Population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1960</c:v>
                </c:pt>
                <c:pt idx="1">
                  <c:v>1980</c:v>
                </c:pt>
                <c:pt idx="2">
                  <c:v>2000</c:v>
                </c:pt>
                <c:pt idx="3">
                  <c:v>2017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3866160</c:v>
                </c:pt>
                <c:pt idx="1">
                  <c:v>5688832</c:v>
                </c:pt>
                <c:pt idx="2">
                  <c:v>8549202</c:v>
                </c:pt>
                <c:pt idx="3">
                  <c:v>10980715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349635856"/>
        <c:axId val="-1349640208"/>
      </c:barChart>
      <c:catAx>
        <c:axId val="-1349635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49640208"/>
        <c:crosses val="autoZero"/>
        <c:auto val="1"/>
        <c:lblAlgn val="ctr"/>
        <c:lblOffset val="100"/>
        <c:noMultiLvlLbl val="0"/>
      </c:catAx>
      <c:valAx>
        <c:axId val="-1349640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49635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4/23/2017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4/23/2017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>
          <a:gsLst>
            <a:gs pos="100000">
              <a:schemeClr val="accent1">
                <a:lumMod val="20000"/>
                <a:lumOff val="80000"/>
                <a:alpha val="86000"/>
              </a:schemeClr>
            </a:gs>
            <a:gs pos="42000">
              <a:schemeClr val="bg1">
                <a:alpha val="40000"/>
              </a:schemeClr>
            </a:gs>
            <a:gs pos="0">
              <a:schemeClr val="accent1">
                <a:lumMod val="20000"/>
                <a:lumOff val="80000"/>
                <a:alpha val="85000"/>
              </a:schemeClr>
            </a:gs>
            <a:gs pos="75000">
              <a:schemeClr val="bg1">
                <a:alpha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40000"/>
                  <a:lumOff val="60000"/>
                  <a:alpha val="35000"/>
                </a:schemeClr>
              </a:gs>
              <a:gs pos="0">
                <a:schemeClr val="bg1">
                  <a:alpha val="4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6" name="Group 5"/>
          <p:cNvGrpSpPr/>
          <p:nvPr/>
        </p:nvGrpSpPr>
        <p:grpSpPr>
          <a:xfrm>
            <a:off x="0" y="0"/>
            <a:ext cx="12188825" cy="713232"/>
            <a:chOff x="0" y="0"/>
            <a:chExt cx="12188825" cy="713232"/>
          </a:xfrm>
        </p:grpSpPr>
        <p:sp>
          <p:nvSpPr>
            <p:cNvPr id="7" name="Rectangle 6"/>
            <p:cNvSpPr/>
            <p:nvPr/>
          </p:nvSpPr>
          <p:spPr>
            <a:xfrm flipV="1">
              <a:off x="0" y="73152"/>
              <a:ext cx="12188825" cy="64008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0" y="0"/>
            <a:ext cx="713232" cy="6858000"/>
            <a:chOff x="0" y="0"/>
            <a:chExt cx="713232" cy="6858000"/>
          </a:xfrm>
        </p:grpSpPr>
        <p:sp>
          <p:nvSpPr>
            <p:cNvPr id="12" name="Rectangle 11"/>
            <p:cNvSpPr/>
            <p:nvPr/>
          </p:nvSpPr>
          <p:spPr>
            <a:xfrm flipH="1">
              <a:off x="73152" y="0"/>
              <a:ext cx="640080" cy="685800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 flipH="1">
              <a:off x="0" y="0"/>
              <a:ext cx="202718" cy="68580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2" name="Group 21"/>
          <p:cNvGrpSpPr/>
          <p:nvPr/>
        </p:nvGrpSpPr>
        <p:grpSpPr>
          <a:xfrm rot="10800000">
            <a:off x="11478768" y="0"/>
            <a:ext cx="713232" cy="6858000"/>
            <a:chOff x="0" y="0"/>
            <a:chExt cx="713232" cy="6858000"/>
          </a:xfrm>
        </p:grpSpPr>
        <p:sp>
          <p:nvSpPr>
            <p:cNvPr id="23" name="Rectangle 22"/>
            <p:cNvSpPr/>
            <p:nvPr/>
          </p:nvSpPr>
          <p:spPr>
            <a:xfrm flipH="1">
              <a:off x="73152" y="0"/>
              <a:ext cx="640080" cy="685800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0" y="0"/>
              <a:ext cx="202718" cy="68580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7" name="Group 16"/>
          <p:cNvGrpSpPr/>
          <p:nvPr/>
        </p:nvGrpSpPr>
        <p:grpSpPr>
          <a:xfrm flipV="1">
            <a:off x="0" y="6144768"/>
            <a:ext cx="12188825" cy="713232"/>
            <a:chOff x="0" y="0"/>
            <a:chExt cx="12188825" cy="713232"/>
          </a:xfrm>
        </p:grpSpPr>
        <p:sp>
          <p:nvSpPr>
            <p:cNvPr id="18" name="Rectangle 17"/>
            <p:cNvSpPr/>
            <p:nvPr/>
          </p:nvSpPr>
          <p:spPr>
            <a:xfrm flipV="1">
              <a:off x="0" y="73152"/>
              <a:ext cx="12188825" cy="64008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2520" y="1188720"/>
            <a:ext cx="9966960" cy="2514600"/>
          </a:xfrm>
        </p:spPr>
        <p:txBody>
          <a:bodyPr anchor="b">
            <a:no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2520" y="3749040"/>
            <a:ext cx="996696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4/23/2017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4/23/2017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4/23/2017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Rectangle 14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40000"/>
                  <a:lumOff val="60000"/>
                  <a:alpha val="35000"/>
                </a:schemeClr>
              </a:gs>
              <a:gs pos="0">
                <a:schemeClr val="bg1">
                  <a:alpha val="4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 flipV="1">
            <a:off x="0" y="6309360"/>
            <a:ext cx="12188825" cy="548640"/>
            <a:chOff x="0" y="0"/>
            <a:chExt cx="12188825" cy="713232"/>
          </a:xfrm>
        </p:grpSpPr>
        <p:sp>
          <p:nvSpPr>
            <p:cNvPr id="9" name="Rectangle 8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6736" y="0"/>
            <a:ext cx="12188825" cy="548640"/>
            <a:chOff x="0" y="0"/>
            <a:chExt cx="12188825" cy="713232"/>
          </a:xfrm>
        </p:grpSpPr>
        <p:sp>
          <p:nvSpPr>
            <p:cNvPr id="12" name="Rectangle 11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4/23/2017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520" y="1188720"/>
            <a:ext cx="9966960" cy="2514600"/>
          </a:xfrm>
        </p:spPr>
        <p:txBody>
          <a:bodyPr anchor="b">
            <a:normAutofit/>
          </a:bodyPr>
          <a:lstStyle>
            <a:lvl1pPr algn="ctr">
              <a:defRPr sz="5400" b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2520" y="3749040"/>
            <a:ext cx="9966960" cy="914400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673352"/>
            <a:ext cx="4572000" cy="4343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673352"/>
            <a:ext cx="4572000" cy="4343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9FD0-C37A-4F50-8F3B-5FA0D9D0B42F}" type="datetimeFigureOut">
              <a:rPr lang="en-US"/>
              <a:t>4/23/2017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600200"/>
            <a:ext cx="4572000" cy="758952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441448"/>
            <a:ext cx="4572000" cy="358444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600200"/>
            <a:ext cx="4572000" cy="758952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441448"/>
            <a:ext cx="4572000" cy="358444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4/23/2017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4/23/2017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40000"/>
                  <a:lumOff val="60000"/>
                  <a:alpha val="35000"/>
                </a:schemeClr>
              </a:gs>
              <a:gs pos="0">
                <a:schemeClr val="bg1">
                  <a:alpha val="4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4/23/2017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40000"/>
                  <a:lumOff val="60000"/>
                  <a:alpha val="35000"/>
                </a:schemeClr>
              </a:gs>
              <a:gs pos="0">
                <a:schemeClr val="bg1">
                  <a:alpha val="4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0" y="0"/>
            <a:ext cx="12188825" cy="548640"/>
            <a:chOff x="0" y="0"/>
            <a:chExt cx="12188825" cy="713232"/>
          </a:xfrm>
        </p:grpSpPr>
        <p:sp>
          <p:nvSpPr>
            <p:cNvPr id="9" name="Rectangle 8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8160" y="1828800"/>
            <a:ext cx="3657600" cy="22860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1005840"/>
            <a:ext cx="72237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38160" y="4206240"/>
            <a:ext cx="3657600" cy="164592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4/23/2017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40000"/>
                  <a:lumOff val="60000"/>
                  <a:alpha val="35000"/>
                </a:schemeClr>
              </a:gs>
              <a:gs pos="0">
                <a:schemeClr val="bg1">
                  <a:alpha val="4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8160" y="1828800"/>
            <a:ext cx="3657600" cy="22860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640" y="548640"/>
            <a:ext cx="6675120" cy="576072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38160" y="4206240"/>
            <a:ext cx="3657600" cy="164592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4/23/2017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0" y="0"/>
            <a:ext cx="7772400" cy="548640"/>
            <a:chOff x="0" y="0"/>
            <a:chExt cx="12188825" cy="713232"/>
          </a:xfrm>
        </p:grpSpPr>
        <p:sp>
          <p:nvSpPr>
            <p:cNvPr id="9" name="Rectangle 8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1" name="Group 10"/>
          <p:cNvGrpSpPr/>
          <p:nvPr/>
        </p:nvGrpSpPr>
        <p:grpSpPr>
          <a:xfrm flipV="1">
            <a:off x="0" y="6309360"/>
            <a:ext cx="7772400" cy="548640"/>
            <a:chOff x="0" y="0"/>
            <a:chExt cx="12188825" cy="713232"/>
          </a:xfrm>
        </p:grpSpPr>
        <p:sp>
          <p:nvSpPr>
            <p:cNvPr id="12" name="Rectangle 11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4" name="Group 13"/>
          <p:cNvGrpSpPr/>
          <p:nvPr/>
        </p:nvGrpSpPr>
        <p:grpSpPr>
          <a:xfrm rot="5400000" flipV="1">
            <a:off x="-3154680" y="3154680"/>
            <a:ext cx="6858000" cy="548640"/>
            <a:chOff x="0" y="0"/>
            <a:chExt cx="12188825" cy="713232"/>
          </a:xfrm>
        </p:grpSpPr>
        <p:sp>
          <p:nvSpPr>
            <p:cNvPr id="15" name="Rectangle 14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7" name="Group 16"/>
          <p:cNvGrpSpPr/>
          <p:nvPr/>
        </p:nvGrpSpPr>
        <p:grpSpPr>
          <a:xfrm rot="16200000" flipH="1" flipV="1">
            <a:off x="4069079" y="3154681"/>
            <a:ext cx="6858000" cy="548640"/>
            <a:chOff x="0" y="0"/>
            <a:chExt cx="12188825" cy="713232"/>
          </a:xfrm>
        </p:grpSpPr>
        <p:sp>
          <p:nvSpPr>
            <p:cNvPr id="18" name="Rectangle 17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  <a:alpha val="56000"/>
              </a:schemeClr>
            </a:gs>
            <a:gs pos="79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40000"/>
                  <a:lumOff val="60000"/>
                  <a:alpha val="35000"/>
                </a:schemeClr>
              </a:gs>
              <a:gs pos="0">
                <a:schemeClr val="bg1">
                  <a:alpha val="4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auto">
          <a:xfrm>
            <a:off x="0" y="6309360"/>
            <a:ext cx="12188825" cy="50292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auto">
          <a:xfrm>
            <a:off x="0" y="6703255"/>
            <a:ext cx="12188825" cy="154745"/>
          </a:xfrm>
          <a:prstGeom prst="rect">
            <a:avLst/>
          </a:prstGeom>
          <a:solidFill>
            <a:schemeClr val="accent1">
              <a:alpha val="2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38912"/>
            <a:ext cx="9509760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673352"/>
            <a:ext cx="95097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391656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4/23/2017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391656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391656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3840">
          <p15:clr>
            <a:srgbClr val="F26B43"/>
          </p15:clr>
        </p15:guide>
        <p15:guide id="5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2672" y="845186"/>
            <a:ext cx="9966960" cy="25146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Chwa PaN’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2672" y="3478584"/>
            <a:ext cx="9966960" cy="914400"/>
          </a:xfrm>
        </p:spPr>
        <p:txBody>
          <a:bodyPr/>
          <a:lstStyle/>
          <a:p>
            <a:r>
              <a:rPr lang="en-US" dirty="0" smtClean="0"/>
              <a:t>“Chwa pa nou, pou avni nou”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379" y="4162348"/>
            <a:ext cx="4572009" cy="21214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16" y="3935784"/>
            <a:ext cx="2857501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87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50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Notre </a:t>
            </a:r>
            <a:r>
              <a:rPr lang="en-US" dirty="0" err="1"/>
              <a:t>produit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6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Notre </a:t>
            </a:r>
            <a:r>
              <a:rPr lang="en-US" dirty="0" err="1"/>
              <a:t>produit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22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120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917" y="150615"/>
            <a:ext cx="9311426" cy="6398519"/>
          </a:xfrm>
        </p:spPr>
      </p:pic>
    </p:spTree>
    <p:extLst>
      <p:ext uri="{BB962C8B-B14F-4D97-AF65-F5344CB8AC3E}">
        <p14:creationId xmlns:p14="http://schemas.microsoft.com/office/powerpoint/2010/main" val="1801688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6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44371" y="0"/>
            <a:ext cx="9509760" cy="1088136"/>
          </a:xfrm>
        </p:spPr>
        <p:txBody>
          <a:bodyPr/>
          <a:lstStyle/>
          <a:p>
            <a:pPr algn="ctr"/>
            <a:r>
              <a:rPr lang="en-US" dirty="0" smtClean="0"/>
              <a:t>DEMO !!!!!!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81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 title="Smart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Population total </a:t>
            </a:r>
            <a:r>
              <a:rPr lang="en-US" dirty="0" err="1" smtClean="0"/>
              <a:t>en</a:t>
            </a:r>
            <a:r>
              <a:rPr lang="en-US" dirty="0" smtClean="0"/>
              <a:t> Haiti</a:t>
            </a:r>
            <a:endParaRPr lang="en-US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9895956"/>
              </p:ext>
            </p:extLst>
          </p:nvPr>
        </p:nvGraphicFramePr>
        <p:xfrm>
          <a:off x="1341438" y="1673225"/>
          <a:ext cx="9509125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4576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847" y="91182"/>
            <a:ext cx="9509760" cy="1088136"/>
          </a:xfrm>
        </p:spPr>
        <p:txBody>
          <a:bodyPr/>
          <a:lstStyle/>
          <a:p>
            <a:pPr algn="ctr"/>
            <a:r>
              <a:rPr lang="en-US" dirty="0" err="1" smtClean="0"/>
              <a:t>Problematique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9441" y="1673352"/>
            <a:ext cx="4462959" cy="43434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endParaRPr lang="en-US" sz="2400" b="1" dirty="0">
              <a:solidFill>
                <a:srgbClr val="554117"/>
              </a:solidFill>
              <a:latin typeface="Comic Sans MS" pitchFamily="66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b="1" dirty="0" err="1">
                <a:solidFill>
                  <a:srgbClr val="554117"/>
                </a:solidFill>
                <a:latin typeface="Comic Sans MS" pitchFamily="66" charset="0"/>
              </a:rPr>
              <a:t>Manque</a:t>
            </a:r>
            <a:r>
              <a:rPr lang="en-US" sz="2400" b="1" dirty="0">
                <a:solidFill>
                  <a:srgbClr val="554117"/>
                </a:solidFill>
                <a:latin typeface="Comic Sans MS" pitchFamily="66" charset="0"/>
              </a:rPr>
              <a:t> de </a:t>
            </a:r>
            <a:r>
              <a:rPr lang="en-US" sz="2400" b="1" dirty="0" smtClean="0">
                <a:solidFill>
                  <a:srgbClr val="554117"/>
                </a:solidFill>
                <a:latin typeface="Comic Sans MS" pitchFamily="66" charset="0"/>
              </a:rPr>
              <a:t>formation</a:t>
            </a:r>
          </a:p>
          <a:p>
            <a:pPr>
              <a:buFont typeface="Wingdings" pitchFamily="2" charset="2"/>
              <a:buChar char="v"/>
            </a:pPr>
            <a:r>
              <a:rPr lang="en-US" sz="2400" b="1" dirty="0">
                <a:solidFill>
                  <a:srgbClr val="554117"/>
                </a:solidFill>
                <a:latin typeface="Comic Sans MS" pitchFamily="66" charset="0"/>
              </a:rPr>
              <a:t> </a:t>
            </a:r>
            <a:r>
              <a:rPr lang="en-US" sz="2400" b="1" dirty="0" err="1" smtClean="0">
                <a:solidFill>
                  <a:srgbClr val="554117"/>
                </a:solidFill>
                <a:latin typeface="Comic Sans MS" pitchFamily="66" charset="0"/>
              </a:rPr>
              <a:t>certaines</a:t>
            </a:r>
            <a:r>
              <a:rPr lang="en-US" sz="2400" b="1" dirty="0" smtClean="0">
                <a:solidFill>
                  <a:srgbClr val="554117"/>
                </a:solidFill>
                <a:latin typeface="Comic Sans MS" pitchFamily="66" charset="0"/>
              </a:rPr>
              <a:t> </a:t>
            </a:r>
            <a:r>
              <a:rPr lang="en-US" sz="2400" b="1" dirty="0" err="1" smtClean="0">
                <a:solidFill>
                  <a:srgbClr val="554117"/>
                </a:solidFill>
                <a:latin typeface="Comic Sans MS" pitchFamily="66" charset="0"/>
              </a:rPr>
              <a:t>famille</a:t>
            </a:r>
            <a:r>
              <a:rPr lang="en-US" sz="2400" b="1" dirty="0" smtClean="0">
                <a:solidFill>
                  <a:srgbClr val="554117"/>
                </a:solidFill>
                <a:latin typeface="Comic Sans MS" pitchFamily="66" charset="0"/>
              </a:rPr>
              <a:t> ne </a:t>
            </a:r>
            <a:r>
              <a:rPr lang="en-US" sz="2400" b="1" dirty="0" err="1" smtClean="0">
                <a:solidFill>
                  <a:srgbClr val="554117"/>
                </a:solidFill>
                <a:latin typeface="Comic Sans MS" pitchFamily="66" charset="0"/>
              </a:rPr>
              <a:t>peuvent</a:t>
            </a:r>
            <a:r>
              <a:rPr lang="en-US" sz="2400" b="1" dirty="0" smtClean="0">
                <a:solidFill>
                  <a:srgbClr val="554117"/>
                </a:solidFill>
                <a:latin typeface="Comic Sans MS" pitchFamily="66" charset="0"/>
              </a:rPr>
              <a:t> pas </a:t>
            </a:r>
            <a:r>
              <a:rPr lang="en-US" sz="2400" b="1" dirty="0" err="1" smtClean="0">
                <a:solidFill>
                  <a:srgbClr val="554117"/>
                </a:solidFill>
                <a:latin typeface="Comic Sans MS" pitchFamily="66" charset="0"/>
              </a:rPr>
              <a:t>avoir</a:t>
            </a:r>
            <a:r>
              <a:rPr lang="en-US" sz="2400" b="1" dirty="0" smtClean="0">
                <a:solidFill>
                  <a:srgbClr val="554117"/>
                </a:solidFill>
                <a:latin typeface="Comic Sans MS" pitchFamily="66" charset="0"/>
              </a:rPr>
              <a:t> d’enfant</a:t>
            </a:r>
            <a:endParaRPr lang="en-US" sz="2400" b="1" dirty="0">
              <a:solidFill>
                <a:srgbClr val="554117"/>
              </a:solidFill>
              <a:latin typeface="Comic Sans MS" pitchFamily="66" charset="0"/>
            </a:endParaRPr>
          </a:p>
          <a:p>
            <a:endParaRPr lang="en-US" b="1" dirty="0">
              <a:solidFill>
                <a:srgbClr val="554117"/>
              </a:solidFill>
              <a:latin typeface="Comic Sans MS" pitchFamily="66" charset="0"/>
            </a:endParaRPr>
          </a:p>
          <a:p>
            <a:endParaRPr lang="en-US" b="1" dirty="0">
              <a:solidFill>
                <a:srgbClr val="554117"/>
              </a:solidFill>
              <a:latin typeface="Comic Sans MS" pitchFamily="66" charset="0"/>
            </a:endParaRPr>
          </a:p>
          <a:p>
            <a:endParaRPr lang="en-US" b="1" dirty="0">
              <a:solidFill>
                <a:srgbClr val="554117"/>
              </a:solidFill>
            </a:endParaRPr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44" y="1599493"/>
            <a:ext cx="7181311" cy="455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5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8089" y="129819"/>
            <a:ext cx="9509760" cy="1088136"/>
          </a:xfrm>
        </p:spPr>
        <p:txBody>
          <a:bodyPr/>
          <a:lstStyle/>
          <a:p>
            <a:pPr algn="ctr"/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6714" y="2033834"/>
            <a:ext cx="4488717" cy="43434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96" y="2033834"/>
            <a:ext cx="6149566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38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Etude du </a:t>
            </a:r>
            <a:r>
              <a:rPr lang="en-US" dirty="0" err="1" smtClean="0"/>
              <a:t>marche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092" y="1673225"/>
            <a:ext cx="4572000" cy="4343400"/>
          </a:xfrm>
        </p:spPr>
        <p:txBody>
          <a:bodyPr/>
          <a:lstStyle/>
          <a:p>
            <a:r>
              <a:rPr lang="en-US" dirty="0" smtClean="0"/>
              <a:t>Les </a:t>
            </a:r>
            <a:r>
              <a:rPr lang="en-US" dirty="0" err="1" smtClean="0"/>
              <a:t>organisations</a:t>
            </a:r>
            <a:r>
              <a:rPr lang="en-US" dirty="0" smtClean="0"/>
              <a:t> qui </a:t>
            </a:r>
            <a:r>
              <a:rPr lang="en-US" dirty="0" err="1" smtClean="0"/>
              <a:t>presente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sujet</a:t>
            </a:r>
            <a:r>
              <a:rPr lang="en-US" dirty="0" smtClean="0"/>
              <a:t> non pas un site </a:t>
            </a:r>
            <a:r>
              <a:rPr lang="en-US" dirty="0" err="1" smtClean="0"/>
              <a:t>bien</a:t>
            </a:r>
            <a:r>
              <a:rPr lang="en-US" dirty="0" smtClean="0"/>
              <a:t> a </a:t>
            </a:r>
            <a:r>
              <a:rPr lang="en-US" dirty="0" err="1" smtClean="0"/>
              <a:t>eux</a:t>
            </a:r>
            <a:r>
              <a:rPr lang="en-US" dirty="0" smtClean="0"/>
              <a:t>, </a:t>
            </a:r>
            <a:r>
              <a:rPr lang="en-US" dirty="0" err="1" smtClean="0"/>
              <a:t>ils</a:t>
            </a:r>
            <a:r>
              <a:rPr lang="en-US" dirty="0"/>
              <a:t> </a:t>
            </a:r>
            <a:r>
              <a:rPr lang="en-US" dirty="0" err="1" smtClean="0"/>
              <a:t>utilisent</a:t>
            </a:r>
            <a:r>
              <a:rPr lang="en-US" dirty="0" smtClean="0"/>
              <a:t> le site web d’un </a:t>
            </a:r>
            <a:r>
              <a:rPr lang="en-US" dirty="0" err="1" smtClean="0"/>
              <a:t>groupe</a:t>
            </a:r>
            <a:r>
              <a:rPr lang="en-US" dirty="0" smtClean="0"/>
              <a:t> </a:t>
            </a:r>
            <a:r>
              <a:rPr lang="en-US" dirty="0" err="1" smtClean="0"/>
              <a:t>quelconque</a:t>
            </a:r>
            <a:r>
              <a:rPr lang="en-US" dirty="0" smtClean="0"/>
              <a:t> pour </a:t>
            </a:r>
            <a:r>
              <a:rPr lang="en-US" dirty="0" err="1" smtClean="0"/>
              <a:t>leur</a:t>
            </a:r>
            <a:r>
              <a:rPr lang="en-US" dirty="0" smtClean="0"/>
              <a:t> document</a:t>
            </a:r>
          </a:p>
          <a:p>
            <a:endParaRPr lang="en-US" dirty="0"/>
          </a:p>
        </p:txBody>
      </p:sp>
      <p:graphicFrame>
        <p:nvGraphicFramePr>
          <p:cNvPr id="9" name="Content Placeholder 8" descr="Sample table with 3 columns, 4 rows" title="Table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19607833"/>
              </p:ext>
            </p:extLst>
          </p:nvPr>
        </p:nvGraphicFramePr>
        <p:xfrm>
          <a:off x="6278563" y="1673225"/>
          <a:ext cx="4572000" cy="152784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24000"/>
                <a:gridCol w="1524000"/>
                <a:gridCol w="1524000"/>
              </a:tblGrid>
              <a:tr h="5092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Site</a:t>
                      </a:r>
                      <a:r>
                        <a:rPr lang="en-US" baseline="0" dirty="0" smtClean="0"/>
                        <a:t> web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App</a:t>
                      </a:r>
                      <a:r>
                        <a:rPr lang="en-US" baseline="0" dirty="0" smtClean="0"/>
                        <a:t> Mobil</a:t>
                      </a:r>
                      <a:endParaRPr lang="en-US" dirty="0"/>
                    </a:p>
                  </a:txBody>
                  <a:tcPr anchor="ctr"/>
                </a:tc>
              </a:tr>
              <a:tr h="509282">
                <a:tc>
                  <a:txBody>
                    <a:bodyPr/>
                    <a:lstStyle/>
                    <a:p>
                      <a:r>
                        <a:rPr lang="en-US" dirty="0" smtClean="0"/>
                        <a:t>Local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Aucun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Aucun</a:t>
                      </a:r>
                      <a:endParaRPr lang="en-US" dirty="0"/>
                    </a:p>
                  </a:txBody>
                  <a:tcPr anchor="ctr"/>
                </a:tc>
              </a:tr>
              <a:tr h="509282">
                <a:tc>
                  <a:txBody>
                    <a:bodyPr/>
                    <a:lstStyle/>
                    <a:p>
                      <a:r>
                        <a:rPr lang="en-US" dirty="0" smtClean="0"/>
                        <a:t>International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Indetermine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Indetermine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20" y="3496613"/>
            <a:ext cx="2634293" cy="263429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038" y="3541690"/>
            <a:ext cx="2806880" cy="254414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40932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89360" y="104061"/>
            <a:ext cx="9509760" cy="1088136"/>
          </a:xfrm>
        </p:spPr>
        <p:txBody>
          <a:bodyPr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Chwa PaN’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13841" y="1600200"/>
            <a:ext cx="4572000" cy="758952"/>
          </a:xfrm>
        </p:spPr>
        <p:txBody>
          <a:bodyPr/>
          <a:lstStyle/>
          <a:p>
            <a:pPr algn="ctr"/>
            <a:r>
              <a:rPr lang="en-US" dirty="0" smtClean="0"/>
              <a:t>Site web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App mobile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6278879" y="2163651"/>
            <a:ext cx="5350743" cy="429920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19" y="2163651"/>
            <a:ext cx="5424721" cy="4299207"/>
          </a:xfrm>
        </p:spPr>
      </p:pic>
    </p:spTree>
    <p:extLst>
      <p:ext uri="{BB962C8B-B14F-4D97-AF65-F5344CB8AC3E}">
        <p14:creationId xmlns:p14="http://schemas.microsoft.com/office/powerpoint/2010/main" val="134147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2646" y="0"/>
            <a:ext cx="9509760" cy="1088136"/>
          </a:xfrm>
        </p:spPr>
        <p:txBody>
          <a:bodyPr/>
          <a:lstStyle/>
          <a:p>
            <a:pPr algn="ctr"/>
            <a:r>
              <a:rPr lang="en-US" dirty="0" smtClean="0"/>
              <a:t>Notre </a:t>
            </a:r>
            <a:r>
              <a:rPr lang="en-US" dirty="0" err="1" smtClean="0"/>
              <a:t>produit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155" y="1244141"/>
            <a:ext cx="8836742" cy="5395809"/>
          </a:xfrm>
        </p:spPr>
      </p:pic>
    </p:spTree>
    <p:extLst>
      <p:ext uri="{BB962C8B-B14F-4D97-AF65-F5344CB8AC3E}">
        <p14:creationId xmlns:p14="http://schemas.microsoft.com/office/powerpoint/2010/main" val="326404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101287"/>
            <a:ext cx="9509760" cy="1088136"/>
          </a:xfrm>
        </p:spPr>
        <p:txBody>
          <a:bodyPr/>
          <a:lstStyle/>
          <a:p>
            <a:r>
              <a:rPr lang="en-US" dirty="0"/>
              <a:t>Notre </a:t>
            </a:r>
            <a:r>
              <a:rPr lang="en-US" dirty="0" err="1"/>
              <a:t>produit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649" y="1189423"/>
            <a:ext cx="8344657" cy="5370986"/>
          </a:xfrm>
        </p:spPr>
      </p:pic>
    </p:spTree>
    <p:extLst>
      <p:ext uri="{BB962C8B-B14F-4D97-AF65-F5344CB8AC3E}">
        <p14:creationId xmlns:p14="http://schemas.microsoft.com/office/powerpoint/2010/main" val="2009996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0"/>
            <a:ext cx="9509760" cy="1088136"/>
          </a:xfrm>
        </p:spPr>
        <p:txBody>
          <a:bodyPr/>
          <a:lstStyle/>
          <a:p>
            <a:r>
              <a:rPr lang="en-US" dirty="0"/>
              <a:t>Notre </a:t>
            </a:r>
            <a:r>
              <a:rPr lang="en-US" dirty="0" err="1"/>
              <a:t>produit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243" y="1088136"/>
            <a:ext cx="8396924" cy="5550053"/>
          </a:xfrm>
        </p:spPr>
      </p:pic>
    </p:spTree>
    <p:extLst>
      <p:ext uri="{BB962C8B-B14F-4D97-AF65-F5344CB8AC3E}">
        <p14:creationId xmlns:p14="http://schemas.microsoft.com/office/powerpoint/2010/main" val="486119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eer Blue 16x9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Constantia">
      <a:majorFont>
        <a:latin typeface="Constantia" panose="020306020503060303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 panose="020306020503060303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Sheer Blue">
      <a:dk1>
        <a:srgbClr val="000000"/>
      </a:dk1>
      <a:lt1>
        <a:sysClr val="window" lastClr="FFFFFF"/>
      </a:lt1>
      <a:dk2>
        <a:srgbClr val="323232"/>
      </a:dk2>
      <a:lt2>
        <a:srgbClr val="E5E8E8"/>
      </a:lt2>
      <a:accent1>
        <a:srgbClr val="14B4CA"/>
      </a:accent1>
      <a:accent2>
        <a:srgbClr val="F98A37"/>
      </a:accent2>
      <a:accent3>
        <a:srgbClr val="83C546"/>
      </a:accent3>
      <a:accent4>
        <a:srgbClr val="FFD937"/>
      </a:accent4>
      <a:accent5>
        <a:srgbClr val="6D79D1"/>
      </a:accent5>
      <a:accent6>
        <a:srgbClr val="E4607C"/>
      </a:accent6>
      <a:hlink>
        <a:srgbClr val="88CACA"/>
      </a:hlink>
      <a:folHlink>
        <a:srgbClr val="91A7CA"/>
      </a:folHlink>
    </a:clrScheme>
    <a:fontScheme name="Constantia">
      <a:majorFont>
        <a:latin typeface="Constantia" panose="020306020503060303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 panose="020306020503060303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heer Blue">
      <a:dk1>
        <a:srgbClr val="000000"/>
      </a:dk1>
      <a:lt1>
        <a:sysClr val="window" lastClr="FFFFFF"/>
      </a:lt1>
      <a:dk2>
        <a:srgbClr val="323232"/>
      </a:dk2>
      <a:lt2>
        <a:srgbClr val="E5E8E8"/>
      </a:lt2>
      <a:accent1>
        <a:srgbClr val="14B4CA"/>
      </a:accent1>
      <a:accent2>
        <a:srgbClr val="F98A37"/>
      </a:accent2>
      <a:accent3>
        <a:srgbClr val="83C546"/>
      </a:accent3>
      <a:accent4>
        <a:srgbClr val="FFD937"/>
      </a:accent4>
      <a:accent5>
        <a:srgbClr val="6D79D1"/>
      </a:accent5>
      <a:accent6>
        <a:srgbClr val="E4607C"/>
      </a:accent6>
      <a:hlink>
        <a:srgbClr val="88CACA"/>
      </a:hlink>
      <a:folHlink>
        <a:srgbClr val="91A7CA"/>
      </a:folHlink>
    </a:clrScheme>
    <a:fontScheme name="Constantia">
      <a:majorFont>
        <a:latin typeface="Constantia" panose="020306020503060303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 panose="020306020503060303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BAE80E2-BC63-4DD4-B0C8-1971B89A2F9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Sheer blue border design presentation (widescreen)</Template>
  <TotalTime>0</TotalTime>
  <Words>86</Words>
  <Application>Microsoft Office PowerPoint</Application>
  <PresentationFormat>Widescreen</PresentationFormat>
  <Paragraphs>29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Black</vt:lpstr>
      <vt:lpstr>Comic Sans MS</vt:lpstr>
      <vt:lpstr>Constantia</vt:lpstr>
      <vt:lpstr>Wingdings</vt:lpstr>
      <vt:lpstr>Sheer Blue 16x9</vt:lpstr>
      <vt:lpstr>Chwa PaN’</vt:lpstr>
      <vt:lpstr>Population total en Haiti</vt:lpstr>
      <vt:lpstr>Problematique</vt:lpstr>
      <vt:lpstr>Solution</vt:lpstr>
      <vt:lpstr>Etude du marche</vt:lpstr>
      <vt:lpstr>Chwa PaN’</vt:lpstr>
      <vt:lpstr>Notre produit</vt:lpstr>
      <vt:lpstr>Notre produit</vt:lpstr>
      <vt:lpstr>Notre produit</vt:lpstr>
      <vt:lpstr>PowerPoint Presentation</vt:lpstr>
      <vt:lpstr>Notre produit</vt:lpstr>
      <vt:lpstr>Notre produit</vt:lpstr>
      <vt:lpstr>PowerPoint Presentation</vt:lpstr>
      <vt:lpstr>PowerPoint Presentation</vt:lpstr>
      <vt:lpstr>PowerPoint Presentation</vt:lpstr>
      <vt:lpstr>DEMO !!!!!!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2017-04-23T01:19:11Z</dcterms:created>
  <dcterms:modified xsi:type="dcterms:W3CDTF">2017-04-23T12:56:16Z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TC032134699991</vt:lpwstr>
  </property>
</Properties>
</file>